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57" r:id="rId3"/>
    <p:sldId id="265" r:id="rId4"/>
    <p:sldId id="270" r:id="rId5"/>
    <p:sldId id="269" r:id="rId6"/>
    <p:sldId id="264" r:id="rId7"/>
    <p:sldId id="258" r:id="rId8"/>
    <p:sldId id="259" r:id="rId9"/>
    <p:sldId id="262" r:id="rId10"/>
    <p:sldId id="261" r:id="rId11"/>
    <p:sldId id="267" r:id="rId12"/>
    <p:sldId id="263" r:id="rId13"/>
    <p:sldId id="266" r:id="rId14"/>
    <p:sldId id="260" r:id="rId15"/>
    <p:sldId id="271" r:id="rId16"/>
    <p:sldId id="268" r:id="rId17"/>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3A7EAC9-2A1E-BCDC-209D-DAC2DB5D6AE3}" v="335" dt="2025-01-13T09:30:36.288"/>
    <p1510:client id="{EB2F94BD-B680-7F9F-DEEE-1907E3EC04DB}" v="434" dt="2025-01-13T09:42:47.838"/>
  </p1510:revLst>
</p1510:revInfo>
</file>

<file path=ppt/tableStyles.xml><?xml version="1.0" encoding="utf-8"?>
<a:tblStyleLst xmlns:a="http://schemas.openxmlformats.org/drawingml/2006/main" def="{5C22544A-7EE6-4342-B048-85BDC9FD1C3A}">
  <a:tblStyle styleId="{5C22544A-7EE6-4342-B048-85BDC9FD1C3A}" styleName="Normaali tyyli 2 - Korostu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ine Johanna" userId="S::johanna.laine2@esedulainen.fi::fb129814-4b2b-47d0-8e79-d80e4dcd038c" providerId="AD" clId="Web-{DF1E57D9-7A4F-2007-A8D0-857126B5A258}"/>
    <pc:docChg chg="addSld delSld modSld">
      <pc:chgData name="Laine Johanna" userId="S::johanna.laine2@esedulainen.fi::fb129814-4b2b-47d0-8e79-d80e4dcd038c" providerId="AD" clId="Web-{DF1E57D9-7A4F-2007-A8D0-857126B5A258}" dt="2025-01-09T14:51:09.400" v="1840" actId="20577"/>
      <pc:docMkLst>
        <pc:docMk/>
      </pc:docMkLst>
      <pc:sldChg chg="modSp">
        <pc:chgData name="Laine Johanna" userId="S::johanna.laine2@esedulainen.fi::fb129814-4b2b-47d0-8e79-d80e4dcd038c" providerId="AD" clId="Web-{DF1E57D9-7A4F-2007-A8D0-857126B5A258}" dt="2025-01-09T12:37:52.149" v="941" actId="1076"/>
        <pc:sldMkLst>
          <pc:docMk/>
          <pc:sldMk cId="782385677" sldId="256"/>
        </pc:sldMkLst>
        <pc:spChg chg="mod">
          <ac:chgData name="Laine Johanna" userId="S::johanna.laine2@esedulainen.fi::fb129814-4b2b-47d0-8e79-d80e4dcd038c" providerId="AD" clId="Web-{DF1E57D9-7A4F-2007-A8D0-857126B5A258}" dt="2025-01-09T12:37:52.149" v="941" actId="1076"/>
          <ac:spMkLst>
            <pc:docMk/>
            <pc:sldMk cId="782385677" sldId="256"/>
            <ac:spMk id="3" creationId="{00000000-0000-0000-0000-000000000000}"/>
          </ac:spMkLst>
        </pc:spChg>
      </pc:sldChg>
      <pc:sldChg chg="modSp">
        <pc:chgData name="Laine Johanna" userId="S::johanna.laine2@esedulainen.fi::fb129814-4b2b-47d0-8e79-d80e4dcd038c" providerId="AD" clId="Web-{DF1E57D9-7A4F-2007-A8D0-857126B5A258}" dt="2025-01-09T11:34:32.406" v="37" actId="14100"/>
        <pc:sldMkLst>
          <pc:docMk/>
          <pc:sldMk cId="1125384524" sldId="257"/>
        </pc:sldMkLst>
        <pc:spChg chg="mod">
          <ac:chgData name="Laine Johanna" userId="S::johanna.laine2@esedulainen.fi::fb129814-4b2b-47d0-8e79-d80e4dcd038c" providerId="AD" clId="Web-{DF1E57D9-7A4F-2007-A8D0-857126B5A258}" dt="2025-01-09T11:34:20.280" v="34" actId="1076"/>
          <ac:spMkLst>
            <pc:docMk/>
            <pc:sldMk cId="1125384524" sldId="257"/>
            <ac:spMk id="2" creationId="{470A3E7D-A0C8-F273-5E3D-8A266F6D422E}"/>
          </ac:spMkLst>
        </pc:spChg>
        <pc:spChg chg="mod">
          <ac:chgData name="Laine Johanna" userId="S::johanna.laine2@esedulainen.fi::fb129814-4b2b-47d0-8e79-d80e4dcd038c" providerId="AD" clId="Web-{DF1E57D9-7A4F-2007-A8D0-857126B5A258}" dt="2025-01-09T11:34:32.406" v="37" actId="14100"/>
          <ac:spMkLst>
            <pc:docMk/>
            <pc:sldMk cId="1125384524" sldId="257"/>
            <ac:spMk id="3" creationId="{A6C68BD6-4D8C-B9C0-88F6-E621C7832370}"/>
          </ac:spMkLst>
        </pc:spChg>
      </pc:sldChg>
      <pc:sldChg chg="modSp">
        <pc:chgData name="Laine Johanna" userId="S::johanna.laine2@esedulainen.fi::fb129814-4b2b-47d0-8e79-d80e4dcd038c" providerId="AD" clId="Web-{DF1E57D9-7A4F-2007-A8D0-857126B5A258}" dt="2025-01-09T11:33:42.652" v="30" actId="1076"/>
        <pc:sldMkLst>
          <pc:docMk/>
          <pc:sldMk cId="156289144" sldId="258"/>
        </pc:sldMkLst>
        <pc:spChg chg="mod">
          <ac:chgData name="Laine Johanna" userId="S::johanna.laine2@esedulainen.fi::fb129814-4b2b-47d0-8e79-d80e4dcd038c" providerId="AD" clId="Web-{DF1E57D9-7A4F-2007-A8D0-857126B5A258}" dt="2025-01-09T11:33:42.652" v="30" actId="1076"/>
          <ac:spMkLst>
            <pc:docMk/>
            <pc:sldMk cId="156289144" sldId="258"/>
            <ac:spMk id="3" creationId="{0AB90835-C57C-BA4D-2FC3-C194D7E0EFA1}"/>
          </ac:spMkLst>
        </pc:spChg>
        <pc:spChg chg="mod">
          <ac:chgData name="Laine Johanna" userId="S::johanna.laine2@esedulainen.fi::fb129814-4b2b-47d0-8e79-d80e4dcd038c" providerId="AD" clId="Web-{DF1E57D9-7A4F-2007-A8D0-857126B5A258}" dt="2025-01-09T11:33:33.777" v="28" actId="1076"/>
          <ac:spMkLst>
            <pc:docMk/>
            <pc:sldMk cId="156289144" sldId="258"/>
            <ac:spMk id="4" creationId="{91465312-2855-CE76-2714-A057F63030A0}"/>
          </ac:spMkLst>
        </pc:spChg>
        <pc:spChg chg="mod">
          <ac:chgData name="Laine Johanna" userId="S::johanna.laine2@esedulainen.fi::fb129814-4b2b-47d0-8e79-d80e4dcd038c" providerId="AD" clId="Web-{DF1E57D9-7A4F-2007-A8D0-857126B5A258}" dt="2025-01-09T11:33:38.652" v="29" actId="1076"/>
          <ac:spMkLst>
            <pc:docMk/>
            <pc:sldMk cId="156289144" sldId="258"/>
            <ac:spMk id="5" creationId="{3374C673-CFE2-1FC0-927D-E5783D214B5D}"/>
          </ac:spMkLst>
        </pc:spChg>
      </pc:sldChg>
      <pc:sldChg chg="modSp">
        <pc:chgData name="Laine Johanna" userId="S::johanna.laine2@esedulainen.fi::fb129814-4b2b-47d0-8e79-d80e4dcd038c" providerId="AD" clId="Web-{DF1E57D9-7A4F-2007-A8D0-857126B5A258}" dt="2025-01-09T11:33:50.246" v="31" actId="1076"/>
        <pc:sldMkLst>
          <pc:docMk/>
          <pc:sldMk cId="1101204977" sldId="259"/>
        </pc:sldMkLst>
        <pc:spChg chg="mod">
          <ac:chgData name="Laine Johanna" userId="S::johanna.laine2@esedulainen.fi::fb129814-4b2b-47d0-8e79-d80e4dcd038c" providerId="AD" clId="Web-{DF1E57D9-7A4F-2007-A8D0-857126B5A258}" dt="2025-01-09T11:33:50.246" v="31" actId="1076"/>
          <ac:spMkLst>
            <pc:docMk/>
            <pc:sldMk cId="1101204977" sldId="259"/>
            <ac:spMk id="3" creationId="{E9D862A9-F7F0-6E91-AB32-1BCACB92992C}"/>
          </ac:spMkLst>
        </pc:spChg>
      </pc:sldChg>
      <pc:sldChg chg="modSp">
        <pc:chgData name="Laine Johanna" userId="S::johanna.laine2@esedulainen.fi::fb129814-4b2b-47d0-8e79-d80e4dcd038c" providerId="AD" clId="Web-{DF1E57D9-7A4F-2007-A8D0-857126B5A258}" dt="2025-01-09T11:34:05.998" v="33" actId="1076"/>
        <pc:sldMkLst>
          <pc:docMk/>
          <pc:sldMk cId="3591228570" sldId="260"/>
        </pc:sldMkLst>
        <pc:spChg chg="mod">
          <ac:chgData name="Laine Johanna" userId="S::johanna.laine2@esedulainen.fi::fb129814-4b2b-47d0-8e79-d80e4dcd038c" providerId="AD" clId="Web-{DF1E57D9-7A4F-2007-A8D0-857126B5A258}" dt="2025-01-09T11:34:05.998" v="33" actId="1076"/>
          <ac:spMkLst>
            <pc:docMk/>
            <pc:sldMk cId="3591228570" sldId="260"/>
            <ac:spMk id="3" creationId="{46678832-9139-1355-8E82-27CCD44EB32D}"/>
          </ac:spMkLst>
        </pc:spChg>
      </pc:sldChg>
      <pc:sldChg chg="modSp">
        <pc:chgData name="Laine Johanna" userId="S::johanna.laine2@esedulainen.fi::fb129814-4b2b-47d0-8e79-d80e4dcd038c" providerId="AD" clId="Web-{DF1E57D9-7A4F-2007-A8D0-857126B5A258}" dt="2025-01-09T11:33:58.356" v="32" actId="1076"/>
        <pc:sldMkLst>
          <pc:docMk/>
          <pc:sldMk cId="1486100971" sldId="261"/>
        </pc:sldMkLst>
        <pc:spChg chg="mod">
          <ac:chgData name="Laine Johanna" userId="S::johanna.laine2@esedulainen.fi::fb129814-4b2b-47d0-8e79-d80e4dcd038c" providerId="AD" clId="Web-{DF1E57D9-7A4F-2007-A8D0-857126B5A258}" dt="2025-01-09T11:33:58.356" v="32" actId="1076"/>
          <ac:spMkLst>
            <pc:docMk/>
            <pc:sldMk cId="1486100971" sldId="261"/>
            <ac:spMk id="3" creationId="{AD4DC14E-1899-B926-9F1F-55FF473404CD}"/>
          </ac:spMkLst>
        </pc:spChg>
      </pc:sldChg>
      <pc:sldChg chg="modSp">
        <pc:chgData name="Laine Johanna" userId="S::johanna.laine2@esedulainen.fi::fb129814-4b2b-47d0-8e79-d80e4dcd038c" providerId="AD" clId="Web-{DF1E57D9-7A4F-2007-A8D0-857126B5A258}" dt="2025-01-09T11:47:44.397" v="301" actId="20577"/>
        <pc:sldMkLst>
          <pc:docMk/>
          <pc:sldMk cId="3294008383" sldId="264"/>
        </pc:sldMkLst>
        <pc:spChg chg="mod">
          <ac:chgData name="Laine Johanna" userId="S::johanna.laine2@esedulainen.fi::fb129814-4b2b-47d0-8e79-d80e4dcd038c" providerId="AD" clId="Web-{DF1E57D9-7A4F-2007-A8D0-857126B5A258}" dt="2025-01-09T11:47:44.397" v="301" actId="20577"/>
          <ac:spMkLst>
            <pc:docMk/>
            <pc:sldMk cId="3294008383" sldId="264"/>
            <ac:spMk id="3" creationId="{66CCC91D-CED7-6C2B-75B3-563F55348990}"/>
          </ac:spMkLst>
        </pc:spChg>
      </pc:sldChg>
      <pc:sldChg chg="modSp">
        <pc:chgData name="Laine Johanna" userId="S::johanna.laine2@esedulainen.fi::fb129814-4b2b-47d0-8e79-d80e4dcd038c" providerId="AD" clId="Web-{DF1E57D9-7A4F-2007-A8D0-857126B5A258}" dt="2025-01-09T12:08:57.937" v="560" actId="20577"/>
        <pc:sldMkLst>
          <pc:docMk/>
          <pc:sldMk cId="2426541746" sldId="265"/>
        </pc:sldMkLst>
        <pc:spChg chg="mod">
          <ac:chgData name="Laine Johanna" userId="S::johanna.laine2@esedulainen.fi::fb129814-4b2b-47d0-8e79-d80e4dcd038c" providerId="AD" clId="Web-{DF1E57D9-7A4F-2007-A8D0-857126B5A258}" dt="2025-01-09T12:08:57.937" v="560" actId="20577"/>
          <ac:spMkLst>
            <pc:docMk/>
            <pc:sldMk cId="2426541746" sldId="265"/>
            <ac:spMk id="3" creationId="{BCA80F70-2863-ABC9-4C43-D2532CF37290}"/>
          </ac:spMkLst>
        </pc:spChg>
      </pc:sldChg>
      <pc:sldChg chg="addSp modSp add">
        <pc:chgData name="Laine Johanna" userId="S::johanna.laine2@esedulainen.fi::fb129814-4b2b-47d0-8e79-d80e4dcd038c" providerId="AD" clId="Web-{DF1E57D9-7A4F-2007-A8D0-857126B5A258}" dt="2025-01-09T14:51:09.400" v="1840" actId="20577"/>
        <pc:sldMkLst>
          <pc:docMk/>
          <pc:sldMk cId="447264835" sldId="269"/>
        </pc:sldMkLst>
        <pc:spChg chg="mod">
          <ac:chgData name="Laine Johanna" userId="S::johanna.laine2@esedulainen.fi::fb129814-4b2b-47d0-8e79-d80e4dcd038c" providerId="AD" clId="Web-{DF1E57D9-7A4F-2007-A8D0-857126B5A258}" dt="2025-01-09T14:51:09.400" v="1840" actId="20577"/>
          <ac:spMkLst>
            <pc:docMk/>
            <pc:sldMk cId="447264835" sldId="269"/>
            <ac:spMk id="3" creationId="{F54AEB73-01C1-B9A7-4049-C9D0FE648606}"/>
          </ac:spMkLst>
        </pc:spChg>
        <pc:spChg chg="add mod">
          <ac:chgData name="Laine Johanna" userId="S::johanna.laine2@esedulainen.fi::fb129814-4b2b-47d0-8e79-d80e4dcd038c" providerId="AD" clId="Web-{DF1E57D9-7A4F-2007-A8D0-857126B5A258}" dt="2025-01-09T14:23:11.251" v="1136" actId="14100"/>
          <ac:spMkLst>
            <pc:docMk/>
            <pc:sldMk cId="447264835" sldId="269"/>
            <ac:spMk id="4" creationId="{1F8218BD-F0AE-B8C5-6325-4F980A3C1A0C}"/>
          </ac:spMkLst>
        </pc:spChg>
      </pc:sldChg>
      <pc:sldChg chg="new del">
        <pc:chgData name="Laine Johanna" userId="S::johanna.laine2@esedulainen.fi::fb129814-4b2b-47d0-8e79-d80e4dcd038c" providerId="AD" clId="Web-{DF1E57D9-7A4F-2007-A8D0-857126B5A258}" dt="2025-01-09T11:42:35.001" v="258"/>
        <pc:sldMkLst>
          <pc:docMk/>
          <pc:sldMk cId="624137199" sldId="269"/>
        </pc:sldMkLst>
      </pc:sldChg>
      <pc:sldChg chg="modSp add">
        <pc:chgData name="Laine Johanna" userId="S::johanna.laine2@esedulainen.fi::fb129814-4b2b-47d0-8e79-d80e4dcd038c" providerId="AD" clId="Web-{DF1E57D9-7A4F-2007-A8D0-857126B5A258}" dt="2025-01-09T14:48:09.582" v="1798" actId="20577"/>
        <pc:sldMkLst>
          <pc:docMk/>
          <pc:sldMk cId="2657867423" sldId="270"/>
        </pc:sldMkLst>
        <pc:spChg chg="mod">
          <ac:chgData name="Laine Johanna" userId="S::johanna.laine2@esedulainen.fi::fb129814-4b2b-47d0-8e79-d80e4dcd038c" providerId="AD" clId="Web-{DF1E57D9-7A4F-2007-A8D0-857126B5A258}" dt="2025-01-09T14:48:09.582" v="1798" actId="20577"/>
          <ac:spMkLst>
            <pc:docMk/>
            <pc:sldMk cId="2657867423" sldId="270"/>
            <ac:spMk id="3" creationId="{46F481DB-7F74-4746-6D19-5DC529ABDF4B}"/>
          </ac:spMkLst>
        </pc:spChg>
      </pc:sldChg>
      <pc:sldChg chg="modSp add">
        <pc:chgData name="Laine Johanna" userId="S::johanna.laine2@esedulainen.fi::fb129814-4b2b-47d0-8e79-d80e4dcd038c" providerId="AD" clId="Web-{DF1E57D9-7A4F-2007-A8D0-857126B5A258}" dt="2025-01-09T14:10:05.413" v="1069" actId="20577"/>
        <pc:sldMkLst>
          <pc:docMk/>
          <pc:sldMk cId="2492734998" sldId="271"/>
        </pc:sldMkLst>
        <pc:spChg chg="mod">
          <ac:chgData name="Laine Johanna" userId="S::johanna.laine2@esedulainen.fi::fb129814-4b2b-47d0-8e79-d80e4dcd038c" providerId="AD" clId="Web-{DF1E57D9-7A4F-2007-A8D0-857126B5A258}" dt="2025-01-09T14:10:05.413" v="1069" actId="20577"/>
          <ac:spMkLst>
            <pc:docMk/>
            <pc:sldMk cId="2492734998" sldId="271"/>
            <ac:spMk id="3" creationId="{9D2C9FDD-C89C-5968-7305-543A0F6E790E}"/>
          </ac:spMkLst>
        </pc:spChg>
      </pc:sldChg>
    </pc:docChg>
  </pc:docChgLst>
  <pc:docChgLst>
    <pc:chgData name="Laine Johanna" userId="S::johanna.laine2@esedulainen.fi::fb129814-4b2b-47d0-8e79-d80e4dcd038c" providerId="AD" clId="Web-{2EB53E39-0B3D-DAE1-2673-295D08037526}"/>
    <pc:docChg chg="modSld">
      <pc:chgData name="Laine Johanna" userId="S::johanna.laine2@esedulainen.fi::fb129814-4b2b-47d0-8e79-d80e4dcd038c" providerId="AD" clId="Web-{2EB53E39-0B3D-DAE1-2673-295D08037526}" dt="2025-01-10T11:18:35.568" v="1347" actId="20577"/>
      <pc:docMkLst>
        <pc:docMk/>
      </pc:docMkLst>
      <pc:sldChg chg="modSp">
        <pc:chgData name="Laine Johanna" userId="S::johanna.laine2@esedulainen.fi::fb129814-4b2b-47d0-8e79-d80e4dcd038c" providerId="AD" clId="Web-{2EB53E39-0B3D-DAE1-2673-295D08037526}" dt="2025-01-10T10:58:43.454" v="1240" actId="20577"/>
        <pc:sldMkLst>
          <pc:docMk/>
          <pc:sldMk cId="3591228570" sldId="260"/>
        </pc:sldMkLst>
        <pc:spChg chg="mod">
          <ac:chgData name="Laine Johanna" userId="S::johanna.laine2@esedulainen.fi::fb129814-4b2b-47d0-8e79-d80e4dcd038c" providerId="AD" clId="Web-{2EB53E39-0B3D-DAE1-2673-295D08037526}" dt="2025-01-10T10:58:43.454" v="1240" actId="20577"/>
          <ac:spMkLst>
            <pc:docMk/>
            <pc:sldMk cId="3591228570" sldId="260"/>
            <ac:spMk id="3" creationId="{46678832-9139-1355-8E82-27CCD44EB32D}"/>
          </ac:spMkLst>
        </pc:spChg>
      </pc:sldChg>
      <pc:sldChg chg="addSp delSp modSp">
        <pc:chgData name="Laine Johanna" userId="S::johanna.laine2@esedulainen.fi::fb129814-4b2b-47d0-8e79-d80e4dcd038c" providerId="AD" clId="Web-{2EB53E39-0B3D-DAE1-2673-295D08037526}" dt="2025-01-10T10:55:15.229" v="1058"/>
        <pc:sldMkLst>
          <pc:docMk/>
          <pc:sldMk cId="1609237846" sldId="262"/>
        </pc:sldMkLst>
        <pc:spChg chg="del mod">
          <ac:chgData name="Laine Johanna" userId="S::johanna.laine2@esedulainen.fi::fb129814-4b2b-47d0-8e79-d80e4dcd038c" providerId="AD" clId="Web-{2EB53E39-0B3D-DAE1-2673-295D08037526}" dt="2025-01-10T10:54:46.462" v="1050"/>
          <ac:spMkLst>
            <pc:docMk/>
            <pc:sldMk cId="1609237846" sldId="262"/>
            <ac:spMk id="3" creationId="{E9D862A9-F7F0-6E91-AB32-1BCACB92992C}"/>
          </ac:spMkLst>
        </pc:spChg>
        <pc:spChg chg="add del mod">
          <ac:chgData name="Laine Johanna" userId="S::johanna.laine2@esedulainen.fi::fb129814-4b2b-47d0-8e79-d80e4dcd038c" providerId="AD" clId="Web-{2EB53E39-0B3D-DAE1-2673-295D08037526}" dt="2025-01-10T10:54:56.275" v="1052"/>
          <ac:spMkLst>
            <pc:docMk/>
            <pc:sldMk cId="1609237846" sldId="262"/>
            <ac:spMk id="6" creationId="{88D22602-893F-82F7-DF03-1BE1BA85B54A}"/>
          </ac:spMkLst>
        </pc:spChg>
        <pc:graphicFrameChg chg="mod modGraphic">
          <ac:chgData name="Laine Johanna" userId="S::johanna.laine2@esedulainen.fi::fb129814-4b2b-47d0-8e79-d80e4dcd038c" providerId="AD" clId="Web-{2EB53E39-0B3D-DAE1-2673-295D08037526}" dt="2025-01-10T10:55:15.229" v="1058"/>
          <ac:graphicFrameMkLst>
            <pc:docMk/>
            <pc:sldMk cId="1609237846" sldId="262"/>
            <ac:graphicFrameMk id="4" creationId="{719CE49E-0136-08BD-9BD1-226891478BB9}"/>
          </ac:graphicFrameMkLst>
        </pc:graphicFrameChg>
      </pc:sldChg>
      <pc:sldChg chg="addSp modSp">
        <pc:chgData name="Laine Johanna" userId="S::johanna.laine2@esedulainen.fi::fb129814-4b2b-47d0-8e79-d80e4dcd038c" providerId="AD" clId="Web-{2EB53E39-0B3D-DAE1-2673-295D08037526}" dt="2025-01-10T11:16:17.235" v="1339" actId="1076"/>
        <pc:sldMkLst>
          <pc:docMk/>
          <pc:sldMk cId="2397069008" sldId="263"/>
        </pc:sldMkLst>
        <pc:spChg chg="add mod">
          <ac:chgData name="Laine Johanna" userId="S::johanna.laine2@esedulainen.fi::fb129814-4b2b-47d0-8e79-d80e4dcd038c" providerId="AD" clId="Web-{2EB53E39-0B3D-DAE1-2673-295D08037526}" dt="2025-01-10T11:16:17.235" v="1339" actId="1076"/>
          <ac:spMkLst>
            <pc:docMk/>
            <pc:sldMk cId="2397069008" sldId="263"/>
            <ac:spMk id="2" creationId="{A2C3E978-E652-CCD3-4C5A-CA37D54AF062}"/>
          </ac:spMkLst>
        </pc:spChg>
        <pc:graphicFrameChg chg="modGraphic">
          <ac:chgData name="Laine Johanna" userId="S::johanna.laine2@esedulainen.fi::fb129814-4b2b-47d0-8e79-d80e4dcd038c" providerId="AD" clId="Web-{2EB53E39-0B3D-DAE1-2673-295D08037526}" dt="2025-01-10T11:15:59.422" v="1333"/>
          <ac:graphicFrameMkLst>
            <pc:docMk/>
            <pc:sldMk cId="2397069008" sldId="263"/>
            <ac:graphicFrameMk id="5" creationId="{1337AB78-130C-D4F0-3A3C-3248FF95CDD6}"/>
          </ac:graphicFrameMkLst>
        </pc:graphicFrameChg>
      </pc:sldChg>
      <pc:sldChg chg="modSp">
        <pc:chgData name="Laine Johanna" userId="S::johanna.laine2@esedulainen.fi::fb129814-4b2b-47d0-8e79-d80e4dcd038c" providerId="AD" clId="Web-{2EB53E39-0B3D-DAE1-2673-295D08037526}" dt="2025-01-10T07:51:44.678" v="3" actId="20577"/>
        <pc:sldMkLst>
          <pc:docMk/>
          <pc:sldMk cId="2426541746" sldId="265"/>
        </pc:sldMkLst>
        <pc:spChg chg="mod">
          <ac:chgData name="Laine Johanna" userId="S::johanna.laine2@esedulainen.fi::fb129814-4b2b-47d0-8e79-d80e4dcd038c" providerId="AD" clId="Web-{2EB53E39-0B3D-DAE1-2673-295D08037526}" dt="2025-01-10T07:51:44.678" v="3" actId="20577"/>
          <ac:spMkLst>
            <pc:docMk/>
            <pc:sldMk cId="2426541746" sldId="265"/>
            <ac:spMk id="3" creationId="{BCA80F70-2863-ABC9-4C43-D2532CF37290}"/>
          </ac:spMkLst>
        </pc:spChg>
      </pc:sldChg>
      <pc:sldChg chg="addSp modSp">
        <pc:chgData name="Laine Johanna" userId="S::johanna.laine2@esedulainen.fi::fb129814-4b2b-47d0-8e79-d80e4dcd038c" providerId="AD" clId="Web-{2EB53E39-0B3D-DAE1-2673-295D08037526}" dt="2025-01-10T11:17:06.534" v="1342"/>
        <pc:sldMkLst>
          <pc:docMk/>
          <pc:sldMk cId="3886277210" sldId="266"/>
        </pc:sldMkLst>
        <pc:spChg chg="add">
          <ac:chgData name="Laine Johanna" userId="S::johanna.laine2@esedulainen.fi::fb129814-4b2b-47d0-8e79-d80e4dcd038c" providerId="AD" clId="Web-{2EB53E39-0B3D-DAE1-2673-295D08037526}" dt="2025-01-10T11:17:06.534" v="1342"/>
          <ac:spMkLst>
            <pc:docMk/>
            <pc:sldMk cId="3886277210" sldId="266"/>
            <ac:spMk id="3" creationId="{8960C58E-017A-0334-EB0C-0E1FCD47E038}"/>
          </ac:spMkLst>
        </pc:spChg>
        <pc:graphicFrameChg chg="modGraphic">
          <ac:chgData name="Laine Johanna" userId="S::johanna.laine2@esedulainen.fi::fb129814-4b2b-47d0-8e79-d80e4dcd038c" providerId="AD" clId="Web-{2EB53E39-0B3D-DAE1-2673-295D08037526}" dt="2025-01-10T11:16:59.455" v="1341"/>
          <ac:graphicFrameMkLst>
            <pc:docMk/>
            <pc:sldMk cId="3886277210" sldId="266"/>
            <ac:graphicFrameMk id="5" creationId="{9E117384-7D64-86FC-6ACA-1E72CE845E92}"/>
          </ac:graphicFrameMkLst>
        </pc:graphicFrameChg>
      </pc:sldChg>
      <pc:sldChg chg="addSp delSp modSp">
        <pc:chgData name="Laine Johanna" userId="S::johanna.laine2@esedulainen.fi::fb129814-4b2b-47d0-8e79-d80e4dcd038c" providerId="AD" clId="Web-{2EB53E39-0B3D-DAE1-2673-295D08037526}" dt="2025-01-10T11:17:34.488" v="1345" actId="1076"/>
        <pc:sldMkLst>
          <pc:docMk/>
          <pc:sldMk cId="3484277530" sldId="267"/>
        </pc:sldMkLst>
        <pc:spChg chg="del">
          <ac:chgData name="Laine Johanna" userId="S::johanna.laine2@esedulainen.fi::fb129814-4b2b-47d0-8e79-d80e4dcd038c" providerId="AD" clId="Web-{2EB53E39-0B3D-DAE1-2673-295D08037526}" dt="2025-01-10T11:17:27.675" v="1343"/>
          <ac:spMkLst>
            <pc:docMk/>
            <pc:sldMk cId="3484277530" sldId="267"/>
            <ac:spMk id="4" creationId="{70DA8A9A-ADED-D8B1-E3EF-5F9625110ADD}"/>
          </ac:spMkLst>
        </pc:spChg>
        <pc:spChg chg="add mod">
          <ac:chgData name="Laine Johanna" userId="S::johanna.laine2@esedulainen.fi::fb129814-4b2b-47d0-8e79-d80e4dcd038c" providerId="AD" clId="Web-{2EB53E39-0B3D-DAE1-2673-295D08037526}" dt="2025-01-10T11:17:34.488" v="1345" actId="1076"/>
          <ac:spMkLst>
            <pc:docMk/>
            <pc:sldMk cId="3484277530" sldId="267"/>
            <ac:spMk id="6" creationId="{91CE8068-84BD-AC9D-F050-ED1BA30C7F77}"/>
          </ac:spMkLst>
        </pc:spChg>
      </pc:sldChg>
      <pc:sldChg chg="modSp">
        <pc:chgData name="Laine Johanna" userId="S::johanna.laine2@esedulainen.fi::fb129814-4b2b-47d0-8e79-d80e4dcd038c" providerId="AD" clId="Web-{2EB53E39-0B3D-DAE1-2673-295D08037526}" dt="2025-01-10T11:18:35.568" v="1347" actId="20577"/>
        <pc:sldMkLst>
          <pc:docMk/>
          <pc:sldMk cId="447264835" sldId="269"/>
        </pc:sldMkLst>
        <pc:spChg chg="mod">
          <ac:chgData name="Laine Johanna" userId="S::johanna.laine2@esedulainen.fi::fb129814-4b2b-47d0-8e79-d80e4dcd038c" providerId="AD" clId="Web-{2EB53E39-0B3D-DAE1-2673-295D08037526}" dt="2025-01-10T11:03:14.665" v="1256" actId="14100"/>
          <ac:spMkLst>
            <pc:docMk/>
            <pc:sldMk cId="447264835" sldId="269"/>
            <ac:spMk id="2" creationId="{76FFC4D7-6FF1-52E7-A42A-FBE9B9B04706}"/>
          </ac:spMkLst>
        </pc:spChg>
        <pc:spChg chg="mod">
          <ac:chgData name="Laine Johanna" userId="S::johanna.laine2@esedulainen.fi::fb129814-4b2b-47d0-8e79-d80e4dcd038c" providerId="AD" clId="Web-{2EB53E39-0B3D-DAE1-2673-295D08037526}" dt="2025-01-10T11:07:41.142" v="1298" actId="1076"/>
          <ac:spMkLst>
            <pc:docMk/>
            <pc:sldMk cId="447264835" sldId="269"/>
            <ac:spMk id="3" creationId="{F54AEB73-01C1-B9A7-4049-C9D0FE648606}"/>
          </ac:spMkLst>
        </pc:spChg>
        <pc:spChg chg="mod">
          <ac:chgData name="Laine Johanna" userId="S::johanna.laine2@esedulainen.fi::fb129814-4b2b-47d0-8e79-d80e4dcd038c" providerId="AD" clId="Web-{2EB53E39-0B3D-DAE1-2673-295D08037526}" dt="2025-01-10T11:18:35.568" v="1347" actId="20577"/>
          <ac:spMkLst>
            <pc:docMk/>
            <pc:sldMk cId="447264835" sldId="269"/>
            <ac:spMk id="4" creationId="{1F8218BD-F0AE-B8C5-6325-4F980A3C1A0C}"/>
          </ac:spMkLst>
        </pc:spChg>
      </pc:sldChg>
      <pc:sldChg chg="addSp modSp">
        <pc:chgData name="Laine Johanna" userId="S::johanna.laine2@esedulainen.fi::fb129814-4b2b-47d0-8e79-d80e4dcd038c" providerId="AD" clId="Web-{2EB53E39-0B3D-DAE1-2673-295D08037526}" dt="2025-01-10T11:18:28.271" v="1346" actId="20577"/>
        <pc:sldMkLst>
          <pc:docMk/>
          <pc:sldMk cId="2657867423" sldId="270"/>
        </pc:sldMkLst>
        <pc:spChg chg="mod">
          <ac:chgData name="Laine Johanna" userId="S::johanna.laine2@esedulainen.fi::fb129814-4b2b-47d0-8e79-d80e4dcd038c" providerId="AD" clId="Web-{2EB53E39-0B3D-DAE1-2673-295D08037526}" dt="2025-01-10T11:03:28.025" v="1257" actId="14100"/>
          <ac:spMkLst>
            <pc:docMk/>
            <pc:sldMk cId="2657867423" sldId="270"/>
            <ac:spMk id="2" creationId="{DD84D89A-CA54-E635-4584-7FD21B55026C}"/>
          </ac:spMkLst>
        </pc:spChg>
        <pc:spChg chg="mod ord">
          <ac:chgData name="Laine Johanna" userId="S::johanna.laine2@esedulainen.fi::fb129814-4b2b-47d0-8e79-d80e4dcd038c" providerId="AD" clId="Web-{2EB53E39-0B3D-DAE1-2673-295D08037526}" dt="2025-01-10T11:07:26.532" v="1296" actId="14100"/>
          <ac:spMkLst>
            <pc:docMk/>
            <pc:sldMk cId="2657867423" sldId="270"/>
            <ac:spMk id="3" creationId="{46F481DB-7F74-4746-6D19-5DC529ABDF4B}"/>
          </ac:spMkLst>
        </pc:spChg>
        <pc:spChg chg="add mod">
          <ac:chgData name="Laine Johanna" userId="S::johanna.laine2@esedulainen.fi::fb129814-4b2b-47d0-8e79-d80e4dcd038c" providerId="AD" clId="Web-{2EB53E39-0B3D-DAE1-2673-295D08037526}" dt="2025-01-10T11:18:28.271" v="1346" actId="20577"/>
          <ac:spMkLst>
            <pc:docMk/>
            <pc:sldMk cId="2657867423" sldId="270"/>
            <ac:spMk id="6" creationId="{17164DD4-C58D-73B8-564B-BD94485BFBD2}"/>
          </ac:spMkLst>
        </pc:spChg>
      </pc:sldChg>
      <pc:sldChg chg="modSp">
        <pc:chgData name="Laine Johanna" userId="S::johanna.laine2@esedulainen.fi::fb129814-4b2b-47d0-8e79-d80e4dcd038c" providerId="AD" clId="Web-{2EB53E39-0B3D-DAE1-2673-295D08037526}" dt="2025-01-10T11:08:08.080" v="1299" actId="1076"/>
        <pc:sldMkLst>
          <pc:docMk/>
          <pc:sldMk cId="2492734998" sldId="271"/>
        </pc:sldMkLst>
        <pc:spChg chg="mod">
          <ac:chgData name="Laine Johanna" userId="S::johanna.laine2@esedulainen.fi::fb129814-4b2b-47d0-8e79-d80e4dcd038c" providerId="AD" clId="Web-{2EB53E39-0B3D-DAE1-2673-295D08037526}" dt="2025-01-10T11:08:08.080" v="1299" actId="1076"/>
          <ac:spMkLst>
            <pc:docMk/>
            <pc:sldMk cId="2492734998" sldId="271"/>
            <ac:spMk id="3" creationId="{9D2C9FDD-C89C-5968-7305-543A0F6E790E}"/>
          </ac:spMkLst>
        </pc:spChg>
      </pc:sldChg>
    </pc:docChg>
  </pc:docChgLst>
  <pc:docChgLst>
    <pc:chgData name="Wallinheimo Marjatta" userId="S::marjatta.wallinheimo@esedulainen.fi::5faa4902-9b64-49cb-a2bd-c346b27d0bf5" providerId="AD" clId="Web-{EB2F94BD-B680-7F9F-DEEE-1907E3EC04DB}"/>
    <pc:docChg chg="modSld">
      <pc:chgData name="Wallinheimo Marjatta" userId="S::marjatta.wallinheimo@esedulainen.fi::5faa4902-9b64-49cb-a2bd-c346b27d0bf5" providerId="AD" clId="Web-{EB2F94BD-B680-7F9F-DEEE-1907E3EC04DB}" dt="2025-01-13T09:42:47.838" v="282" actId="1076"/>
      <pc:docMkLst>
        <pc:docMk/>
      </pc:docMkLst>
      <pc:sldChg chg="modSp">
        <pc:chgData name="Wallinheimo Marjatta" userId="S::marjatta.wallinheimo@esedulainen.fi::5faa4902-9b64-49cb-a2bd-c346b27d0bf5" providerId="AD" clId="Web-{EB2F94BD-B680-7F9F-DEEE-1907E3EC04DB}" dt="2025-01-13T09:40:42.710" v="163" actId="20577"/>
        <pc:sldMkLst>
          <pc:docMk/>
          <pc:sldMk cId="156289144" sldId="258"/>
        </pc:sldMkLst>
        <pc:spChg chg="mod">
          <ac:chgData name="Wallinheimo Marjatta" userId="S::marjatta.wallinheimo@esedulainen.fi::5faa4902-9b64-49cb-a2bd-c346b27d0bf5" providerId="AD" clId="Web-{EB2F94BD-B680-7F9F-DEEE-1907E3EC04DB}" dt="2025-01-13T09:40:26.865" v="110" actId="1076"/>
          <ac:spMkLst>
            <pc:docMk/>
            <pc:sldMk cId="156289144" sldId="258"/>
            <ac:spMk id="2" creationId="{F9CC785F-8FF6-DDE3-D5F4-A4309561DBB9}"/>
          </ac:spMkLst>
        </pc:spChg>
        <pc:spChg chg="mod">
          <ac:chgData name="Wallinheimo Marjatta" userId="S::marjatta.wallinheimo@esedulainen.fi::5faa4902-9b64-49cb-a2bd-c346b27d0bf5" providerId="AD" clId="Web-{EB2F94BD-B680-7F9F-DEEE-1907E3EC04DB}" dt="2025-01-13T09:34:00.760" v="8" actId="1076"/>
          <ac:spMkLst>
            <pc:docMk/>
            <pc:sldMk cId="156289144" sldId="258"/>
            <ac:spMk id="3" creationId="{0AB90835-C57C-BA4D-2FC3-C194D7E0EFA1}"/>
          </ac:spMkLst>
        </pc:spChg>
        <pc:spChg chg="mod">
          <ac:chgData name="Wallinheimo Marjatta" userId="S::marjatta.wallinheimo@esedulainen.fi::5faa4902-9b64-49cb-a2bd-c346b27d0bf5" providerId="AD" clId="Web-{EB2F94BD-B680-7F9F-DEEE-1907E3EC04DB}" dt="2025-01-13T09:40:42.710" v="163" actId="20577"/>
          <ac:spMkLst>
            <pc:docMk/>
            <pc:sldMk cId="156289144" sldId="258"/>
            <ac:spMk id="4" creationId="{91465312-2855-CE76-2714-A057F63030A0}"/>
          </ac:spMkLst>
        </pc:spChg>
        <pc:spChg chg="mod">
          <ac:chgData name="Wallinheimo Marjatta" userId="S::marjatta.wallinheimo@esedulainen.fi::5faa4902-9b64-49cb-a2bd-c346b27d0bf5" providerId="AD" clId="Web-{EB2F94BD-B680-7F9F-DEEE-1907E3EC04DB}" dt="2025-01-13T09:34:08.541" v="11" actId="1076"/>
          <ac:spMkLst>
            <pc:docMk/>
            <pc:sldMk cId="156289144" sldId="258"/>
            <ac:spMk id="5" creationId="{3374C673-CFE2-1FC0-927D-E5783D214B5D}"/>
          </ac:spMkLst>
        </pc:spChg>
      </pc:sldChg>
      <pc:sldChg chg="modSp">
        <pc:chgData name="Wallinheimo Marjatta" userId="S::marjatta.wallinheimo@esedulainen.fi::5faa4902-9b64-49cb-a2bd-c346b27d0bf5" providerId="AD" clId="Web-{EB2F94BD-B680-7F9F-DEEE-1907E3EC04DB}" dt="2025-01-13T09:35:10.824" v="92" actId="20577"/>
        <pc:sldMkLst>
          <pc:docMk/>
          <pc:sldMk cId="1101204977" sldId="259"/>
        </pc:sldMkLst>
        <pc:spChg chg="mod">
          <ac:chgData name="Wallinheimo Marjatta" userId="S::marjatta.wallinheimo@esedulainen.fi::5faa4902-9b64-49cb-a2bd-c346b27d0bf5" providerId="AD" clId="Web-{EB2F94BD-B680-7F9F-DEEE-1907E3EC04DB}" dt="2025-01-13T09:35:10.824" v="92" actId="20577"/>
          <ac:spMkLst>
            <pc:docMk/>
            <pc:sldMk cId="1101204977" sldId="259"/>
            <ac:spMk id="3" creationId="{E9D862A9-F7F0-6E91-AB32-1BCACB92992C}"/>
          </ac:spMkLst>
        </pc:spChg>
      </pc:sldChg>
      <pc:sldChg chg="modSp">
        <pc:chgData name="Wallinheimo Marjatta" userId="S::marjatta.wallinheimo@esedulainen.fi::5faa4902-9b64-49cb-a2bd-c346b27d0bf5" providerId="AD" clId="Web-{EB2F94BD-B680-7F9F-DEEE-1907E3EC04DB}" dt="2025-01-13T09:35:44.591" v="94" actId="1076"/>
        <pc:sldMkLst>
          <pc:docMk/>
          <pc:sldMk cId="3591228570" sldId="260"/>
        </pc:sldMkLst>
        <pc:spChg chg="mod">
          <ac:chgData name="Wallinheimo Marjatta" userId="S::marjatta.wallinheimo@esedulainen.fi::5faa4902-9b64-49cb-a2bd-c346b27d0bf5" providerId="AD" clId="Web-{EB2F94BD-B680-7F9F-DEEE-1907E3EC04DB}" dt="2025-01-13T09:35:39.716" v="93" actId="1076"/>
          <ac:spMkLst>
            <pc:docMk/>
            <pc:sldMk cId="3591228570" sldId="260"/>
            <ac:spMk id="2" creationId="{C05C17C1-6B7A-D60C-9193-DAFDE25E63BC}"/>
          </ac:spMkLst>
        </pc:spChg>
        <pc:spChg chg="mod">
          <ac:chgData name="Wallinheimo Marjatta" userId="S::marjatta.wallinheimo@esedulainen.fi::5faa4902-9b64-49cb-a2bd-c346b27d0bf5" providerId="AD" clId="Web-{EB2F94BD-B680-7F9F-DEEE-1907E3EC04DB}" dt="2025-01-13T09:35:44.591" v="94" actId="1076"/>
          <ac:spMkLst>
            <pc:docMk/>
            <pc:sldMk cId="3591228570" sldId="260"/>
            <ac:spMk id="3" creationId="{46678832-9139-1355-8E82-27CCD44EB32D}"/>
          </ac:spMkLst>
        </pc:spChg>
      </pc:sldChg>
      <pc:sldChg chg="addSp modSp">
        <pc:chgData name="Wallinheimo Marjatta" userId="S::marjatta.wallinheimo@esedulainen.fi::5faa4902-9b64-49cb-a2bd-c346b27d0bf5" providerId="AD" clId="Web-{EB2F94BD-B680-7F9F-DEEE-1907E3EC04DB}" dt="2025-01-13T09:42:47.838" v="282" actId="1076"/>
        <pc:sldMkLst>
          <pc:docMk/>
          <pc:sldMk cId="1609237846" sldId="262"/>
        </pc:sldMkLst>
        <pc:spChg chg="mod">
          <ac:chgData name="Wallinheimo Marjatta" userId="S::marjatta.wallinheimo@esedulainen.fi::5faa4902-9b64-49cb-a2bd-c346b27d0bf5" providerId="AD" clId="Web-{EB2F94BD-B680-7F9F-DEEE-1907E3EC04DB}" dt="2025-01-13T09:41:36.493" v="194" actId="20577"/>
          <ac:spMkLst>
            <pc:docMk/>
            <pc:sldMk cId="1609237846" sldId="262"/>
            <ac:spMk id="2" creationId="{EB88DCCB-E176-BA1A-39A1-6084DF31D207}"/>
          </ac:spMkLst>
        </pc:spChg>
        <pc:spChg chg="add mod">
          <ac:chgData name="Wallinheimo Marjatta" userId="S::marjatta.wallinheimo@esedulainen.fi::5faa4902-9b64-49cb-a2bd-c346b27d0bf5" providerId="AD" clId="Web-{EB2F94BD-B680-7F9F-DEEE-1907E3EC04DB}" dt="2025-01-13T09:42:47.838" v="282" actId="1076"/>
          <ac:spMkLst>
            <pc:docMk/>
            <pc:sldMk cId="1609237846" sldId="262"/>
            <ac:spMk id="3" creationId="{37A3F29D-3D57-4951-57EE-B4029431D33F}"/>
          </ac:spMkLst>
        </pc:spChg>
        <pc:graphicFrameChg chg="modGraphic">
          <ac:chgData name="Wallinheimo Marjatta" userId="S::marjatta.wallinheimo@esedulainen.fi::5faa4902-9b64-49cb-a2bd-c346b27d0bf5" providerId="AD" clId="Web-{EB2F94BD-B680-7F9F-DEEE-1907E3EC04DB}" dt="2025-01-13T09:42:02.196" v="196"/>
          <ac:graphicFrameMkLst>
            <pc:docMk/>
            <pc:sldMk cId="1609237846" sldId="262"/>
            <ac:graphicFrameMk id="4" creationId="{719CE49E-0136-08BD-9BD1-226891478BB9}"/>
          </ac:graphicFrameMkLst>
        </pc:graphicFrameChg>
      </pc:sldChg>
      <pc:sldChg chg="addSp modSp mod setBg">
        <pc:chgData name="Wallinheimo Marjatta" userId="S::marjatta.wallinheimo@esedulainen.fi::5faa4902-9b64-49cb-a2bd-c346b27d0bf5" providerId="AD" clId="Web-{EB2F94BD-B680-7F9F-DEEE-1907E3EC04DB}" dt="2025-01-13T09:33:46.806" v="5" actId="1076"/>
        <pc:sldMkLst>
          <pc:docMk/>
          <pc:sldMk cId="3294008383" sldId="264"/>
        </pc:sldMkLst>
        <pc:spChg chg="mod">
          <ac:chgData name="Wallinheimo Marjatta" userId="S::marjatta.wallinheimo@esedulainen.fi::5faa4902-9b64-49cb-a2bd-c346b27d0bf5" providerId="AD" clId="Web-{EB2F94BD-B680-7F9F-DEEE-1907E3EC04DB}" dt="2025-01-13T09:33:43.634" v="4" actId="1076"/>
          <ac:spMkLst>
            <pc:docMk/>
            <pc:sldMk cId="3294008383" sldId="264"/>
            <ac:spMk id="2" creationId="{06FC2825-5450-A371-03BA-EC6ABC2BEB5B}"/>
          </ac:spMkLst>
        </pc:spChg>
        <pc:spChg chg="mod">
          <ac:chgData name="Wallinheimo Marjatta" userId="S::marjatta.wallinheimo@esedulainen.fi::5faa4902-9b64-49cb-a2bd-c346b27d0bf5" providerId="AD" clId="Web-{EB2F94BD-B680-7F9F-DEEE-1907E3EC04DB}" dt="2025-01-13T09:33:46.806" v="5" actId="1076"/>
          <ac:spMkLst>
            <pc:docMk/>
            <pc:sldMk cId="3294008383" sldId="264"/>
            <ac:spMk id="3" creationId="{66CCC91D-CED7-6C2B-75B3-563F55348990}"/>
          </ac:spMkLst>
        </pc:spChg>
        <pc:spChg chg="add">
          <ac:chgData name="Wallinheimo Marjatta" userId="S::marjatta.wallinheimo@esedulainen.fi::5faa4902-9b64-49cb-a2bd-c346b27d0bf5" providerId="AD" clId="Web-{EB2F94BD-B680-7F9F-DEEE-1907E3EC04DB}" dt="2025-01-13T09:33:32.759" v="3"/>
          <ac:spMkLst>
            <pc:docMk/>
            <pc:sldMk cId="3294008383" sldId="264"/>
            <ac:spMk id="9" creationId="{368F9D89-54B8-41F8-8839-49992D645882}"/>
          </ac:spMkLst>
        </pc:spChg>
        <pc:spChg chg="add">
          <ac:chgData name="Wallinheimo Marjatta" userId="S::marjatta.wallinheimo@esedulainen.fi::5faa4902-9b64-49cb-a2bd-c346b27d0bf5" providerId="AD" clId="Web-{EB2F94BD-B680-7F9F-DEEE-1907E3EC04DB}" dt="2025-01-13T09:33:32.759" v="3"/>
          <ac:spMkLst>
            <pc:docMk/>
            <pc:sldMk cId="3294008383" sldId="264"/>
            <ac:spMk id="11" creationId="{F2EB764E-4EF9-4AB3-9ACB-6FFF21C3E849}"/>
          </ac:spMkLst>
        </pc:spChg>
        <pc:spChg chg="add">
          <ac:chgData name="Wallinheimo Marjatta" userId="S::marjatta.wallinheimo@esedulainen.fi::5faa4902-9b64-49cb-a2bd-c346b27d0bf5" providerId="AD" clId="Web-{EB2F94BD-B680-7F9F-DEEE-1907E3EC04DB}" dt="2025-01-13T09:33:32.759" v="3"/>
          <ac:spMkLst>
            <pc:docMk/>
            <pc:sldMk cId="3294008383" sldId="264"/>
            <ac:spMk id="13" creationId="{D3D27CB3-A194-4D33-8FF6-0B71CA5A348A}"/>
          </ac:spMkLst>
        </pc:spChg>
        <pc:spChg chg="add">
          <ac:chgData name="Wallinheimo Marjatta" userId="S::marjatta.wallinheimo@esedulainen.fi::5faa4902-9b64-49cb-a2bd-c346b27d0bf5" providerId="AD" clId="Web-{EB2F94BD-B680-7F9F-DEEE-1907E3EC04DB}" dt="2025-01-13T09:33:32.759" v="3"/>
          <ac:spMkLst>
            <pc:docMk/>
            <pc:sldMk cId="3294008383" sldId="264"/>
            <ac:spMk id="15" creationId="{19D0E688-E23E-43B0-9C68-AE7A8634309E}"/>
          </ac:spMkLst>
        </pc:spChg>
        <pc:spChg chg="add">
          <ac:chgData name="Wallinheimo Marjatta" userId="S::marjatta.wallinheimo@esedulainen.fi::5faa4902-9b64-49cb-a2bd-c346b27d0bf5" providerId="AD" clId="Web-{EB2F94BD-B680-7F9F-DEEE-1907E3EC04DB}" dt="2025-01-13T09:33:32.759" v="3"/>
          <ac:spMkLst>
            <pc:docMk/>
            <pc:sldMk cId="3294008383" sldId="264"/>
            <ac:spMk id="17" creationId="{16A81337-D121-4D4C-AF57-21F875DFBC3B}"/>
          </ac:spMkLst>
        </pc:spChg>
        <pc:picChg chg="add mod">
          <ac:chgData name="Wallinheimo Marjatta" userId="S::marjatta.wallinheimo@esedulainen.fi::5faa4902-9b64-49cb-a2bd-c346b27d0bf5" providerId="AD" clId="Web-{EB2F94BD-B680-7F9F-DEEE-1907E3EC04DB}" dt="2025-01-13T09:33:32.759" v="3"/>
          <ac:picMkLst>
            <pc:docMk/>
            <pc:sldMk cId="3294008383" sldId="264"/>
            <ac:picMk id="4" creationId="{54661D85-C200-69AC-84D9-D89C1B39435B}"/>
          </ac:picMkLst>
        </pc:picChg>
      </pc:sldChg>
      <pc:sldChg chg="addSp delSp modSp">
        <pc:chgData name="Wallinheimo Marjatta" userId="S::marjatta.wallinheimo@esedulainen.fi::5faa4902-9b64-49cb-a2bd-c346b27d0bf5" providerId="AD" clId="Web-{EB2F94BD-B680-7F9F-DEEE-1907E3EC04DB}" dt="2025-01-13T09:36:37.530" v="99"/>
        <pc:sldMkLst>
          <pc:docMk/>
          <pc:sldMk cId="4199065288" sldId="268"/>
        </pc:sldMkLst>
        <pc:spChg chg="del">
          <ac:chgData name="Wallinheimo Marjatta" userId="S::marjatta.wallinheimo@esedulainen.fi::5faa4902-9b64-49cb-a2bd-c346b27d0bf5" providerId="AD" clId="Web-{EB2F94BD-B680-7F9F-DEEE-1907E3EC04DB}" dt="2025-01-13T09:36:08.389" v="95"/>
          <ac:spMkLst>
            <pc:docMk/>
            <pc:sldMk cId="4199065288" sldId="268"/>
            <ac:spMk id="3" creationId="{A03A34B6-E385-484C-C6EE-CF95249D2E33}"/>
          </ac:spMkLst>
        </pc:spChg>
        <pc:picChg chg="add mod ord">
          <ac:chgData name="Wallinheimo Marjatta" userId="S::marjatta.wallinheimo@esedulainen.fi::5faa4902-9b64-49cb-a2bd-c346b27d0bf5" providerId="AD" clId="Web-{EB2F94BD-B680-7F9F-DEEE-1907E3EC04DB}" dt="2025-01-13T09:36:37.530" v="99"/>
          <ac:picMkLst>
            <pc:docMk/>
            <pc:sldMk cId="4199065288" sldId="268"/>
            <ac:picMk id="4" creationId="{A6766565-F66A-E534-CD93-7FCD975338EF}"/>
          </ac:picMkLst>
        </pc:picChg>
      </pc:sldChg>
    </pc:docChg>
  </pc:docChgLst>
  <pc:docChgLst>
    <pc:chgData name="Laine Johanna" userId="S::johanna.laine2@esedulainen.fi::fb129814-4b2b-47d0-8e79-d80e4dcd038c" providerId="AD" clId="Web-{0699A9BB-6421-ED37-B28D-2C08A2A10209}"/>
    <pc:docChg chg="modSld">
      <pc:chgData name="Laine Johanna" userId="S::johanna.laine2@esedulainen.fi::fb129814-4b2b-47d0-8e79-d80e4dcd038c" providerId="AD" clId="Web-{0699A9BB-6421-ED37-B28D-2C08A2A10209}" dt="2025-01-07T11:12:57.607" v="659"/>
      <pc:docMkLst>
        <pc:docMk/>
      </pc:docMkLst>
      <pc:sldChg chg="modSp">
        <pc:chgData name="Laine Johanna" userId="S::johanna.laine2@esedulainen.fi::fb129814-4b2b-47d0-8e79-d80e4dcd038c" providerId="AD" clId="Web-{0699A9BB-6421-ED37-B28D-2C08A2A10209}" dt="2025-01-07T10:52:51.983" v="150" actId="20577"/>
        <pc:sldMkLst>
          <pc:docMk/>
          <pc:sldMk cId="1125384524" sldId="257"/>
        </pc:sldMkLst>
        <pc:spChg chg="mod">
          <ac:chgData name="Laine Johanna" userId="S::johanna.laine2@esedulainen.fi::fb129814-4b2b-47d0-8e79-d80e4dcd038c" providerId="AD" clId="Web-{0699A9BB-6421-ED37-B28D-2C08A2A10209}" dt="2025-01-07T10:52:51.983" v="150" actId="20577"/>
          <ac:spMkLst>
            <pc:docMk/>
            <pc:sldMk cId="1125384524" sldId="257"/>
            <ac:spMk id="3" creationId="{A6C68BD6-4D8C-B9C0-88F6-E621C7832370}"/>
          </ac:spMkLst>
        </pc:spChg>
      </pc:sldChg>
      <pc:sldChg chg="modSp">
        <pc:chgData name="Laine Johanna" userId="S::johanna.laine2@esedulainen.fi::fb129814-4b2b-47d0-8e79-d80e4dcd038c" providerId="AD" clId="Web-{0699A9BB-6421-ED37-B28D-2C08A2A10209}" dt="2025-01-07T10:57:13.493" v="312" actId="20577"/>
        <pc:sldMkLst>
          <pc:docMk/>
          <pc:sldMk cId="156289144" sldId="258"/>
        </pc:sldMkLst>
        <pc:spChg chg="mod">
          <ac:chgData name="Laine Johanna" userId="S::johanna.laine2@esedulainen.fi::fb129814-4b2b-47d0-8e79-d80e4dcd038c" providerId="AD" clId="Web-{0699A9BB-6421-ED37-B28D-2C08A2A10209}" dt="2025-01-07T10:57:13.493" v="312" actId="20577"/>
          <ac:spMkLst>
            <pc:docMk/>
            <pc:sldMk cId="156289144" sldId="258"/>
            <ac:spMk id="5" creationId="{3374C673-CFE2-1FC0-927D-E5783D214B5D}"/>
          </ac:spMkLst>
        </pc:spChg>
      </pc:sldChg>
      <pc:sldChg chg="modSp">
        <pc:chgData name="Laine Johanna" userId="S::johanna.laine2@esedulainen.fi::fb129814-4b2b-47d0-8e79-d80e4dcd038c" providerId="AD" clId="Web-{0699A9BB-6421-ED37-B28D-2C08A2A10209}" dt="2025-01-07T10:59:02.950" v="368" actId="20577"/>
        <pc:sldMkLst>
          <pc:docMk/>
          <pc:sldMk cId="1101204977" sldId="259"/>
        </pc:sldMkLst>
        <pc:spChg chg="mod">
          <ac:chgData name="Laine Johanna" userId="S::johanna.laine2@esedulainen.fi::fb129814-4b2b-47d0-8e79-d80e4dcd038c" providerId="AD" clId="Web-{0699A9BB-6421-ED37-B28D-2C08A2A10209}" dt="2025-01-07T10:59:02.950" v="368" actId="20577"/>
          <ac:spMkLst>
            <pc:docMk/>
            <pc:sldMk cId="1101204977" sldId="259"/>
            <ac:spMk id="3" creationId="{E9D862A9-F7F0-6E91-AB32-1BCACB92992C}"/>
          </ac:spMkLst>
        </pc:spChg>
      </pc:sldChg>
      <pc:sldChg chg="modSp">
        <pc:chgData name="Laine Johanna" userId="S::johanna.laine2@esedulainen.fi::fb129814-4b2b-47d0-8e79-d80e4dcd038c" providerId="AD" clId="Web-{0699A9BB-6421-ED37-B28D-2C08A2A10209}" dt="2025-01-07T11:12:57.607" v="659"/>
        <pc:sldMkLst>
          <pc:docMk/>
          <pc:sldMk cId="1609237846" sldId="262"/>
        </pc:sldMkLst>
        <pc:spChg chg="mod">
          <ac:chgData name="Laine Johanna" userId="S::johanna.laine2@esedulainen.fi::fb129814-4b2b-47d0-8e79-d80e4dcd038c" providerId="AD" clId="Web-{0699A9BB-6421-ED37-B28D-2C08A2A10209}" dt="2025-01-07T11:04:38.666" v="485" actId="1076"/>
          <ac:spMkLst>
            <pc:docMk/>
            <pc:sldMk cId="1609237846" sldId="262"/>
            <ac:spMk id="2" creationId="{EB88DCCB-E176-BA1A-39A1-6084DF31D207}"/>
          </ac:spMkLst>
        </pc:spChg>
        <pc:graphicFrameChg chg="mod modGraphic">
          <ac:chgData name="Laine Johanna" userId="S::johanna.laine2@esedulainen.fi::fb129814-4b2b-47d0-8e79-d80e4dcd038c" providerId="AD" clId="Web-{0699A9BB-6421-ED37-B28D-2C08A2A10209}" dt="2025-01-07T11:12:57.607" v="659"/>
          <ac:graphicFrameMkLst>
            <pc:docMk/>
            <pc:sldMk cId="1609237846" sldId="262"/>
            <ac:graphicFrameMk id="4" creationId="{719CE49E-0136-08BD-9BD1-226891478BB9}"/>
          </ac:graphicFrameMkLst>
        </pc:graphicFrameChg>
      </pc:sldChg>
      <pc:sldChg chg="modSp">
        <pc:chgData name="Laine Johanna" userId="S::johanna.laine2@esedulainen.fi::fb129814-4b2b-47d0-8e79-d80e4dcd038c" providerId="AD" clId="Web-{0699A9BB-6421-ED37-B28D-2C08A2A10209}" dt="2025-01-07T10:57:04.961" v="310" actId="20577"/>
        <pc:sldMkLst>
          <pc:docMk/>
          <pc:sldMk cId="3294008383" sldId="264"/>
        </pc:sldMkLst>
        <pc:spChg chg="mod">
          <ac:chgData name="Laine Johanna" userId="S::johanna.laine2@esedulainen.fi::fb129814-4b2b-47d0-8e79-d80e4dcd038c" providerId="AD" clId="Web-{0699A9BB-6421-ED37-B28D-2C08A2A10209}" dt="2025-01-07T10:57:04.961" v="310" actId="20577"/>
          <ac:spMkLst>
            <pc:docMk/>
            <pc:sldMk cId="3294008383" sldId="264"/>
            <ac:spMk id="3" creationId="{66CCC91D-CED7-6C2B-75B3-563F55348990}"/>
          </ac:spMkLst>
        </pc:spChg>
      </pc:sldChg>
      <pc:sldChg chg="modSp">
        <pc:chgData name="Laine Johanna" userId="S::johanna.laine2@esedulainen.fi::fb129814-4b2b-47d0-8e79-d80e4dcd038c" providerId="AD" clId="Web-{0699A9BB-6421-ED37-B28D-2C08A2A10209}" dt="2025-01-07T10:56:27.929" v="303" actId="20577"/>
        <pc:sldMkLst>
          <pc:docMk/>
          <pc:sldMk cId="2426541746" sldId="265"/>
        </pc:sldMkLst>
        <pc:spChg chg="mod">
          <ac:chgData name="Laine Johanna" userId="S::johanna.laine2@esedulainen.fi::fb129814-4b2b-47d0-8e79-d80e4dcd038c" providerId="AD" clId="Web-{0699A9BB-6421-ED37-B28D-2C08A2A10209}" dt="2025-01-07T10:56:27.929" v="303" actId="20577"/>
          <ac:spMkLst>
            <pc:docMk/>
            <pc:sldMk cId="2426541746" sldId="265"/>
            <ac:spMk id="3" creationId="{BCA80F70-2863-ABC9-4C43-D2532CF37290}"/>
          </ac:spMkLst>
        </pc:spChg>
      </pc:sldChg>
    </pc:docChg>
  </pc:docChgLst>
  <pc:docChgLst>
    <pc:chgData name="Laine Johanna" userId="S::johanna.laine2@esedulainen.fi::fb129814-4b2b-47d0-8e79-d80e4dcd038c" providerId="AD" clId="Web-{93A7EAC9-2A1E-BCDC-209D-DAC2DB5D6AE3}"/>
    <pc:docChg chg="modSld">
      <pc:chgData name="Laine Johanna" userId="S::johanna.laine2@esedulainen.fi::fb129814-4b2b-47d0-8e79-d80e4dcd038c" providerId="AD" clId="Web-{93A7EAC9-2A1E-BCDC-209D-DAC2DB5D6AE3}" dt="2025-01-13T09:30:36.304" v="328" actId="20577"/>
      <pc:docMkLst>
        <pc:docMk/>
      </pc:docMkLst>
      <pc:sldChg chg="modSp">
        <pc:chgData name="Laine Johanna" userId="S::johanna.laine2@esedulainen.fi::fb129814-4b2b-47d0-8e79-d80e4dcd038c" providerId="AD" clId="Web-{93A7EAC9-2A1E-BCDC-209D-DAC2DB5D6AE3}" dt="2025-01-13T09:30:36.304" v="328" actId="20577"/>
        <pc:sldMkLst>
          <pc:docMk/>
          <pc:sldMk cId="3591228570" sldId="260"/>
        </pc:sldMkLst>
        <pc:spChg chg="mod">
          <ac:chgData name="Laine Johanna" userId="S::johanna.laine2@esedulainen.fi::fb129814-4b2b-47d0-8e79-d80e4dcd038c" providerId="AD" clId="Web-{93A7EAC9-2A1E-BCDC-209D-DAC2DB5D6AE3}" dt="2025-01-13T09:30:36.304" v="328" actId="20577"/>
          <ac:spMkLst>
            <pc:docMk/>
            <pc:sldMk cId="3591228570" sldId="260"/>
            <ac:spMk id="3" creationId="{46678832-9139-1355-8E82-27CCD44EB32D}"/>
          </ac:spMkLst>
        </pc:spChg>
      </pc:sldChg>
      <pc:sldChg chg="modSp">
        <pc:chgData name="Laine Johanna" userId="S::johanna.laine2@esedulainen.fi::fb129814-4b2b-47d0-8e79-d80e4dcd038c" providerId="AD" clId="Web-{93A7EAC9-2A1E-BCDC-209D-DAC2DB5D6AE3}" dt="2025-01-13T09:29:09.738" v="325"/>
        <pc:sldMkLst>
          <pc:docMk/>
          <pc:sldMk cId="1609237846" sldId="262"/>
        </pc:sldMkLst>
        <pc:graphicFrameChg chg="mod modGraphic">
          <ac:chgData name="Laine Johanna" userId="S::johanna.laine2@esedulainen.fi::fb129814-4b2b-47d0-8e79-d80e4dcd038c" providerId="AD" clId="Web-{93A7EAC9-2A1E-BCDC-209D-DAC2DB5D6AE3}" dt="2025-01-13T09:29:09.738" v="325"/>
          <ac:graphicFrameMkLst>
            <pc:docMk/>
            <pc:sldMk cId="1609237846" sldId="262"/>
            <ac:graphicFrameMk id="4" creationId="{719CE49E-0136-08BD-9BD1-226891478BB9}"/>
          </ac:graphicFrameMkLst>
        </pc:graphicFrameChg>
      </pc:sldChg>
    </pc:docChg>
  </pc:docChgLst>
  <pc:docChgLst>
    <pc:chgData name="Wallinheimo Marjatta" userId="S::marjatta.wallinheimo@esedulainen.fi::5faa4902-9b64-49cb-a2bd-c346b27d0bf5" providerId="AD" clId="Web-{F3D89F89-D5FB-C88A-D77A-FF8A65E97B84}"/>
    <pc:docChg chg="modSld">
      <pc:chgData name="Wallinheimo Marjatta" userId="S::marjatta.wallinheimo@esedulainen.fi::5faa4902-9b64-49cb-a2bd-c346b27d0bf5" providerId="AD" clId="Web-{F3D89F89-D5FB-C88A-D77A-FF8A65E97B84}" dt="2025-01-10T09:48:15.176" v="46" actId="1076"/>
      <pc:docMkLst>
        <pc:docMk/>
      </pc:docMkLst>
      <pc:sldChg chg="addSp modSp mod setBg">
        <pc:chgData name="Wallinheimo Marjatta" userId="S::marjatta.wallinheimo@esedulainen.fi::5faa4902-9b64-49cb-a2bd-c346b27d0bf5" providerId="AD" clId="Web-{F3D89F89-D5FB-C88A-D77A-FF8A65E97B84}" dt="2025-01-10T09:48:15.176" v="46" actId="1076"/>
        <pc:sldMkLst>
          <pc:docMk/>
          <pc:sldMk cId="447264835" sldId="269"/>
        </pc:sldMkLst>
        <pc:spChg chg="mod">
          <ac:chgData name="Wallinheimo Marjatta" userId="S::marjatta.wallinheimo@esedulainen.fi::5faa4902-9b64-49cb-a2bd-c346b27d0bf5" providerId="AD" clId="Web-{F3D89F89-D5FB-C88A-D77A-FF8A65E97B84}" dt="2025-01-10T09:45:15.110" v="11" actId="1076"/>
          <ac:spMkLst>
            <pc:docMk/>
            <pc:sldMk cId="447264835" sldId="269"/>
            <ac:spMk id="2" creationId="{76FFC4D7-6FF1-52E7-A42A-FBE9B9B04706}"/>
          </ac:spMkLst>
        </pc:spChg>
        <pc:spChg chg="mod">
          <ac:chgData name="Wallinheimo Marjatta" userId="S::marjatta.wallinheimo@esedulainen.fi::5faa4902-9b64-49cb-a2bd-c346b27d0bf5" providerId="AD" clId="Web-{F3D89F89-D5FB-C88A-D77A-FF8A65E97B84}" dt="2025-01-10T09:45:37.361" v="17" actId="20577"/>
          <ac:spMkLst>
            <pc:docMk/>
            <pc:sldMk cId="447264835" sldId="269"/>
            <ac:spMk id="3" creationId="{F54AEB73-01C1-B9A7-4049-C9D0FE648606}"/>
          </ac:spMkLst>
        </pc:spChg>
        <pc:spChg chg="mod ord">
          <ac:chgData name="Wallinheimo Marjatta" userId="S::marjatta.wallinheimo@esedulainen.fi::5faa4902-9b64-49cb-a2bd-c346b27d0bf5" providerId="AD" clId="Web-{F3D89F89-D5FB-C88A-D77A-FF8A65E97B84}" dt="2025-01-10T09:45:08.954" v="10"/>
          <ac:spMkLst>
            <pc:docMk/>
            <pc:sldMk cId="447264835" sldId="269"/>
            <ac:spMk id="4" creationId="{1F8218BD-F0AE-B8C5-6325-4F980A3C1A0C}"/>
          </ac:spMkLst>
        </pc:spChg>
        <pc:spChg chg="add">
          <ac:chgData name="Wallinheimo Marjatta" userId="S::marjatta.wallinheimo@esedulainen.fi::5faa4902-9b64-49cb-a2bd-c346b27d0bf5" providerId="AD" clId="Web-{F3D89F89-D5FB-C88A-D77A-FF8A65E97B84}" dt="2025-01-10T09:45:08.954" v="10"/>
          <ac:spMkLst>
            <pc:docMk/>
            <pc:sldMk cId="447264835" sldId="269"/>
            <ac:spMk id="10" creationId="{663C045B-C844-4CDB-A715-E47B643ECFB9}"/>
          </ac:spMkLst>
        </pc:spChg>
        <pc:spChg chg="add">
          <ac:chgData name="Wallinheimo Marjatta" userId="S::marjatta.wallinheimo@esedulainen.fi::5faa4902-9b64-49cb-a2bd-c346b27d0bf5" providerId="AD" clId="Web-{F3D89F89-D5FB-C88A-D77A-FF8A65E97B84}" dt="2025-01-10T09:45:08.954" v="10"/>
          <ac:spMkLst>
            <pc:docMk/>
            <pc:sldMk cId="447264835" sldId="269"/>
            <ac:spMk id="12" creationId="{4A7DBD4D-598C-4A3D-BDE8-9C9057DE3C9A}"/>
          </ac:spMkLst>
        </pc:spChg>
        <pc:spChg chg="add">
          <ac:chgData name="Wallinheimo Marjatta" userId="S::marjatta.wallinheimo@esedulainen.fi::5faa4902-9b64-49cb-a2bd-c346b27d0bf5" providerId="AD" clId="Web-{F3D89F89-D5FB-C88A-D77A-FF8A65E97B84}" dt="2025-01-10T09:45:08.954" v="10"/>
          <ac:spMkLst>
            <pc:docMk/>
            <pc:sldMk cId="447264835" sldId="269"/>
            <ac:spMk id="14" creationId="{8E2C6C03-8CC9-4434-829A-BDB12F633682}"/>
          </ac:spMkLst>
        </pc:spChg>
        <pc:picChg chg="add mod">
          <ac:chgData name="Wallinheimo Marjatta" userId="S::marjatta.wallinheimo@esedulainen.fi::5faa4902-9b64-49cb-a2bd-c346b27d0bf5" providerId="AD" clId="Web-{F3D89F89-D5FB-C88A-D77A-FF8A65E97B84}" dt="2025-01-10T09:48:15.176" v="46" actId="1076"/>
          <ac:picMkLst>
            <pc:docMk/>
            <pc:sldMk cId="447264835" sldId="269"/>
            <ac:picMk id="5" creationId="{6828366D-7DA5-1B12-4054-C9328C3D1648}"/>
          </ac:picMkLst>
        </pc:picChg>
        <pc:picChg chg="add mod">
          <ac:chgData name="Wallinheimo Marjatta" userId="S::marjatta.wallinheimo@esedulainen.fi::5faa4902-9b64-49cb-a2bd-c346b27d0bf5" providerId="AD" clId="Web-{F3D89F89-D5FB-C88A-D77A-FF8A65E97B84}" dt="2025-01-10T09:48:09.239" v="44" actId="1076"/>
          <ac:picMkLst>
            <pc:docMk/>
            <pc:sldMk cId="447264835" sldId="269"/>
            <ac:picMk id="6" creationId="{F85A41C0-88DF-F9D2-F1BF-AAD763AD86C5}"/>
          </ac:picMkLst>
        </pc:picChg>
      </pc:sldChg>
      <pc:sldChg chg="addSp modSp mod setBg">
        <pc:chgData name="Wallinheimo Marjatta" userId="S::marjatta.wallinheimo@esedulainen.fi::5faa4902-9b64-49cb-a2bd-c346b27d0bf5" providerId="AD" clId="Web-{F3D89F89-D5FB-C88A-D77A-FF8A65E97B84}" dt="2025-01-10T09:44:00.656" v="5" actId="14100"/>
        <pc:sldMkLst>
          <pc:docMk/>
          <pc:sldMk cId="2657867423" sldId="270"/>
        </pc:sldMkLst>
        <pc:spChg chg="mod">
          <ac:chgData name="Wallinheimo Marjatta" userId="S::marjatta.wallinheimo@esedulainen.fi::5faa4902-9b64-49cb-a2bd-c346b27d0bf5" providerId="AD" clId="Web-{F3D89F89-D5FB-C88A-D77A-FF8A65E97B84}" dt="2025-01-10T09:43:55.749" v="4" actId="1076"/>
          <ac:spMkLst>
            <pc:docMk/>
            <pc:sldMk cId="2657867423" sldId="270"/>
            <ac:spMk id="2" creationId="{DD84D89A-CA54-E635-4584-7FD21B55026C}"/>
          </ac:spMkLst>
        </pc:spChg>
        <pc:spChg chg="mod">
          <ac:chgData name="Wallinheimo Marjatta" userId="S::marjatta.wallinheimo@esedulainen.fi::5faa4902-9b64-49cb-a2bd-c346b27d0bf5" providerId="AD" clId="Web-{F3D89F89-D5FB-C88A-D77A-FF8A65E97B84}" dt="2025-01-10T09:44:00.656" v="5" actId="14100"/>
          <ac:spMkLst>
            <pc:docMk/>
            <pc:sldMk cId="2657867423" sldId="270"/>
            <ac:spMk id="3" creationId="{46F481DB-7F74-4746-6D19-5DC529ABDF4B}"/>
          </ac:spMkLst>
        </pc:spChg>
        <pc:spChg chg="add">
          <ac:chgData name="Wallinheimo Marjatta" userId="S::marjatta.wallinheimo@esedulainen.fi::5faa4902-9b64-49cb-a2bd-c346b27d0bf5" providerId="AD" clId="Web-{F3D89F89-D5FB-C88A-D77A-FF8A65E97B84}" dt="2025-01-10T09:43:38.249" v="3"/>
          <ac:spMkLst>
            <pc:docMk/>
            <pc:sldMk cId="2657867423" sldId="270"/>
            <ac:spMk id="9" creationId="{368F9D89-54B8-41F8-8839-49992D645882}"/>
          </ac:spMkLst>
        </pc:spChg>
        <pc:spChg chg="add">
          <ac:chgData name="Wallinheimo Marjatta" userId="S::marjatta.wallinheimo@esedulainen.fi::5faa4902-9b64-49cb-a2bd-c346b27d0bf5" providerId="AD" clId="Web-{F3D89F89-D5FB-C88A-D77A-FF8A65E97B84}" dt="2025-01-10T09:43:38.249" v="3"/>
          <ac:spMkLst>
            <pc:docMk/>
            <pc:sldMk cId="2657867423" sldId="270"/>
            <ac:spMk id="11" creationId="{F2EB764E-4EF9-4AB3-9ACB-6FFF21C3E849}"/>
          </ac:spMkLst>
        </pc:spChg>
        <pc:spChg chg="add">
          <ac:chgData name="Wallinheimo Marjatta" userId="S::marjatta.wallinheimo@esedulainen.fi::5faa4902-9b64-49cb-a2bd-c346b27d0bf5" providerId="AD" clId="Web-{F3D89F89-D5FB-C88A-D77A-FF8A65E97B84}" dt="2025-01-10T09:43:38.249" v="3"/>
          <ac:spMkLst>
            <pc:docMk/>
            <pc:sldMk cId="2657867423" sldId="270"/>
            <ac:spMk id="13" creationId="{D3D27CB3-A194-4D33-8FF6-0B71CA5A348A}"/>
          </ac:spMkLst>
        </pc:spChg>
        <pc:spChg chg="add">
          <ac:chgData name="Wallinheimo Marjatta" userId="S::marjatta.wallinheimo@esedulainen.fi::5faa4902-9b64-49cb-a2bd-c346b27d0bf5" providerId="AD" clId="Web-{F3D89F89-D5FB-C88A-D77A-FF8A65E97B84}" dt="2025-01-10T09:43:38.249" v="3"/>
          <ac:spMkLst>
            <pc:docMk/>
            <pc:sldMk cId="2657867423" sldId="270"/>
            <ac:spMk id="15" creationId="{19D0E688-E23E-43B0-9C68-AE7A8634309E}"/>
          </ac:spMkLst>
        </pc:spChg>
        <pc:spChg chg="add">
          <ac:chgData name="Wallinheimo Marjatta" userId="S::marjatta.wallinheimo@esedulainen.fi::5faa4902-9b64-49cb-a2bd-c346b27d0bf5" providerId="AD" clId="Web-{F3D89F89-D5FB-C88A-D77A-FF8A65E97B84}" dt="2025-01-10T09:43:38.249" v="3"/>
          <ac:spMkLst>
            <pc:docMk/>
            <pc:sldMk cId="2657867423" sldId="270"/>
            <ac:spMk id="17" creationId="{16A81337-D121-4D4C-AF57-21F875DFBC3B}"/>
          </ac:spMkLst>
        </pc:spChg>
        <pc:picChg chg="add mod">
          <ac:chgData name="Wallinheimo Marjatta" userId="S::marjatta.wallinheimo@esedulainen.fi::5faa4902-9b64-49cb-a2bd-c346b27d0bf5" providerId="AD" clId="Web-{F3D89F89-D5FB-C88A-D77A-FF8A65E97B84}" dt="2025-01-10T09:43:38.249" v="3"/>
          <ac:picMkLst>
            <pc:docMk/>
            <pc:sldMk cId="2657867423" sldId="270"/>
            <ac:picMk id="4" creationId="{AA38CB4C-019F-5167-0D53-211DE4165FAA}"/>
          </ac:picMkLst>
        </pc:picChg>
      </pc:sldChg>
    </pc:docChg>
  </pc:docChgLst>
  <pc:docChgLst>
    <pc:chgData name="Wallinheimo Marjatta" userId="S::marjatta.wallinheimo@esedulainen.fi::5faa4902-9b64-49cb-a2bd-c346b27d0bf5" providerId="AD" clId="Web-{7F4A29EA-F005-7AA3-57EF-6732A8631D37}"/>
    <pc:docChg chg="addSld modSld">
      <pc:chgData name="Wallinheimo Marjatta" userId="S::marjatta.wallinheimo@esedulainen.fi::5faa4902-9b64-49cb-a2bd-c346b27d0bf5" providerId="AD" clId="Web-{7F4A29EA-F005-7AA3-57EF-6732A8631D37}" dt="2025-01-08T09:40:47.072" v="334" actId="20577"/>
      <pc:docMkLst>
        <pc:docMk/>
      </pc:docMkLst>
      <pc:sldChg chg="modSp">
        <pc:chgData name="Wallinheimo Marjatta" userId="S::marjatta.wallinheimo@esedulainen.fi::5faa4902-9b64-49cb-a2bd-c346b27d0bf5" providerId="AD" clId="Web-{7F4A29EA-F005-7AA3-57EF-6732A8631D37}" dt="2025-01-08T09:31:01.039" v="192" actId="20577"/>
        <pc:sldMkLst>
          <pc:docMk/>
          <pc:sldMk cId="156289144" sldId="258"/>
        </pc:sldMkLst>
        <pc:spChg chg="mod">
          <ac:chgData name="Wallinheimo Marjatta" userId="S::marjatta.wallinheimo@esedulainen.fi::5faa4902-9b64-49cb-a2bd-c346b27d0bf5" providerId="AD" clId="Web-{7F4A29EA-F005-7AA3-57EF-6732A8631D37}" dt="2025-01-08T09:29:08.052" v="171" actId="1076"/>
          <ac:spMkLst>
            <pc:docMk/>
            <pc:sldMk cId="156289144" sldId="258"/>
            <ac:spMk id="3" creationId="{0AB90835-C57C-BA4D-2FC3-C194D7E0EFA1}"/>
          </ac:spMkLst>
        </pc:spChg>
        <pc:spChg chg="mod">
          <ac:chgData name="Wallinheimo Marjatta" userId="S::marjatta.wallinheimo@esedulainen.fi::5faa4902-9b64-49cb-a2bd-c346b27d0bf5" providerId="AD" clId="Web-{7F4A29EA-F005-7AA3-57EF-6732A8631D37}" dt="2025-01-08T09:31:01.039" v="192" actId="20577"/>
          <ac:spMkLst>
            <pc:docMk/>
            <pc:sldMk cId="156289144" sldId="258"/>
            <ac:spMk id="4" creationId="{91465312-2855-CE76-2714-A057F63030A0}"/>
          </ac:spMkLst>
        </pc:spChg>
        <pc:spChg chg="mod">
          <ac:chgData name="Wallinheimo Marjatta" userId="S::marjatta.wallinheimo@esedulainen.fi::5faa4902-9b64-49cb-a2bd-c346b27d0bf5" providerId="AD" clId="Web-{7F4A29EA-F005-7AA3-57EF-6732A8631D37}" dt="2025-01-08T09:29:03.755" v="170" actId="1076"/>
          <ac:spMkLst>
            <pc:docMk/>
            <pc:sldMk cId="156289144" sldId="258"/>
            <ac:spMk id="5" creationId="{3374C673-CFE2-1FC0-927D-E5783D214B5D}"/>
          </ac:spMkLst>
        </pc:spChg>
      </pc:sldChg>
      <pc:sldChg chg="modSp">
        <pc:chgData name="Wallinheimo Marjatta" userId="S::marjatta.wallinheimo@esedulainen.fi::5faa4902-9b64-49cb-a2bd-c346b27d0bf5" providerId="AD" clId="Web-{7F4A29EA-F005-7AA3-57EF-6732A8631D37}" dt="2025-01-08T09:39:19.523" v="310" actId="20577"/>
        <pc:sldMkLst>
          <pc:docMk/>
          <pc:sldMk cId="1101204977" sldId="259"/>
        </pc:sldMkLst>
        <pc:spChg chg="mod">
          <ac:chgData name="Wallinheimo Marjatta" userId="S::marjatta.wallinheimo@esedulainen.fi::5faa4902-9b64-49cb-a2bd-c346b27d0bf5" providerId="AD" clId="Web-{7F4A29EA-F005-7AA3-57EF-6732A8631D37}" dt="2025-01-08T09:39:19.523" v="310" actId="20577"/>
          <ac:spMkLst>
            <pc:docMk/>
            <pc:sldMk cId="1101204977" sldId="259"/>
            <ac:spMk id="3" creationId="{E9D862A9-F7F0-6E91-AB32-1BCACB92992C}"/>
          </ac:spMkLst>
        </pc:spChg>
      </pc:sldChg>
      <pc:sldChg chg="modSp">
        <pc:chgData name="Wallinheimo Marjatta" userId="S::marjatta.wallinheimo@esedulainen.fi::5faa4902-9b64-49cb-a2bd-c346b27d0bf5" providerId="AD" clId="Web-{7F4A29EA-F005-7AA3-57EF-6732A8631D37}" dt="2025-01-08T09:27:13.861" v="14" actId="20577"/>
        <pc:sldMkLst>
          <pc:docMk/>
          <pc:sldMk cId="3294008383" sldId="264"/>
        </pc:sldMkLst>
        <pc:spChg chg="mod">
          <ac:chgData name="Wallinheimo Marjatta" userId="S::marjatta.wallinheimo@esedulainen.fi::5faa4902-9b64-49cb-a2bd-c346b27d0bf5" providerId="AD" clId="Web-{7F4A29EA-F005-7AA3-57EF-6732A8631D37}" dt="2025-01-08T09:27:13.861" v="14" actId="20577"/>
          <ac:spMkLst>
            <pc:docMk/>
            <pc:sldMk cId="3294008383" sldId="264"/>
            <ac:spMk id="3" creationId="{66CCC91D-CED7-6C2B-75B3-563F55348990}"/>
          </ac:spMkLst>
        </pc:spChg>
      </pc:sldChg>
      <pc:sldChg chg="modSp">
        <pc:chgData name="Wallinheimo Marjatta" userId="S::marjatta.wallinheimo@esedulainen.fi::5faa4902-9b64-49cb-a2bd-c346b27d0bf5" providerId="AD" clId="Web-{7F4A29EA-F005-7AA3-57EF-6732A8631D37}" dt="2025-01-08T09:26:51.063" v="8" actId="20577"/>
        <pc:sldMkLst>
          <pc:docMk/>
          <pc:sldMk cId="2426541746" sldId="265"/>
        </pc:sldMkLst>
        <pc:spChg chg="mod">
          <ac:chgData name="Wallinheimo Marjatta" userId="S::marjatta.wallinheimo@esedulainen.fi::5faa4902-9b64-49cb-a2bd-c346b27d0bf5" providerId="AD" clId="Web-{7F4A29EA-F005-7AA3-57EF-6732A8631D37}" dt="2025-01-08T09:26:51.063" v="8" actId="20577"/>
          <ac:spMkLst>
            <pc:docMk/>
            <pc:sldMk cId="2426541746" sldId="265"/>
            <ac:spMk id="3" creationId="{BCA80F70-2863-ABC9-4C43-D2532CF37290}"/>
          </ac:spMkLst>
        </pc:spChg>
      </pc:sldChg>
      <pc:sldChg chg="addSp modSp new mod setBg">
        <pc:chgData name="Wallinheimo Marjatta" userId="S::marjatta.wallinheimo@esedulainen.fi::5faa4902-9b64-49cb-a2bd-c346b27d0bf5" providerId="AD" clId="Web-{7F4A29EA-F005-7AA3-57EF-6732A8631D37}" dt="2025-01-08T09:40:47.072" v="334" actId="20577"/>
        <pc:sldMkLst>
          <pc:docMk/>
          <pc:sldMk cId="4199065288" sldId="268"/>
        </pc:sldMkLst>
        <pc:spChg chg="mod">
          <ac:chgData name="Wallinheimo Marjatta" userId="S::marjatta.wallinheimo@esedulainen.fi::5faa4902-9b64-49cb-a2bd-c346b27d0bf5" providerId="AD" clId="Web-{7F4A29EA-F005-7AA3-57EF-6732A8631D37}" dt="2025-01-08T09:40:47.072" v="334" actId="20577"/>
          <ac:spMkLst>
            <pc:docMk/>
            <pc:sldMk cId="4199065288" sldId="268"/>
            <ac:spMk id="2" creationId="{E7AFCCA5-5B7A-EE72-C785-EF33EE9ADF0A}"/>
          </ac:spMkLst>
        </pc:spChg>
        <pc:spChg chg="mod">
          <ac:chgData name="Wallinheimo Marjatta" userId="S::marjatta.wallinheimo@esedulainen.fi::5faa4902-9b64-49cb-a2bd-c346b27d0bf5" providerId="AD" clId="Web-{7F4A29EA-F005-7AA3-57EF-6732A8631D37}" dt="2025-01-08T09:40:27.540" v="312"/>
          <ac:spMkLst>
            <pc:docMk/>
            <pc:sldMk cId="4199065288" sldId="268"/>
            <ac:spMk id="3" creationId="{A03A34B6-E385-484C-C6EE-CF95249D2E33}"/>
          </ac:spMkLst>
        </pc:spChg>
        <pc:spChg chg="add">
          <ac:chgData name="Wallinheimo Marjatta" userId="S::marjatta.wallinheimo@esedulainen.fi::5faa4902-9b64-49cb-a2bd-c346b27d0bf5" providerId="AD" clId="Web-{7F4A29EA-F005-7AA3-57EF-6732A8631D37}" dt="2025-01-08T09:40:27.540" v="312"/>
          <ac:spMkLst>
            <pc:docMk/>
            <pc:sldMk cId="4199065288" sldId="268"/>
            <ac:spMk id="8" creationId="{C2EE3FF0-6EA6-4854-8730-363069224B21}"/>
          </ac:spMkLst>
        </pc:spChg>
        <pc:spChg chg="add">
          <ac:chgData name="Wallinheimo Marjatta" userId="S::marjatta.wallinheimo@esedulainen.fi::5faa4902-9b64-49cb-a2bd-c346b27d0bf5" providerId="AD" clId="Web-{7F4A29EA-F005-7AA3-57EF-6732A8631D37}" dt="2025-01-08T09:40:27.540" v="312"/>
          <ac:spMkLst>
            <pc:docMk/>
            <pc:sldMk cId="4199065288" sldId="268"/>
            <ac:spMk id="10" creationId="{28293A6A-0B07-4EFB-9602-69F22454980D}"/>
          </ac:spMkLst>
        </pc:spChg>
      </pc:sldChg>
    </pc:docChg>
  </pc:docChgLst>
  <pc:docChgLst>
    <pc:chgData name="Laine Johanna" userId="S::johanna.laine2@esedulainen.fi::fb129814-4b2b-47d0-8e79-d80e4dcd038c" providerId="AD" clId="Web-{BBFBCDD9-32B3-EBCD-4AA6-A09303A4171D}"/>
    <pc:docChg chg="modSld">
      <pc:chgData name="Laine Johanna" userId="S::johanna.laine2@esedulainen.fi::fb129814-4b2b-47d0-8e79-d80e4dcd038c" providerId="AD" clId="Web-{BBFBCDD9-32B3-EBCD-4AA6-A09303A4171D}" dt="2025-01-09T10:25:43.930" v="7" actId="1076"/>
      <pc:docMkLst>
        <pc:docMk/>
      </pc:docMkLst>
      <pc:sldChg chg="modSp">
        <pc:chgData name="Laine Johanna" userId="S::johanna.laine2@esedulainen.fi::fb129814-4b2b-47d0-8e79-d80e4dcd038c" providerId="AD" clId="Web-{BBFBCDD9-32B3-EBCD-4AA6-A09303A4171D}" dt="2025-01-09T10:25:43.930" v="7" actId="1076"/>
        <pc:sldMkLst>
          <pc:docMk/>
          <pc:sldMk cId="782385677" sldId="256"/>
        </pc:sldMkLst>
        <pc:spChg chg="mod">
          <ac:chgData name="Laine Johanna" userId="S::johanna.laine2@esedulainen.fi::fb129814-4b2b-47d0-8e79-d80e4dcd038c" providerId="AD" clId="Web-{BBFBCDD9-32B3-EBCD-4AA6-A09303A4171D}" dt="2025-01-09T10:25:43.930" v="7" actId="1076"/>
          <ac:spMkLst>
            <pc:docMk/>
            <pc:sldMk cId="782385677" sldId="256"/>
            <ac:spMk id="2" creationId="{00000000-0000-0000-0000-000000000000}"/>
          </ac:spMkLst>
        </pc:spChg>
        <pc:spChg chg="mod">
          <ac:chgData name="Laine Johanna" userId="S::johanna.laine2@esedulainen.fi::fb129814-4b2b-47d0-8e79-d80e4dcd038c" providerId="AD" clId="Web-{BBFBCDD9-32B3-EBCD-4AA6-A09303A4171D}" dt="2025-01-09T10:25:32.320" v="6" actId="1076"/>
          <ac:spMkLst>
            <pc:docMk/>
            <pc:sldMk cId="782385677" sldId="256"/>
            <ac:spMk id="3" creationId="{00000000-0000-0000-0000-000000000000}"/>
          </ac:spMkLst>
        </pc:spChg>
      </pc:sldChg>
    </pc:docChg>
  </pc:docChgLst>
  <pc:docChgLst>
    <pc:chgData name="Laine Johanna" userId="S::johanna.laine2@esedulainen.fi::fb129814-4b2b-47d0-8e79-d80e4dcd038c" providerId="AD" clId="Web-{F8AB787B-375F-DFF1-8F66-B269ABE7268A}"/>
    <pc:docChg chg="modSld">
      <pc:chgData name="Laine Johanna" userId="S::johanna.laine2@esedulainen.fi::fb129814-4b2b-47d0-8e79-d80e4dcd038c" providerId="AD" clId="Web-{F8AB787B-375F-DFF1-8F66-B269ABE7268A}" dt="2025-01-08T07:13:02.270" v="7"/>
      <pc:docMkLst>
        <pc:docMk/>
      </pc:docMkLst>
      <pc:sldChg chg="modSp">
        <pc:chgData name="Laine Johanna" userId="S::johanna.laine2@esedulainen.fi::fb129814-4b2b-47d0-8e79-d80e4dcd038c" providerId="AD" clId="Web-{F8AB787B-375F-DFF1-8F66-B269ABE7268A}" dt="2025-01-08T07:13:02.270" v="7"/>
        <pc:sldMkLst>
          <pc:docMk/>
          <pc:sldMk cId="1609237846" sldId="262"/>
        </pc:sldMkLst>
        <pc:graphicFrameChg chg="mod modGraphic">
          <ac:chgData name="Laine Johanna" userId="S::johanna.laine2@esedulainen.fi::fb129814-4b2b-47d0-8e79-d80e4dcd038c" providerId="AD" clId="Web-{F8AB787B-375F-DFF1-8F66-B269ABE7268A}" dt="2025-01-08T07:13:02.270" v="7"/>
          <ac:graphicFrameMkLst>
            <pc:docMk/>
            <pc:sldMk cId="1609237846" sldId="262"/>
            <ac:graphicFrameMk id="4" creationId="{719CE49E-0136-08BD-9BD1-226891478BB9}"/>
          </ac:graphicFrameMkLst>
        </pc:graphicFrameChg>
      </pc:sldChg>
    </pc:docChg>
  </pc:docChgLst>
  <pc:docChgLst>
    <pc:chgData name="Wallinheimo Marjatta" userId="S::marjatta.wallinheimo@esedulainen.fi::5faa4902-9b64-49cb-a2bd-c346b27d0bf5" providerId="AD" clId="Web-{0179346C-D91C-AAC8-AAF1-B537BCBA108D}"/>
    <pc:docChg chg="modSld">
      <pc:chgData name="Wallinheimo Marjatta" userId="S::marjatta.wallinheimo@esedulainen.fi::5faa4902-9b64-49cb-a2bd-c346b27d0bf5" providerId="AD" clId="Web-{0179346C-D91C-AAC8-AAF1-B537BCBA108D}" dt="2025-01-09T10:16:32.896" v="23"/>
      <pc:docMkLst>
        <pc:docMk/>
      </pc:docMkLst>
      <pc:sldChg chg="addSp delSp modSp">
        <pc:chgData name="Wallinheimo Marjatta" userId="S::marjatta.wallinheimo@esedulainen.fi::5faa4902-9b64-49cb-a2bd-c346b27d0bf5" providerId="AD" clId="Web-{0179346C-D91C-AAC8-AAF1-B537BCBA108D}" dt="2025-01-09T10:15:09.614" v="10" actId="20577"/>
        <pc:sldMkLst>
          <pc:docMk/>
          <pc:sldMk cId="782385677" sldId="256"/>
        </pc:sldMkLst>
        <pc:spChg chg="mod">
          <ac:chgData name="Wallinheimo Marjatta" userId="S::marjatta.wallinheimo@esedulainen.fi::5faa4902-9b64-49cb-a2bd-c346b27d0bf5" providerId="AD" clId="Web-{0179346C-D91C-AAC8-AAF1-B537BCBA108D}" dt="2025-01-09T10:15:09.614" v="10" actId="20577"/>
          <ac:spMkLst>
            <pc:docMk/>
            <pc:sldMk cId="782385677" sldId="256"/>
            <ac:spMk id="2" creationId="{00000000-0000-0000-0000-000000000000}"/>
          </ac:spMkLst>
        </pc:spChg>
        <pc:spChg chg="mod">
          <ac:chgData name="Wallinheimo Marjatta" userId="S::marjatta.wallinheimo@esedulainen.fi::5faa4902-9b64-49cb-a2bd-c346b27d0bf5" providerId="AD" clId="Web-{0179346C-D91C-AAC8-AAF1-B537BCBA108D}" dt="2025-01-09T10:14:52.832" v="4"/>
          <ac:spMkLst>
            <pc:docMk/>
            <pc:sldMk cId="782385677" sldId="256"/>
            <ac:spMk id="3" creationId="{00000000-0000-0000-0000-000000000000}"/>
          </ac:spMkLst>
        </pc:spChg>
        <pc:spChg chg="del">
          <ac:chgData name="Wallinheimo Marjatta" userId="S::marjatta.wallinheimo@esedulainen.fi::5faa4902-9b64-49cb-a2bd-c346b27d0bf5" providerId="AD" clId="Web-{0179346C-D91C-AAC8-AAF1-B537BCBA108D}" dt="2025-01-09T10:14:52.832" v="4"/>
          <ac:spMkLst>
            <pc:docMk/>
            <pc:sldMk cId="782385677" sldId="256"/>
            <ac:spMk id="9" creationId="{3FCCF64C-025C-49FE-AD65-24765768E05B}"/>
          </ac:spMkLst>
        </pc:spChg>
        <pc:spChg chg="del">
          <ac:chgData name="Wallinheimo Marjatta" userId="S::marjatta.wallinheimo@esedulainen.fi::5faa4902-9b64-49cb-a2bd-c346b27d0bf5" providerId="AD" clId="Web-{0179346C-D91C-AAC8-AAF1-B537BCBA108D}" dt="2025-01-09T10:14:52.832" v="4"/>
          <ac:spMkLst>
            <pc:docMk/>
            <pc:sldMk cId="782385677" sldId="256"/>
            <ac:spMk id="11" creationId="{89FFDEFC-31F0-4114-BCCB-64AD2B579E6B}"/>
          </ac:spMkLst>
        </pc:spChg>
        <pc:spChg chg="del">
          <ac:chgData name="Wallinheimo Marjatta" userId="S::marjatta.wallinheimo@esedulainen.fi::5faa4902-9b64-49cb-a2bd-c346b27d0bf5" providerId="AD" clId="Web-{0179346C-D91C-AAC8-AAF1-B537BCBA108D}" dt="2025-01-09T10:14:52.832" v="4"/>
          <ac:spMkLst>
            <pc:docMk/>
            <pc:sldMk cId="782385677" sldId="256"/>
            <ac:spMk id="13" creationId="{C312A434-F7D2-4A14-A037-B9762E209CEF}"/>
          </ac:spMkLst>
        </pc:spChg>
        <pc:spChg chg="add">
          <ac:chgData name="Wallinheimo Marjatta" userId="S::marjatta.wallinheimo@esedulainen.fi::5faa4902-9b64-49cb-a2bd-c346b27d0bf5" providerId="AD" clId="Web-{0179346C-D91C-AAC8-AAF1-B537BCBA108D}" dt="2025-01-09T10:14:52.832" v="4"/>
          <ac:spMkLst>
            <pc:docMk/>
            <pc:sldMk cId="782385677" sldId="256"/>
            <ac:spMk id="18" creationId="{CB8CB760-915E-47FD-A5C8-9218F4F327D3}"/>
          </ac:spMkLst>
        </pc:spChg>
        <pc:spChg chg="add">
          <ac:chgData name="Wallinheimo Marjatta" userId="S::marjatta.wallinheimo@esedulainen.fi::5faa4902-9b64-49cb-a2bd-c346b27d0bf5" providerId="AD" clId="Web-{0179346C-D91C-AAC8-AAF1-B537BCBA108D}" dt="2025-01-09T10:14:52.832" v="4"/>
          <ac:spMkLst>
            <pc:docMk/>
            <pc:sldMk cId="782385677" sldId="256"/>
            <ac:spMk id="20" creationId="{F78EFACA-F496-4929-9286-27A5304DF5FD}"/>
          </ac:spMkLst>
        </pc:spChg>
        <pc:spChg chg="add">
          <ac:chgData name="Wallinheimo Marjatta" userId="S::marjatta.wallinheimo@esedulainen.fi::5faa4902-9b64-49cb-a2bd-c346b27d0bf5" providerId="AD" clId="Web-{0179346C-D91C-AAC8-AAF1-B537BCBA108D}" dt="2025-01-09T10:14:52.832" v="4"/>
          <ac:spMkLst>
            <pc:docMk/>
            <pc:sldMk cId="782385677" sldId="256"/>
            <ac:spMk id="22" creationId="{B0EC1889-E26E-4AFD-846F-5C653F504C4E}"/>
          </ac:spMkLst>
        </pc:spChg>
        <pc:spChg chg="add">
          <ac:chgData name="Wallinheimo Marjatta" userId="S::marjatta.wallinheimo@esedulainen.fi::5faa4902-9b64-49cb-a2bd-c346b27d0bf5" providerId="AD" clId="Web-{0179346C-D91C-AAC8-AAF1-B537BCBA108D}" dt="2025-01-09T10:14:52.832" v="4"/>
          <ac:spMkLst>
            <pc:docMk/>
            <pc:sldMk cId="782385677" sldId="256"/>
            <ac:spMk id="24" creationId="{871C9C07-22E2-44E4-8F3E-00FA03E418F2}"/>
          </ac:spMkLst>
        </pc:spChg>
        <pc:picChg chg="add mod">
          <ac:chgData name="Wallinheimo Marjatta" userId="S::marjatta.wallinheimo@esedulainen.fi::5faa4902-9b64-49cb-a2bd-c346b27d0bf5" providerId="AD" clId="Web-{0179346C-D91C-AAC8-AAF1-B537BCBA108D}" dt="2025-01-09T10:14:03.456" v="2" actId="1076"/>
          <ac:picMkLst>
            <pc:docMk/>
            <pc:sldMk cId="782385677" sldId="256"/>
            <ac:picMk id="4" creationId="{01AEEFCD-9A55-AC50-A7EE-01BF6D55C4A5}"/>
          </ac:picMkLst>
        </pc:picChg>
        <pc:picChg chg="add mod ord">
          <ac:chgData name="Wallinheimo Marjatta" userId="S::marjatta.wallinheimo@esedulainen.fi::5faa4902-9b64-49cb-a2bd-c346b27d0bf5" providerId="AD" clId="Web-{0179346C-D91C-AAC8-AAF1-B537BCBA108D}" dt="2025-01-09T10:14:52.832" v="4"/>
          <ac:picMkLst>
            <pc:docMk/>
            <pc:sldMk cId="782385677" sldId="256"/>
            <ac:picMk id="5" creationId="{3FE84ADA-204A-BEED-184F-1BA4921DC079}"/>
          </ac:picMkLst>
        </pc:picChg>
      </pc:sldChg>
      <pc:sldChg chg="addSp delSp modSp mod setBg">
        <pc:chgData name="Wallinheimo Marjatta" userId="S::marjatta.wallinheimo@esedulainen.fi::5faa4902-9b64-49cb-a2bd-c346b27d0bf5" providerId="AD" clId="Web-{0179346C-D91C-AAC8-AAF1-B537BCBA108D}" dt="2025-01-09T10:16:32.896" v="23"/>
        <pc:sldMkLst>
          <pc:docMk/>
          <pc:sldMk cId="1125384524" sldId="257"/>
        </pc:sldMkLst>
        <pc:spChg chg="mod">
          <ac:chgData name="Wallinheimo Marjatta" userId="S::marjatta.wallinheimo@esedulainen.fi::5faa4902-9b64-49cb-a2bd-c346b27d0bf5" providerId="AD" clId="Web-{0179346C-D91C-AAC8-AAF1-B537BCBA108D}" dt="2025-01-09T10:16:32.896" v="23"/>
          <ac:spMkLst>
            <pc:docMk/>
            <pc:sldMk cId="1125384524" sldId="257"/>
            <ac:spMk id="2" creationId="{470A3E7D-A0C8-F273-5E3D-8A266F6D422E}"/>
          </ac:spMkLst>
        </pc:spChg>
        <pc:spChg chg="mod">
          <ac:chgData name="Wallinheimo Marjatta" userId="S::marjatta.wallinheimo@esedulainen.fi::5faa4902-9b64-49cb-a2bd-c346b27d0bf5" providerId="AD" clId="Web-{0179346C-D91C-AAC8-AAF1-B537BCBA108D}" dt="2025-01-09T10:16:32.896" v="23"/>
          <ac:spMkLst>
            <pc:docMk/>
            <pc:sldMk cId="1125384524" sldId="257"/>
            <ac:spMk id="3" creationId="{A6C68BD6-4D8C-B9C0-88F6-E621C7832370}"/>
          </ac:spMkLst>
        </pc:spChg>
        <pc:spChg chg="add del">
          <ac:chgData name="Wallinheimo Marjatta" userId="S::marjatta.wallinheimo@esedulainen.fi::5faa4902-9b64-49cb-a2bd-c346b27d0bf5" providerId="AD" clId="Web-{0179346C-D91C-AAC8-AAF1-B537BCBA108D}" dt="2025-01-09T10:16:32.896" v="23"/>
          <ac:spMkLst>
            <pc:docMk/>
            <pc:sldMk cId="1125384524" sldId="257"/>
            <ac:spMk id="9" creationId="{114E8BBB-86D9-4509-BCBB-77E9305B40EC}"/>
          </ac:spMkLst>
        </pc:spChg>
        <pc:spChg chg="add del">
          <ac:chgData name="Wallinheimo Marjatta" userId="S::marjatta.wallinheimo@esedulainen.fi::5faa4902-9b64-49cb-a2bd-c346b27d0bf5" providerId="AD" clId="Web-{0179346C-D91C-AAC8-AAF1-B537BCBA108D}" dt="2025-01-09T10:16:32.896" v="23"/>
          <ac:spMkLst>
            <pc:docMk/>
            <pc:sldMk cId="1125384524" sldId="257"/>
            <ac:spMk id="11" creationId="{F297DB1A-DE82-4C45-83B4-3DAC7D8BA411}"/>
          </ac:spMkLst>
        </pc:spChg>
        <pc:spChg chg="add">
          <ac:chgData name="Wallinheimo Marjatta" userId="S::marjatta.wallinheimo@esedulainen.fi::5faa4902-9b64-49cb-a2bd-c346b27d0bf5" providerId="AD" clId="Web-{0179346C-D91C-AAC8-AAF1-B537BCBA108D}" dt="2025-01-09T10:16:32.896" v="23"/>
          <ac:spMkLst>
            <pc:docMk/>
            <pc:sldMk cId="1125384524" sldId="257"/>
            <ac:spMk id="16" creationId="{636B1093-F166-4134-8A16-6427E87F3968}"/>
          </ac:spMkLst>
        </pc:spChg>
        <pc:spChg chg="add">
          <ac:chgData name="Wallinheimo Marjatta" userId="S::marjatta.wallinheimo@esedulainen.fi::5faa4902-9b64-49cb-a2bd-c346b27d0bf5" providerId="AD" clId="Web-{0179346C-D91C-AAC8-AAF1-B537BCBA108D}" dt="2025-01-09T10:16:32.896" v="23"/>
          <ac:spMkLst>
            <pc:docMk/>
            <pc:sldMk cId="1125384524" sldId="257"/>
            <ac:spMk id="18" creationId="{F9823747-7944-4F43-90FA-AAD54C345C95}"/>
          </ac:spMkLst>
        </pc:spChg>
        <pc:spChg chg="add">
          <ac:chgData name="Wallinheimo Marjatta" userId="S::marjatta.wallinheimo@esedulainen.fi::5faa4902-9b64-49cb-a2bd-c346b27d0bf5" providerId="AD" clId="Web-{0179346C-D91C-AAC8-AAF1-B537BCBA108D}" dt="2025-01-09T10:16:32.896" v="23"/>
          <ac:spMkLst>
            <pc:docMk/>
            <pc:sldMk cId="1125384524" sldId="257"/>
            <ac:spMk id="20" creationId="{BA046A61-60D5-4DD7-9750-B310FADD3B50}"/>
          </ac:spMkLst>
        </pc:spChg>
        <pc:spChg chg="add">
          <ac:chgData name="Wallinheimo Marjatta" userId="S::marjatta.wallinheimo@esedulainen.fi::5faa4902-9b64-49cb-a2bd-c346b27d0bf5" providerId="AD" clId="Web-{0179346C-D91C-AAC8-AAF1-B537BCBA108D}" dt="2025-01-09T10:16:32.896" v="23"/>
          <ac:spMkLst>
            <pc:docMk/>
            <pc:sldMk cId="1125384524" sldId="257"/>
            <ac:spMk id="22" creationId="{1CC66135-34A3-4CE7-B85C-2ED658455290}"/>
          </ac:spMkLst>
        </pc:spChg>
        <pc:picChg chg="add mod ord">
          <ac:chgData name="Wallinheimo Marjatta" userId="S::marjatta.wallinheimo@esedulainen.fi::5faa4902-9b64-49cb-a2bd-c346b27d0bf5" providerId="AD" clId="Web-{0179346C-D91C-AAC8-AAF1-B537BCBA108D}" dt="2025-01-09T10:16:32.896" v="23"/>
          <ac:picMkLst>
            <pc:docMk/>
            <pc:sldMk cId="1125384524" sldId="257"/>
            <ac:picMk id="4" creationId="{7E921D8D-21F5-B4F8-C613-3799CDC69EB1}"/>
          </ac:picMkLst>
        </pc:picChg>
        <pc:picChg chg="add mod">
          <ac:chgData name="Wallinheimo Marjatta" userId="S::marjatta.wallinheimo@esedulainen.fi::5faa4902-9b64-49cb-a2bd-c346b27d0bf5" providerId="AD" clId="Web-{0179346C-D91C-AAC8-AAF1-B537BCBA108D}" dt="2025-01-09T10:16:32.896" v="23"/>
          <ac:picMkLst>
            <pc:docMk/>
            <pc:sldMk cId="1125384524" sldId="257"/>
            <ac:picMk id="5" creationId="{F9D89602-3917-0B7C-75C3-17347F3091CF}"/>
          </ac:picMkLst>
        </pc:picChg>
      </pc:sldChg>
    </pc:docChg>
  </pc:docChgLst>
</pc:chgInfo>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2F1C56-8A72-4858-851C-F15B634C74F2}"/>
              </a:ext>
            </a:extLst>
          </p:cNvPr>
          <p:cNvSpPr>
            <a:spLocks noGrp="1"/>
          </p:cNvSpPr>
          <p:nvPr>
            <p:ph type="ctrTitle"/>
          </p:nvPr>
        </p:nvSpPr>
        <p:spPr>
          <a:xfrm>
            <a:off x="1219200" y="1122362"/>
            <a:ext cx="8876022" cy="3744209"/>
          </a:xfrm>
        </p:spPr>
        <p:txBody>
          <a:bodyPr anchor="b">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3C1834EB-45A5-426C-824A-8F07CA8F6DBE}"/>
              </a:ext>
            </a:extLst>
          </p:cNvPr>
          <p:cNvSpPr>
            <a:spLocks noGrp="1"/>
          </p:cNvSpPr>
          <p:nvPr>
            <p:ph type="subTitle" idx="1"/>
          </p:nvPr>
        </p:nvSpPr>
        <p:spPr>
          <a:xfrm>
            <a:off x="1219200" y="5230134"/>
            <a:ext cx="4876800" cy="942065"/>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93D55F2-5374-4778-B1EE-98996792D07B}"/>
              </a:ext>
            </a:extLst>
          </p:cNvPr>
          <p:cNvSpPr>
            <a:spLocks noGrp="1"/>
          </p:cNvSpPr>
          <p:nvPr>
            <p:ph type="dt" sz="half" idx="10"/>
          </p:nvPr>
        </p:nvSpPr>
        <p:spPr/>
        <p:txBody>
          <a:bodyPr/>
          <a:lstStyle/>
          <a:p>
            <a:fld id="{8C1E1FAD-7351-4908-963A-08EA8E4AB7A0}" type="datetimeFigureOut">
              <a:rPr lang="en-US" smtClean="0"/>
              <a:t>1/13/2025</a:t>
            </a:fld>
            <a:endParaRPr lang="en-US"/>
          </a:p>
        </p:txBody>
      </p:sp>
      <p:sp>
        <p:nvSpPr>
          <p:cNvPr id="5" name="Footer Placeholder 4">
            <a:extLst>
              <a:ext uri="{FF2B5EF4-FFF2-40B4-BE49-F238E27FC236}">
                <a16:creationId xmlns:a16="http://schemas.microsoft.com/office/drawing/2014/main" id="{944044F8-E727-4D63-B6D6-26482F83D3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141F76-D956-4205-AD99-E91FD5FCC027}"/>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573173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A6D4F-1C6D-40FB-9A92-C86C4E15C05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67BDDB-F95B-4041-AA53-71BBCB26D9C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977052-C8EA-459E-9E10-8EE28C50E166}"/>
              </a:ext>
            </a:extLst>
          </p:cNvPr>
          <p:cNvSpPr>
            <a:spLocks noGrp="1"/>
          </p:cNvSpPr>
          <p:nvPr>
            <p:ph type="dt" sz="half" idx="10"/>
          </p:nvPr>
        </p:nvSpPr>
        <p:spPr/>
        <p:txBody>
          <a:bodyPr/>
          <a:lstStyle/>
          <a:p>
            <a:fld id="{8C1E1FAD-7351-4908-963A-08EA8E4AB7A0}" type="datetimeFigureOut">
              <a:rPr lang="en-US" smtClean="0"/>
              <a:t>1/13/2025</a:t>
            </a:fld>
            <a:endParaRPr lang="en-US"/>
          </a:p>
        </p:txBody>
      </p:sp>
      <p:sp>
        <p:nvSpPr>
          <p:cNvPr id="5" name="Footer Placeholder 4">
            <a:extLst>
              <a:ext uri="{FF2B5EF4-FFF2-40B4-BE49-F238E27FC236}">
                <a16:creationId xmlns:a16="http://schemas.microsoft.com/office/drawing/2014/main" id="{1F3E6650-E3AD-4C98-88FE-F5152966FE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54FED5-B228-4E3C-BFEE-0BC47D950694}"/>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15875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B0A243A-5463-4C65-85DA-03BECDAE63E2}"/>
              </a:ext>
            </a:extLst>
          </p:cNvPr>
          <p:cNvSpPr>
            <a:spLocks noGrp="1"/>
          </p:cNvSpPr>
          <p:nvPr>
            <p:ph type="title" orient="vert"/>
          </p:nvPr>
        </p:nvSpPr>
        <p:spPr>
          <a:xfrm>
            <a:off x="8831898" y="854169"/>
            <a:ext cx="2674301" cy="5322793"/>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E10153C-6948-4108-8FF1-033F66D4CABA}"/>
              </a:ext>
            </a:extLst>
          </p:cNvPr>
          <p:cNvSpPr>
            <a:spLocks noGrp="1"/>
          </p:cNvSpPr>
          <p:nvPr>
            <p:ph type="body" orient="vert" idx="1"/>
          </p:nvPr>
        </p:nvSpPr>
        <p:spPr>
          <a:xfrm>
            <a:off x="685800" y="854169"/>
            <a:ext cx="7886700" cy="532279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345988-B24C-46FE-87B0-55D4FB7CBC42}"/>
              </a:ext>
            </a:extLst>
          </p:cNvPr>
          <p:cNvSpPr>
            <a:spLocks noGrp="1"/>
          </p:cNvSpPr>
          <p:nvPr>
            <p:ph type="dt" sz="half" idx="10"/>
          </p:nvPr>
        </p:nvSpPr>
        <p:spPr/>
        <p:txBody>
          <a:bodyPr/>
          <a:lstStyle/>
          <a:p>
            <a:fld id="{8C1E1FAD-7351-4908-963A-08EA8E4AB7A0}" type="datetimeFigureOut">
              <a:rPr lang="en-US" smtClean="0"/>
              <a:t>1/13/2025</a:t>
            </a:fld>
            <a:endParaRPr lang="en-US"/>
          </a:p>
        </p:txBody>
      </p:sp>
      <p:sp>
        <p:nvSpPr>
          <p:cNvPr id="5" name="Footer Placeholder 4">
            <a:extLst>
              <a:ext uri="{FF2B5EF4-FFF2-40B4-BE49-F238E27FC236}">
                <a16:creationId xmlns:a16="http://schemas.microsoft.com/office/drawing/2014/main" id="{493AB2DB-BD1F-41F7-AC5E-57249C270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81E3DB-BDAB-40CA-ABA3-A3662C06881F}"/>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8021272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11A1B-E09A-4F93-BC68-B160114AFC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CC8C4A9-27ED-4E86-A256-5009E31342B6}"/>
              </a:ext>
            </a:extLst>
          </p:cNvPr>
          <p:cNvSpPr>
            <a:spLocks noGrp="1"/>
          </p:cNvSpPr>
          <p:nvPr>
            <p:ph idx="1"/>
          </p:nvPr>
        </p:nvSpPr>
        <p:spPr/>
        <p:txBody>
          <a:bodyPr/>
          <a:lstStyle>
            <a:lvl1pPr>
              <a:lnSpc>
                <a:spcPct val="120000"/>
              </a:lnSpc>
              <a:defRPr/>
            </a:lvl1pPr>
            <a:lvl2pPr>
              <a:lnSpc>
                <a:spcPct val="120000"/>
              </a:lnSpc>
              <a:defRPr/>
            </a:lvl2pPr>
            <a:lvl3pPr>
              <a:lnSpc>
                <a:spcPct val="120000"/>
              </a:lnSpc>
              <a:defRPr sz="1400"/>
            </a:lvl3pPr>
            <a:lvl4pPr>
              <a:lnSpc>
                <a:spcPct val="120000"/>
              </a:lnSpc>
              <a:defRPr sz="1200"/>
            </a:lvl4pPr>
            <a:lvl5pPr>
              <a:lnSpc>
                <a:spcPct val="12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5CF91C-8771-4949-A397-928A5743EBC7}"/>
              </a:ext>
            </a:extLst>
          </p:cNvPr>
          <p:cNvSpPr>
            <a:spLocks noGrp="1"/>
          </p:cNvSpPr>
          <p:nvPr>
            <p:ph type="dt" sz="half" idx="10"/>
          </p:nvPr>
        </p:nvSpPr>
        <p:spPr/>
        <p:txBody>
          <a:bodyPr/>
          <a:lstStyle/>
          <a:p>
            <a:fld id="{8C1E1FAD-7351-4908-963A-08EA8E4AB7A0}" type="datetimeFigureOut">
              <a:rPr lang="en-US" smtClean="0"/>
              <a:t>1/13/2025</a:t>
            </a:fld>
            <a:endParaRPr lang="en-US"/>
          </a:p>
        </p:txBody>
      </p:sp>
      <p:sp>
        <p:nvSpPr>
          <p:cNvPr id="5" name="Footer Placeholder 4">
            <a:extLst>
              <a:ext uri="{FF2B5EF4-FFF2-40B4-BE49-F238E27FC236}">
                <a16:creationId xmlns:a16="http://schemas.microsoft.com/office/drawing/2014/main" id="{013EA0ED-4961-4254-B34E-71D14C4E05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497152-BD97-4A72-8B07-CD2BC57B84F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9549500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4EAF4-C10D-4650-9587-15DA8E9F9C08}"/>
              </a:ext>
            </a:extLst>
          </p:cNvPr>
          <p:cNvSpPr>
            <a:spLocks noGrp="1"/>
          </p:cNvSpPr>
          <p:nvPr>
            <p:ph type="title"/>
          </p:nvPr>
        </p:nvSpPr>
        <p:spPr>
          <a:xfrm>
            <a:off x="1219200" y="1368862"/>
            <a:ext cx="9486900" cy="3679656"/>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BA1D5C2-6E93-4B23-A0CA-D5D7E735C718}"/>
              </a:ext>
            </a:extLst>
          </p:cNvPr>
          <p:cNvSpPr>
            <a:spLocks noGrp="1"/>
          </p:cNvSpPr>
          <p:nvPr>
            <p:ph type="body" idx="1"/>
          </p:nvPr>
        </p:nvSpPr>
        <p:spPr>
          <a:xfrm>
            <a:off x="1219200" y="5318974"/>
            <a:ext cx="9486900" cy="853225"/>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E815BFB-5D28-4ABE-AD37-0C6C3FD949FE}"/>
              </a:ext>
            </a:extLst>
          </p:cNvPr>
          <p:cNvSpPr>
            <a:spLocks noGrp="1"/>
          </p:cNvSpPr>
          <p:nvPr>
            <p:ph type="dt" sz="half" idx="10"/>
          </p:nvPr>
        </p:nvSpPr>
        <p:spPr/>
        <p:txBody>
          <a:bodyPr/>
          <a:lstStyle/>
          <a:p>
            <a:fld id="{8C1E1FAD-7351-4908-963A-08EA8E4AB7A0}" type="datetimeFigureOut">
              <a:rPr lang="en-US" smtClean="0"/>
              <a:t>1/13/2025</a:t>
            </a:fld>
            <a:endParaRPr lang="en-US"/>
          </a:p>
        </p:txBody>
      </p:sp>
      <p:sp>
        <p:nvSpPr>
          <p:cNvPr id="5" name="Footer Placeholder 4">
            <a:extLst>
              <a:ext uri="{FF2B5EF4-FFF2-40B4-BE49-F238E27FC236}">
                <a16:creationId xmlns:a16="http://schemas.microsoft.com/office/drawing/2014/main" id="{65A4035B-0539-4A03-87C0-22E52C98B2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327ADF-48C9-49CF-BD4D-82399BF64AD3}"/>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2015934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A2FB-0310-4935-B7F7-E47876CD4E9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A987C14-52AB-4AAC-9038-29CF58EA6EA8}"/>
              </a:ext>
            </a:extLst>
          </p:cNvPr>
          <p:cNvSpPr>
            <a:spLocks noGrp="1"/>
          </p:cNvSpPr>
          <p:nvPr>
            <p:ph sz="half" idx="1"/>
          </p:nvPr>
        </p:nvSpPr>
        <p:spPr>
          <a:xfrm>
            <a:off x="1219200" y="2168278"/>
            <a:ext cx="4702921" cy="41563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B2E45A-DCC0-4701-9D67-EF56AECE3432}"/>
              </a:ext>
            </a:extLst>
          </p:cNvPr>
          <p:cNvSpPr>
            <a:spLocks noGrp="1"/>
          </p:cNvSpPr>
          <p:nvPr>
            <p:ph sz="half" idx="2"/>
          </p:nvPr>
        </p:nvSpPr>
        <p:spPr>
          <a:xfrm>
            <a:off x="6269880" y="2168278"/>
            <a:ext cx="4782699" cy="41563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1AF0813-A167-4D17-AA79-07BD9765FE0D}"/>
              </a:ext>
            </a:extLst>
          </p:cNvPr>
          <p:cNvSpPr>
            <a:spLocks noGrp="1"/>
          </p:cNvSpPr>
          <p:nvPr>
            <p:ph type="dt" sz="half" idx="10"/>
          </p:nvPr>
        </p:nvSpPr>
        <p:spPr/>
        <p:txBody>
          <a:bodyPr/>
          <a:lstStyle/>
          <a:p>
            <a:fld id="{8C1E1FAD-7351-4908-963A-08EA8E4AB7A0}" type="datetimeFigureOut">
              <a:rPr lang="en-US" smtClean="0"/>
              <a:t>1/13/2025</a:t>
            </a:fld>
            <a:endParaRPr lang="en-US"/>
          </a:p>
        </p:txBody>
      </p:sp>
      <p:sp>
        <p:nvSpPr>
          <p:cNvPr id="6" name="Footer Placeholder 5">
            <a:extLst>
              <a:ext uri="{FF2B5EF4-FFF2-40B4-BE49-F238E27FC236}">
                <a16:creationId xmlns:a16="http://schemas.microsoft.com/office/drawing/2014/main" id="{40A940D7-D4C1-4C24-95F3-29A849CEEE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949AB7-007E-4D4D-A2C1-2C5C3310C0B6}"/>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8237352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B0184-BDFD-48DE-B858-B81887BFD302}"/>
              </a:ext>
            </a:extLst>
          </p:cNvPr>
          <p:cNvSpPr>
            <a:spLocks noGrp="1"/>
          </p:cNvSpPr>
          <p:nvPr>
            <p:ph type="title"/>
          </p:nvPr>
        </p:nvSpPr>
        <p:spPr>
          <a:xfrm>
            <a:off x="1219200" y="365125"/>
            <a:ext cx="9753599" cy="1577975"/>
          </a:xfrm>
        </p:spPr>
        <p:txBody>
          <a:bodyPr/>
          <a:lstStyle/>
          <a:p>
            <a:r>
              <a:rPr lang="en-US"/>
              <a:t>Click to edit Master title style</a:t>
            </a:r>
          </a:p>
        </p:txBody>
      </p:sp>
      <p:sp>
        <p:nvSpPr>
          <p:cNvPr id="3" name="Text Placeholder 2">
            <a:extLst>
              <a:ext uri="{FF2B5EF4-FFF2-40B4-BE49-F238E27FC236}">
                <a16:creationId xmlns:a16="http://schemas.microsoft.com/office/drawing/2014/main" id="{1724FEB2-6EEC-49D4-9466-0F7A6EDB0CB6}"/>
              </a:ext>
            </a:extLst>
          </p:cNvPr>
          <p:cNvSpPr>
            <a:spLocks noGrp="1"/>
          </p:cNvSpPr>
          <p:nvPr>
            <p:ph type="body" idx="1"/>
          </p:nvPr>
        </p:nvSpPr>
        <p:spPr>
          <a:xfrm>
            <a:off x="1219201" y="2095930"/>
            <a:ext cx="4507931" cy="758650"/>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BDE8CF0-BAB6-4BF2-836F-FED0AF88A8AA}"/>
              </a:ext>
            </a:extLst>
          </p:cNvPr>
          <p:cNvSpPr>
            <a:spLocks noGrp="1"/>
          </p:cNvSpPr>
          <p:nvPr>
            <p:ph sz="half" idx="2"/>
          </p:nvPr>
        </p:nvSpPr>
        <p:spPr>
          <a:xfrm>
            <a:off x="1219201" y="2938410"/>
            <a:ext cx="4507930" cy="33861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0751AB-FCF0-450B-A6DF-9B9A2AD2C24A}"/>
              </a:ext>
            </a:extLst>
          </p:cNvPr>
          <p:cNvSpPr>
            <a:spLocks noGrp="1"/>
          </p:cNvSpPr>
          <p:nvPr>
            <p:ph type="body" sz="quarter" idx="3"/>
          </p:nvPr>
        </p:nvSpPr>
        <p:spPr>
          <a:xfrm>
            <a:off x="6464867" y="2095930"/>
            <a:ext cx="4507932" cy="758650"/>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3898E7-3130-4CE6-AA11-C9CC8214EA1D}"/>
              </a:ext>
            </a:extLst>
          </p:cNvPr>
          <p:cNvSpPr>
            <a:spLocks noGrp="1"/>
          </p:cNvSpPr>
          <p:nvPr>
            <p:ph sz="quarter" idx="4"/>
          </p:nvPr>
        </p:nvSpPr>
        <p:spPr>
          <a:xfrm>
            <a:off x="6464867" y="2938410"/>
            <a:ext cx="4507932" cy="33861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5D85675-9678-4CB3-9AAB-D727D2B58E7A}"/>
              </a:ext>
            </a:extLst>
          </p:cNvPr>
          <p:cNvSpPr>
            <a:spLocks noGrp="1"/>
          </p:cNvSpPr>
          <p:nvPr>
            <p:ph type="dt" sz="half" idx="10"/>
          </p:nvPr>
        </p:nvSpPr>
        <p:spPr/>
        <p:txBody>
          <a:bodyPr/>
          <a:lstStyle/>
          <a:p>
            <a:fld id="{8C1E1FAD-7351-4908-963A-08EA8E4AB7A0}" type="datetimeFigureOut">
              <a:rPr lang="en-US" smtClean="0"/>
              <a:t>1/13/2025</a:t>
            </a:fld>
            <a:endParaRPr lang="en-US"/>
          </a:p>
        </p:txBody>
      </p:sp>
      <p:sp>
        <p:nvSpPr>
          <p:cNvPr id="8" name="Footer Placeholder 7">
            <a:extLst>
              <a:ext uri="{FF2B5EF4-FFF2-40B4-BE49-F238E27FC236}">
                <a16:creationId xmlns:a16="http://schemas.microsoft.com/office/drawing/2014/main" id="{445F8314-1849-461A-AAF2-BF149646D52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69738E-5865-473C-BAFB-BDB385C06931}"/>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9647347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7AC40-59FF-4CE3-B49C-C824A784C5F7}"/>
              </a:ext>
            </a:extLst>
          </p:cNvPr>
          <p:cNvSpPr>
            <a:spLocks noGrp="1"/>
          </p:cNvSpPr>
          <p:nvPr>
            <p:ph type="title"/>
          </p:nvPr>
        </p:nvSpPr>
        <p:spPr>
          <a:xfrm>
            <a:off x="1219200" y="365125"/>
            <a:ext cx="9493249" cy="1577975"/>
          </a:xfrm>
        </p:spPr>
        <p:txBody>
          <a:bodyPr/>
          <a:lstStyle/>
          <a:p>
            <a:r>
              <a:rPr lang="en-US"/>
              <a:t>Click to edit Master title style</a:t>
            </a:r>
          </a:p>
        </p:txBody>
      </p:sp>
      <p:sp>
        <p:nvSpPr>
          <p:cNvPr id="3" name="Date Placeholder 2">
            <a:extLst>
              <a:ext uri="{FF2B5EF4-FFF2-40B4-BE49-F238E27FC236}">
                <a16:creationId xmlns:a16="http://schemas.microsoft.com/office/drawing/2014/main" id="{F92FAB63-E9CE-4359-A54B-07AC7E9BBAE3}"/>
              </a:ext>
            </a:extLst>
          </p:cNvPr>
          <p:cNvSpPr>
            <a:spLocks noGrp="1"/>
          </p:cNvSpPr>
          <p:nvPr>
            <p:ph type="dt" sz="half" idx="10"/>
          </p:nvPr>
        </p:nvSpPr>
        <p:spPr/>
        <p:txBody>
          <a:bodyPr/>
          <a:lstStyle/>
          <a:p>
            <a:fld id="{8C1E1FAD-7351-4908-963A-08EA8E4AB7A0}" type="datetimeFigureOut">
              <a:rPr lang="en-US" smtClean="0"/>
              <a:t>1/13/2025</a:t>
            </a:fld>
            <a:endParaRPr lang="en-US"/>
          </a:p>
        </p:txBody>
      </p:sp>
      <p:sp>
        <p:nvSpPr>
          <p:cNvPr id="4" name="Footer Placeholder 3">
            <a:extLst>
              <a:ext uri="{FF2B5EF4-FFF2-40B4-BE49-F238E27FC236}">
                <a16:creationId xmlns:a16="http://schemas.microsoft.com/office/drawing/2014/main" id="{C7939854-5165-4C41-8DCA-D42DFD7D906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F1768E0-4535-4B0D-8B94-4C10740B0A6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584040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4678E3-D115-4E49-9ECB-656CF2319E94}"/>
              </a:ext>
            </a:extLst>
          </p:cNvPr>
          <p:cNvSpPr>
            <a:spLocks noGrp="1"/>
          </p:cNvSpPr>
          <p:nvPr>
            <p:ph type="dt" sz="half" idx="10"/>
          </p:nvPr>
        </p:nvSpPr>
        <p:spPr/>
        <p:txBody>
          <a:bodyPr/>
          <a:lstStyle/>
          <a:p>
            <a:fld id="{8C1E1FAD-7351-4908-963A-08EA8E4AB7A0}" type="datetimeFigureOut">
              <a:rPr lang="en-US" smtClean="0"/>
              <a:t>1/13/2025</a:t>
            </a:fld>
            <a:endParaRPr lang="en-US"/>
          </a:p>
        </p:txBody>
      </p:sp>
      <p:sp>
        <p:nvSpPr>
          <p:cNvPr id="3" name="Footer Placeholder 2">
            <a:extLst>
              <a:ext uri="{FF2B5EF4-FFF2-40B4-BE49-F238E27FC236}">
                <a16:creationId xmlns:a16="http://schemas.microsoft.com/office/drawing/2014/main" id="{E521E6FC-7F84-4673-81D6-B85FE26DA0B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480318A-245C-4841-AB57-CEC5CC124D02}"/>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513248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F847B-9D86-47FF-B24A-EEA5F73EA144}"/>
              </a:ext>
            </a:extLst>
          </p:cNvPr>
          <p:cNvSpPr>
            <a:spLocks noGrp="1"/>
          </p:cNvSpPr>
          <p:nvPr>
            <p:ph type="title"/>
          </p:nvPr>
        </p:nvSpPr>
        <p:spPr>
          <a:xfrm>
            <a:off x="1219200" y="457200"/>
            <a:ext cx="3776472" cy="2852928"/>
          </a:xfrm>
        </p:spPr>
        <p:txBody>
          <a:bodyPr anchor="b">
            <a:normAutofit/>
          </a:bodyPr>
          <a:lstStyle>
            <a:lvl1pPr>
              <a:defRPr sz="4000"/>
            </a:lvl1pPr>
          </a:lstStyle>
          <a:p>
            <a:r>
              <a:rPr lang="en-US"/>
              <a:t>Click to edit Master title style</a:t>
            </a:r>
          </a:p>
        </p:txBody>
      </p:sp>
      <p:sp>
        <p:nvSpPr>
          <p:cNvPr id="3" name="Content Placeholder 2">
            <a:extLst>
              <a:ext uri="{FF2B5EF4-FFF2-40B4-BE49-F238E27FC236}">
                <a16:creationId xmlns:a16="http://schemas.microsoft.com/office/drawing/2014/main" id="{ADAC0675-AD2F-44DC-8FF3-4454258A5908}"/>
              </a:ext>
            </a:extLst>
          </p:cNvPr>
          <p:cNvSpPr>
            <a:spLocks noGrp="1"/>
          </p:cNvSpPr>
          <p:nvPr>
            <p:ph idx="1"/>
          </p:nvPr>
        </p:nvSpPr>
        <p:spPr>
          <a:xfrm>
            <a:off x="5557582" y="987425"/>
            <a:ext cx="5948618"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1D96356-C0F0-4C22-B9B6-C7E0BE4F3702}"/>
              </a:ext>
            </a:extLst>
          </p:cNvPr>
          <p:cNvSpPr>
            <a:spLocks noGrp="1"/>
          </p:cNvSpPr>
          <p:nvPr>
            <p:ph type="body" sz="half" idx="2"/>
          </p:nvPr>
        </p:nvSpPr>
        <p:spPr>
          <a:xfrm>
            <a:off x="1219200" y="3484210"/>
            <a:ext cx="3768934" cy="238477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3EFD71-2ACA-4041-9EA2-86E7B81C314D}"/>
              </a:ext>
            </a:extLst>
          </p:cNvPr>
          <p:cNvSpPr>
            <a:spLocks noGrp="1"/>
          </p:cNvSpPr>
          <p:nvPr>
            <p:ph type="dt" sz="half" idx="10"/>
          </p:nvPr>
        </p:nvSpPr>
        <p:spPr/>
        <p:txBody>
          <a:bodyPr/>
          <a:lstStyle/>
          <a:p>
            <a:fld id="{8C1E1FAD-7351-4908-963A-08EA8E4AB7A0}" type="datetimeFigureOut">
              <a:rPr lang="en-US" smtClean="0"/>
              <a:t>1/13/2025</a:t>
            </a:fld>
            <a:endParaRPr lang="en-US"/>
          </a:p>
        </p:txBody>
      </p:sp>
      <p:sp>
        <p:nvSpPr>
          <p:cNvPr id="6" name="Footer Placeholder 5">
            <a:extLst>
              <a:ext uri="{FF2B5EF4-FFF2-40B4-BE49-F238E27FC236}">
                <a16:creationId xmlns:a16="http://schemas.microsoft.com/office/drawing/2014/main" id="{14ECACE3-32A8-4245-97AC-5797C147E71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4D63845-314D-499C-BB75-CE9162BE6EE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34127831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6D3DB-B1F8-4892-96F7-0BE21DE637CD}"/>
              </a:ext>
            </a:extLst>
          </p:cNvPr>
          <p:cNvSpPr>
            <a:spLocks noGrp="1"/>
          </p:cNvSpPr>
          <p:nvPr>
            <p:ph type="title"/>
          </p:nvPr>
        </p:nvSpPr>
        <p:spPr>
          <a:xfrm>
            <a:off x="1219200" y="457200"/>
            <a:ext cx="3932349" cy="2852670"/>
          </a:xfrm>
        </p:spPr>
        <p:txBody>
          <a:bodyPr anchor="b">
            <a:noAutofit/>
          </a:bodyPr>
          <a:lstStyle>
            <a:lvl1pPr>
              <a:defRPr sz="4000"/>
            </a:lvl1pPr>
          </a:lstStyle>
          <a:p>
            <a:r>
              <a:rPr lang="en-US"/>
              <a:t>Click to edit Master title style</a:t>
            </a:r>
          </a:p>
        </p:txBody>
      </p:sp>
      <p:sp>
        <p:nvSpPr>
          <p:cNvPr id="3" name="Picture Placeholder 2">
            <a:extLst>
              <a:ext uri="{FF2B5EF4-FFF2-40B4-BE49-F238E27FC236}">
                <a16:creationId xmlns:a16="http://schemas.microsoft.com/office/drawing/2014/main" id="{A40AB405-B2E9-4C4B-930C-CF1B63342F1D}"/>
              </a:ext>
            </a:extLst>
          </p:cNvPr>
          <p:cNvSpPr>
            <a:spLocks noGrp="1"/>
          </p:cNvSpPr>
          <p:nvPr>
            <p:ph type="pic" idx="1"/>
          </p:nvPr>
        </p:nvSpPr>
        <p:spPr>
          <a:xfrm>
            <a:off x="5674810" y="657055"/>
            <a:ext cx="5831389" cy="551514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8AF82ED-5295-4670-A3A8-B7813FF4713F}"/>
              </a:ext>
            </a:extLst>
          </p:cNvPr>
          <p:cNvSpPr>
            <a:spLocks noGrp="1"/>
          </p:cNvSpPr>
          <p:nvPr>
            <p:ph type="body" sz="half" idx="2"/>
          </p:nvPr>
        </p:nvSpPr>
        <p:spPr>
          <a:xfrm>
            <a:off x="1219199" y="3484210"/>
            <a:ext cx="3768934" cy="23768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8BCDD2-4389-41FA-BE68-6805E3290FCE}"/>
              </a:ext>
            </a:extLst>
          </p:cNvPr>
          <p:cNvSpPr>
            <a:spLocks noGrp="1"/>
          </p:cNvSpPr>
          <p:nvPr>
            <p:ph type="dt" sz="half" idx="10"/>
          </p:nvPr>
        </p:nvSpPr>
        <p:spPr/>
        <p:txBody>
          <a:bodyPr/>
          <a:lstStyle/>
          <a:p>
            <a:fld id="{8C1E1FAD-7351-4908-963A-08EA8E4AB7A0}" type="datetimeFigureOut">
              <a:rPr lang="en-US" smtClean="0"/>
              <a:t>1/13/2025</a:t>
            </a:fld>
            <a:endParaRPr lang="en-US"/>
          </a:p>
        </p:txBody>
      </p:sp>
      <p:sp>
        <p:nvSpPr>
          <p:cNvPr id="6" name="Footer Placeholder 5">
            <a:extLst>
              <a:ext uri="{FF2B5EF4-FFF2-40B4-BE49-F238E27FC236}">
                <a16:creationId xmlns:a16="http://schemas.microsoft.com/office/drawing/2014/main" id="{33C1D4C8-D966-41BE-B38F-54B9134FF7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A7339F-1169-4FB1-8FAA-781335ECB2AB}"/>
              </a:ext>
            </a:extLst>
          </p:cNvPr>
          <p:cNvSpPr>
            <a:spLocks noGrp="1"/>
          </p:cNvSpPr>
          <p:nvPr>
            <p:ph type="sldNum" sz="quarter" idx="12"/>
          </p:nvPr>
        </p:nvSpPr>
        <p:spPr/>
        <p:txBody>
          <a:bodyPr/>
          <a:lstStyle/>
          <a:p>
            <a:fld id="{1CF2D47E-0AF1-4C27-801F-64E3E5BF7F72}" type="slidenum">
              <a:rPr lang="en-US" smtClean="0"/>
              <a:t>‹#›</a:t>
            </a:fld>
            <a:endParaRPr lang="en-US"/>
          </a:p>
        </p:txBody>
      </p:sp>
    </p:spTree>
    <p:extLst>
      <p:ext uri="{BB962C8B-B14F-4D97-AF65-F5344CB8AC3E}">
        <p14:creationId xmlns:p14="http://schemas.microsoft.com/office/powerpoint/2010/main" val="14522904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2104591-A10E-46C3-952B-F25DCBDAD1BC}"/>
              </a:ext>
            </a:extLst>
          </p:cNvPr>
          <p:cNvSpPr>
            <a:spLocks noGrp="1"/>
          </p:cNvSpPr>
          <p:nvPr>
            <p:ph type="title"/>
          </p:nvPr>
        </p:nvSpPr>
        <p:spPr>
          <a:xfrm>
            <a:off x="1219200" y="365125"/>
            <a:ext cx="9493249" cy="1577975"/>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E1F77F62-7300-4B81-8F9B-D040A0EE1797}"/>
              </a:ext>
            </a:extLst>
          </p:cNvPr>
          <p:cNvSpPr>
            <a:spLocks noGrp="1"/>
          </p:cNvSpPr>
          <p:nvPr>
            <p:ph type="body" idx="1"/>
          </p:nvPr>
        </p:nvSpPr>
        <p:spPr>
          <a:xfrm>
            <a:off x="1219200" y="2318032"/>
            <a:ext cx="9493250" cy="400656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252CF0-2C7E-4A4C-BD7E-B7CEFF0DC458}"/>
              </a:ext>
            </a:extLst>
          </p:cNvPr>
          <p:cNvSpPr>
            <a:spLocks noGrp="1"/>
          </p:cNvSpPr>
          <p:nvPr>
            <p:ph type="dt" sz="half" idx="2"/>
          </p:nvPr>
        </p:nvSpPr>
        <p:spPr>
          <a:xfrm>
            <a:off x="8362630" y="6356349"/>
            <a:ext cx="3063890" cy="365125"/>
          </a:xfrm>
          <a:prstGeom prst="rect">
            <a:avLst/>
          </a:prstGeom>
        </p:spPr>
        <p:txBody>
          <a:bodyPr vert="horz" lIns="91440" tIns="45720" rIns="91440" bIns="45720" rtlCol="0" anchor="ctr"/>
          <a:lstStyle>
            <a:lvl1pPr algn="r">
              <a:defRPr sz="1100">
                <a:solidFill>
                  <a:schemeClr val="tx1"/>
                </a:solidFill>
              </a:defRPr>
            </a:lvl1pPr>
          </a:lstStyle>
          <a:p>
            <a:fld id="{8C1E1FAD-7351-4908-963A-08EA8E4AB7A0}" type="datetimeFigureOut">
              <a:rPr lang="en-US" smtClean="0"/>
              <a:pPr/>
              <a:t>1/13/2025</a:t>
            </a:fld>
            <a:endParaRPr lang="en-US"/>
          </a:p>
        </p:txBody>
      </p:sp>
      <p:sp>
        <p:nvSpPr>
          <p:cNvPr id="5" name="Footer Placeholder 4">
            <a:extLst>
              <a:ext uri="{FF2B5EF4-FFF2-40B4-BE49-F238E27FC236}">
                <a16:creationId xmlns:a16="http://schemas.microsoft.com/office/drawing/2014/main" id="{D2B49E98-61B4-4398-B18F-534336EA1747}"/>
              </a:ext>
            </a:extLst>
          </p:cNvPr>
          <p:cNvSpPr>
            <a:spLocks noGrp="1"/>
          </p:cNvSpPr>
          <p:nvPr>
            <p:ph type="ftr" sz="quarter" idx="3"/>
          </p:nvPr>
        </p:nvSpPr>
        <p:spPr>
          <a:xfrm rot="5400000">
            <a:off x="10099372" y="4308656"/>
            <a:ext cx="3471256" cy="365125"/>
          </a:xfrm>
          <a:prstGeom prst="rect">
            <a:avLst/>
          </a:prstGeom>
        </p:spPr>
        <p:txBody>
          <a:bodyPr vert="horz" lIns="91440" tIns="45720" rIns="91440" bIns="45720" rtlCol="0" anchor="ctr"/>
          <a:lstStyle>
            <a:lvl1pPr algn="r">
              <a:defRPr sz="11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A676DC5D-5820-4314-ADE6-9CD1C7D4AB68}"/>
              </a:ext>
            </a:extLst>
          </p:cNvPr>
          <p:cNvSpPr>
            <a:spLocks noGrp="1"/>
          </p:cNvSpPr>
          <p:nvPr>
            <p:ph type="sldNum" sz="quarter" idx="4"/>
          </p:nvPr>
        </p:nvSpPr>
        <p:spPr>
          <a:xfrm>
            <a:off x="11396670" y="6356349"/>
            <a:ext cx="576133" cy="365125"/>
          </a:xfrm>
          <a:prstGeom prst="rect">
            <a:avLst/>
          </a:prstGeom>
        </p:spPr>
        <p:txBody>
          <a:bodyPr vert="horz" lIns="91440" tIns="45720" rIns="91440" bIns="45720" rtlCol="0" anchor="ctr"/>
          <a:lstStyle>
            <a:lvl1pPr algn="r">
              <a:defRPr sz="1100">
                <a:solidFill>
                  <a:schemeClr val="tx1"/>
                </a:solidFill>
              </a:defRPr>
            </a:lvl1pPr>
          </a:lstStyle>
          <a:p>
            <a:fld id="{1CF2D47E-0AF1-4C27-801F-64E3E5BF7F72}" type="slidenum">
              <a:rPr lang="en-US" smtClean="0"/>
              <a:t>‹#›</a:t>
            </a:fld>
            <a:endParaRPr lang="en-US"/>
          </a:p>
        </p:txBody>
      </p:sp>
    </p:spTree>
    <p:extLst>
      <p:ext uri="{BB962C8B-B14F-4D97-AF65-F5344CB8AC3E}">
        <p14:creationId xmlns:p14="http://schemas.microsoft.com/office/powerpoint/2010/main" val="167038304"/>
      </p:ext>
    </p:extLst>
  </p:cSld>
  <p:clrMap bg1="dk1" tx1="lt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2" r:id="rId6"/>
    <p:sldLayoutId id="2147483667" r:id="rId7"/>
    <p:sldLayoutId id="2147483663" r:id="rId8"/>
    <p:sldLayoutId id="2147483664" r:id="rId9"/>
    <p:sldLayoutId id="2147483665" r:id="rId10"/>
    <p:sldLayoutId id="2147483666" r:id="rId11"/>
  </p:sldLayoutIdLst>
  <p:txStyles>
    <p:titleStyle>
      <a:lvl1pPr algn="l" defTabSz="914400" rtl="0" eaLnBrk="1" latinLnBrk="0" hangingPunct="1">
        <a:lnSpc>
          <a:spcPct val="120000"/>
        </a:lnSpc>
        <a:spcBef>
          <a:spcPct val="0"/>
        </a:spcBef>
        <a:buNone/>
        <a:defRPr sz="4000" i="1" kern="1200">
          <a:solidFill>
            <a:srgbClr val="000000"/>
          </a:solidFill>
          <a:highlight>
            <a:srgbClr val="FFFF00"/>
          </a:highligh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www.theseus.fi/bitstream/handle/10024/149100/Maenpaa_Tuuli.pdf?sequence=4" TargetMode="External"/><Relationship Id="rId2" Type="http://schemas.openxmlformats.org/officeDocument/2006/relationships/hyperlink" Target="https://www.cs.helsinki.fi/group/anno/dokumentit/projektisuunnitelma/riskianalyysi%20v2.0.doc" TargetMode="External"/><Relationship Id="rId1" Type="http://schemas.openxmlformats.org/officeDocument/2006/relationships/slideLayout" Target="../slideLayouts/slideLayout2.xml"/><Relationship Id="rId4" Type="http://schemas.openxmlformats.org/officeDocument/2006/relationships/hyperlink" Target="https://www.theseus.fi/bitstream/handle/10024/352166/Nevala_Laura.pdf?sequence=2"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hyperlink" Target="https://marjattaw.github.io/canvasapi/"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hyperlink" Target="https://developer.mozilla.org/en-US/docs/Web/API/Canvas_API" TargetMode="External"/><Relationship Id="rId7" Type="http://schemas.openxmlformats.org/officeDocument/2006/relationships/image" Target="../media/image9.png"/><Relationship Id="rId2" Type="http://schemas.openxmlformats.org/officeDocument/2006/relationships/hyperlink" Target="https://www.w3schools.com/js/" TargetMode="External"/><Relationship Id="rId1" Type="http://schemas.openxmlformats.org/officeDocument/2006/relationships/slideLayout" Target="../slideLayouts/slideLayout2.xml"/><Relationship Id="rId6" Type="http://schemas.openxmlformats.org/officeDocument/2006/relationships/hyperlink" Target="https://copilot.microsoft.com/" TargetMode="External"/><Relationship Id="rId5" Type="http://schemas.openxmlformats.org/officeDocument/2006/relationships/hyperlink" Target="https://pixabay.com/fi" TargetMode="External"/><Relationship Id="rId4" Type="http://schemas.openxmlformats.org/officeDocument/2006/relationships/hyperlink" Target="https://www.w3schools.com/graphics/canvas_intro.asp"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screenfly.org"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CB8CB760-915E-47FD-A5C8-9218F4F327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F78EFACA-F496-4929-9286-27A5304DF5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96221">
            <a:off x="-286444" y="5332812"/>
            <a:ext cx="11799476" cy="2650161"/>
          </a:xfrm>
          <a:custGeom>
            <a:avLst/>
            <a:gdLst>
              <a:gd name="connsiteX0" fmla="*/ 0 w 11799476"/>
              <a:gd name="connsiteY0" fmla="*/ 755322 h 2905031"/>
              <a:gd name="connsiteX1" fmla="*/ 1341 w 11799476"/>
              <a:gd name="connsiteY1" fmla="*/ 755341 h 2905031"/>
              <a:gd name="connsiteX2" fmla="*/ 489833 w 11799476"/>
              <a:gd name="connsiteY2" fmla="*/ 841850 h 2905031"/>
              <a:gd name="connsiteX3" fmla="*/ 1005241 w 11799476"/>
              <a:gd name="connsiteY3" fmla="*/ 896541 h 2905031"/>
              <a:gd name="connsiteX4" fmla="*/ 1267857 w 11799476"/>
              <a:gd name="connsiteY4" fmla="*/ 899683 h 2905031"/>
              <a:gd name="connsiteX5" fmla="*/ 1530977 w 11799476"/>
              <a:gd name="connsiteY5" fmla="*/ 846419 h 2905031"/>
              <a:gd name="connsiteX6" fmla="*/ 1723793 w 11799476"/>
              <a:gd name="connsiteY6" fmla="*/ 839537 h 2905031"/>
              <a:gd name="connsiteX7" fmla="*/ 1905563 w 11799476"/>
              <a:gd name="connsiteY7" fmla="*/ 772878 h 2905031"/>
              <a:gd name="connsiteX8" fmla="*/ 2044486 w 11799476"/>
              <a:gd name="connsiteY8" fmla="*/ 750937 h 2905031"/>
              <a:gd name="connsiteX9" fmla="*/ 2186319 w 11799476"/>
              <a:gd name="connsiteY9" fmla="*/ 740905 h 2905031"/>
              <a:gd name="connsiteX10" fmla="*/ 2287591 w 11799476"/>
              <a:gd name="connsiteY10" fmla="*/ 760420 h 2905031"/>
              <a:gd name="connsiteX11" fmla="*/ 2676595 w 11799476"/>
              <a:gd name="connsiteY11" fmla="*/ 746161 h 2905031"/>
              <a:gd name="connsiteX12" fmla="*/ 2856596 w 11799476"/>
              <a:gd name="connsiteY12" fmla="*/ 734962 h 2905031"/>
              <a:gd name="connsiteX13" fmla="*/ 3085128 w 11799476"/>
              <a:gd name="connsiteY13" fmla="*/ 707091 h 2905031"/>
              <a:gd name="connsiteX14" fmla="*/ 3358076 w 11799476"/>
              <a:gd name="connsiteY14" fmla="*/ 688137 h 2905031"/>
              <a:gd name="connsiteX15" fmla="*/ 3432086 w 11799476"/>
              <a:gd name="connsiteY15" fmla="*/ 666689 h 2905031"/>
              <a:gd name="connsiteX16" fmla="*/ 3603654 w 11799476"/>
              <a:gd name="connsiteY16" fmla="*/ 659907 h 2905031"/>
              <a:gd name="connsiteX17" fmla="*/ 3704518 w 11799476"/>
              <a:gd name="connsiteY17" fmla="*/ 650454 h 2905031"/>
              <a:gd name="connsiteX18" fmla="*/ 3740034 w 11799476"/>
              <a:gd name="connsiteY18" fmla="*/ 638384 h 2905031"/>
              <a:gd name="connsiteX19" fmla="*/ 3791520 w 11799476"/>
              <a:gd name="connsiteY19" fmla="*/ 627228 h 2905031"/>
              <a:gd name="connsiteX20" fmla="*/ 4240870 w 11799476"/>
              <a:gd name="connsiteY20" fmla="*/ 600654 h 2905031"/>
              <a:gd name="connsiteX21" fmla="*/ 4359782 w 11799476"/>
              <a:gd name="connsiteY21" fmla="*/ 609326 h 2905031"/>
              <a:gd name="connsiteX22" fmla="*/ 4615613 w 11799476"/>
              <a:gd name="connsiteY22" fmla="*/ 580085 h 2905031"/>
              <a:gd name="connsiteX23" fmla="*/ 4680496 w 11799476"/>
              <a:gd name="connsiteY23" fmla="*/ 537463 h 2905031"/>
              <a:gd name="connsiteX24" fmla="*/ 4943925 w 11799476"/>
              <a:gd name="connsiteY24" fmla="*/ 468868 h 2905031"/>
              <a:gd name="connsiteX25" fmla="*/ 4976722 w 11799476"/>
              <a:gd name="connsiteY25" fmla="*/ 450031 h 2905031"/>
              <a:gd name="connsiteX26" fmla="*/ 5025250 w 11799476"/>
              <a:gd name="connsiteY26" fmla="*/ 429035 h 2905031"/>
              <a:gd name="connsiteX27" fmla="*/ 5107754 w 11799476"/>
              <a:gd name="connsiteY27" fmla="*/ 385860 h 2905031"/>
              <a:gd name="connsiteX28" fmla="*/ 5254763 w 11799476"/>
              <a:gd name="connsiteY28" fmla="*/ 339892 h 2905031"/>
              <a:gd name="connsiteX29" fmla="*/ 5304314 w 11799476"/>
              <a:gd name="connsiteY29" fmla="*/ 334829 h 2905031"/>
              <a:gd name="connsiteX30" fmla="*/ 5736699 w 11799476"/>
              <a:gd name="connsiteY30" fmla="*/ 296467 h 2905031"/>
              <a:gd name="connsiteX31" fmla="*/ 5826890 w 11799476"/>
              <a:gd name="connsiteY31" fmla="*/ 273037 h 2905031"/>
              <a:gd name="connsiteX32" fmla="*/ 6005712 w 11799476"/>
              <a:gd name="connsiteY32" fmla="*/ 262722 h 2905031"/>
              <a:gd name="connsiteX33" fmla="*/ 6213286 w 11799476"/>
              <a:gd name="connsiteY33" fmla="*/ 267461 h 2905031"/>
              <a:gd name="connsiteX34" fmla="*/ 6666199 w 11799476"/>
              <a:gd name="connsiteY34" fmla="*/ 266502 h 2905031"/>
              <a:gd name="connsiteX35" fmla="*/ 6876837 w 11799476"/>
              <a:gd name="connsiteY35" fmla="*/ 267994 h 2905031"/>
              <a:gd name="connsiteX36" fmla="*/ 7054284 w 11799476"/>
              <a:gd name="connsiteY36" fmla="*/ 279372 h 2905031"/>
              <a:gd name="connsiteX37" fmla="*/ 7165035 w 11799476"/>
              <a:gd name="connsiteY37" fmla="*/ 258561 h 2905031"/>
              <a:gd name="connsiteX38" fmla="*/ 7250263 w 11799476"/>
              <a:gd name="connsiteY38" fmla="*/ 237490 h 2905031"/>
              <a:gd name="connsiteX39" fmla="*/ 7250263 w 11799476"/>
              <a:gd name="connsiteY39" fmla="*/ 0 h 2905031"/>
              <a:gd name="connsiteX40" fmla="*/ 11370052 w 11799476"/>
              <a:gd name="connsiteY40" fmla="*/ 0 h 2905031"/>
              <a:gd name="connsiteX41" fmla="*/ 11370052 w 11799476"/>
              <a:gd name="connsiteY41" fmla="*/ 536347 h 2905031"/>
              <a:gd name="connsiteX42" fmla="*/ 11462827 w 11799476"/>
              <a:gd name="connsiteY42" fmla="*/ 536912 h 2905031"/>
              <a:gd name="connsiteX43" fmla="*/ 11660907 w 11799476"/>
              <a:gd name="connsiteY43" fmla="*/ 556432 h 2905031"/>
              <a:gd name="connsiteX44" fmla="*/ 11726037 w 11799476"/>
              <a:gd name="connsiteY44" fmla="*/ 558849 h 2905031"/>
              <a:gd name="connsiteX45" fmla="*/ 11799476 w 11799476"/>
              <a:gd name="connsiteY45" fmla="*/ 572795 h 2905031"/>
              <a:gd name="connsiteX46" fmla="*/ 441416 w 11799476"/>
              <a:gd name="connsiteY46" fmla="*/ 2905031 h 2905031"/>
              <a:gd name="connsiteX0" fmla="*/ 0 w 11799476"/>
              <a:gd name="connsiteY0" fmla="*/ 755322 h 2905031"/>
              <a:gd name="connsiteX1" fmla="*/ 1341 w 11799476"/>
              <a:gd name="connsiteY1" fmla="*/ 755341 h 2905031"/>
              <a:gd name="connsiteX2" fmla="*/ 489833 w 11799476"/>
              <a:gd name="connsiteY2" fmla="*/ 841850 h 2905031"/>
              <a:gd name="connsiteX3" fmla="*/ 1005241 w 11799476"/>
              <a:gd name="connsiteY3" fmla="*/ 896541 h 2905031"/>
              <a:gd name="connsiteX4" fmla="*/ 1267857 w 11799476"/>
              <a:gd name="connsiteY4" fmla="*/ 899683 h 2905031"/>
              <a:gd name="connsiteX5" fmla="*/ 1530977 w 11799476"/>
              <a:gd name="connsiteY5" fmla="*/ 846419 h 2905031"/>
              <a:gd name="connsiteX6" fmla="*/ 1723793 w 11799476"/>
              <a:gd name="connsiteY6" fmla="*/ 839537 h 2905031"/>
              <a:gd name="connsiteX7" fmla="*/ 1905563 w 11799476"/>
              <a:gd name="connsiteY7" fmla="*/ 772878 h 2905031"/>
              <a:gd name="connsiteX8" fmla="*/ 2044486 w 11799476"/>
              <a:gd name="connsiteY8" fmla="*/ 750937 h 2905031"/>
              <a:gd name="connsiteX9" fmla="*/ 2186319 w 11799476"/>
              <a:gd name="connsiteY9" fmla="*/ 740905 h 2905031"/>
              <a:gd name="connsiteX10" fmla="*/ 2287591 w 11799476"/>
              <a:gd name="connsiteY10" fmla="*/ 760420 h 2905031"/>
              <a:gd name="connsiteX11" fmla="*/ 2676595 w 11799476"/>
              <a:gd name="connsiteY11" fmla="*/ 746161 h 2905031"/>
              <a:gd name="connsiteX12" fmla="*/ 2856596 w 11799476"/>
              <a:gd name="connsiteY12" fmla="*/ 734962 h 2905031"/>
              <a:gd name="connsiteX13" fmla="*/ 3085128 w 11799476"/>
              <a:gd name="connsiteY13" fmla="*/ 707091 h 2905031"/>
              <a:gd name="connsiteX14" fmla="*/ 3358076 w 11799476"/>
              <a:gd name="connsiteY14" fmla="*/ 688137 h 2905031"/>
              <a:gd name="connsiteX15" fmla="*/ 3432086 w 11799476"/>
              <a:gd name="connsiteY15" fmla="*/ 666689 h 2905031"/>
              <a:gd name="connsiteX16" fmla="*/ 3603654 w 11799476"/>
              <a:gd name="connsiteY16" fmla="*/ 659907 h 2905031"/>
              <a:gd name="connsiteX17" fmla="*/ 3704518 w 11799476"/>
              <a:gd name="connsiteY17" fmla="*/ 650454 h 2905031"/>
              <a:gd name="connsiteX18" fmla="*/ 3740034 w 11799476"/>
              <a:gd name="connsiteY18" fmla="*/ 638384 h 2905031"/>
              <a:gd name="connsiteX19" fmla="*/ 3791520 w 11799476"/>
              <a:gd name="connsiteY19" fmla="*/ 627228 h 2905031"/>
              <a:gd name="connsiteX20" fmla="*/ 4240870 w 11799476"/>
              <a:gd name="connsiteY20" fmla="*/ 600654 h 2905031"/>
              <a:gd name="connsiteX21" fmla="*/ 4359782 w 11799476"/>
              <a:gd name="connsiteY21" fmla="*/ 609326 h 2905031"/>
              <a:gd name="connsiteX22" fmla="*/ 4615613 w 11799476"/>
              <a:gd name="connsiteY22" fmla="*/ 580085 h 2905031"/>
              <a:gd name="connsiteX23" fmla="*/ 4680496 w 11799476"/>
              <a:gd name="connsiteY23" fmla="*/ 537463 h 2905031"/>
              <a:gd name="connsiteX24" fmla="*/ 4943925 w 11799476"/>
              <a:gd name="connsiteY24" fmla="*/ 468868 h 2905031"/>
              <a:gd name="connsiteX25" fmla="*/ 4976722 w 11799476"/>
              <a:gd name="connsiteY25" fmla="*/ 450031 h 2905031"/>
              <a:gd name="connsiteX26" fmla="*/ 5025250 w 11799476"/>
              <a:gd name="connsiteY26" fmla="*/ 429035 h 2905031"/>
              <a:gd name="connsiteX27" fmla="*/ 5107754 w 11799476"/>
              <a:gd name="connsiteY27" fmla="*/ 385860 h 2905031"/>
              <a:gd name="connsiteX28" fmla="*/ 5254763 w 11799476"/>
              <a:gd name="connsiteY28" fmla="*/ 339892 h 2905031"/>
              <a:gd name="connsiteX29" fmla="*/ 5304314 w 11799476"/>
              <a:gd name="connsiteY29" fmla="*/ 334829 h 2905031"/>
              <a:gd name="connsiteX30" fmla="*/ 5736699 w 11799476"/>
              <a:gd name="connsiteY30" fmla="*/ 296467 h 2905031"/>
              <a:gd name="connsiteX31" fmla="*/ 5826890 w 11799476"/>
              <a:gd name="connsiteY31" fmla="*/ 273037 h 2905031"/>
              <a:gd name="connsiteX32" fmla="*/ 6005712 w 11799476"/>
              <a:gd name="connsiteY32" fmla="*/ 262722 h 2905031"/>
              <a:gd name="connsiteX33" fmla="*/ 6213286 w 11799476"/>
              <a:gd name="connsiteY33" fmla="*/ 267461 h 2905031"/>
              <a:gd name="connsiteX34" fmla="*/ 6666199 w 11799476"/>
              <a:gd name="connsiteY34" fmla="*/ 266502 h 2905031"/>
              <a:gd name="connsiteX35" fmla="*/ 6876837 w 11799476"/>
              <a:gd name="connsiteY35" fmla="*/ 267994 h 2905031"/>
              <a:gd name="connsiteX36" fmla="*/ 7054284 w 11799476"/>
              <a:gd name="connsiteY36" fmla="*/ 279372 h 2905031"/>
              <a:gd name="connsiteX37" fmla="*/ 7165035 w 11799476"/>
              <a:gd name="connsiteY37" fmla="*/ 258561 h 2905031"/>
              <a:gd name="connsiteX38" fmla="*/ 7250263 w 11799476"/>
              <a:gd name="connsiteY38" fmla="*/ 237490 h 2905031"/>
              <a:gd name="connsiteX39" fmla="*/ 7250263 w 11799476"/>
              <a:gd name="connsiteY39" fmla="*/ 0 h 2905031"/>
              <a:gd name="connsiteX40" fmla="*/ 11370052 w 11799476"/>
              <a:gd name="connsiteY40" fmla="*/ 536347 h 2905031"/>
              <a:gd name="connsiteX41" fmla="*/ 11462827 w 11799476"/>
              <a:gd name="connsiteY41" fmla="*/ 536912 h 2905031"/>
              <a:gd name="connsiteX42" fmla="*/ 11660907 w 11799476"/>
              <a:gd name="connsiteY42" fmla="*/ 556432 h 2905031"/>
              <a:gd name="connsiteX43" fmla="*/ 11726037 w 11799476"/>
              <a:gd name="connsiteY43" fmla="*/ 558849 h 2905031"/>
              <a:gd name="connsiteX44" fmla="*/ 11799476 w 11799476"/>
              <a:gd name="connsiteY44" fmla="*/ 572795 h 2905031"/>
              <a:gd name="connsiteX45" fmla="*/ 441416 w 11799476"/>
              <a:gd name="connsiteY45" fmla="*/ 2905031 h 2905031"/>
              <a:gd name="connsiteX46" fmla="*/ 0 w 11799476"/>
              <a:gd name="connsiteY46" fmla="*/ 755322 h 2905031"/>
              <a:gd name="connsiteX0" fmla="*/ 0 w 11799476"/>
              <a:gd name="connsiteY0" fmla="*/ 517832 h 2667541"/>
              <a:gd name="connsiteX1" fmla="*/ 1341 w 11799476"/>
              <a:gd name="connsiteY1" fmla="*/ 517851 h 2667541"/>
              <a:gd name="connsiteX2" fmla="*/ 489833 w 11799476"/>
              <a:gd name="connsiteY2" fmla="*/ 604360 h 2667541"/>
              <a:gd name="connsiteX3" fmla="*/ 1005241 w 11799476"/>
              <a:gd name="connsiteY3" fmla="*/ 659051 h 2667541"/>
              <a:gd name="connsiteX4" fmla="*/ 1267857 w 11799476"/>
              <a:gd name="connsiteY4" fmla="*/ 662193 h 2667541"/>
              <a:gd name="connsiteX5" fmla="*/ 1530977 w 11799476"/>
              <a:gd name="connsiteY5" fmla="*/ 608929 h 2667541"/>
              <a:gd name="connsiteX6" fmla="*/ 1723793 w 11799476"/>
              <a:gd name="connsiteY6" fmla="*/ 602047 h 2667541"/>
              <a:gd name="connsiteX7" fmla="*/ 1905563 w 11799476"/>
              <a:gd name="connsiteY7" fmla="*/ 535388 h 2667541"/>
              <a:gd name="connsiteX8" fmla="*/ 2044486 w 11799476"/>
              <a:gd name="connsiteY8" fmla="*/ 513447 h 2667541"/>
              <a:gd name="connsiteX9" fmla="*/ 2186319 w 11799476"/>
              <a:gd name="connsiteY9" fmla="*/ 503415 h 2667541"/>
              <a:gd name="connsiteX10" fmla="*/ 2287591 w 11799476"/>
              <a:gd name="connsiteY10" fmla="*/ 522930 h 2667541"/>
              <a:gd name="connsiteX11" fmla="*/ 2676595 w 11799476"/>
              <a:gd name="connsiteY11" fmla="*/ 508671 h 2667541"/>
              <a:gd name="connsiteX12" fmla="*/ 2856596 w 11799476"/>
              <a:gd name="connsiteY12" fmla="*/ 497472 h 2667541"/>
              <a:gd name="connsiteX13" fmla="*/ 3085128 w 11799476"/>
              <a:gd name="connsiteY13" fmla="*/ 469601 h 2667541"/>
              <a:gd name="connsiteX14" fmla="*/ 3358076 w 11799476"/>
              <a:gd name="connsiteY14" fmla="*/ 450647 h 2667541"/>
              <a:gd name="connsiteX15" fmla="*/ 3432086 w 11799476"/>
              <a:gd name="connsiteY15" fmla="*/ 429199 h 2667541"/>
              <a:gd name="connsiteX16" fmla="*/ 3603654 w 11799476"/>
              <a:gd name="connsiteY16" fmla="*/ 422417 h 2667541"/>
              <a:gd name="connsiteX17" fmla="*/ 3704518 w 11799476"/>
              <a:gd name="connsiteY17" fmla="*/ 412964 h 2667541"/>
              <a:gd name="connsiteX18" fmla="*/ 3740034 w 11799476"/>
              <a:gd name="connsiteY18" fmla="*/ 400894 h 2667541"/>
              <a:gd name="connsiteX19" fmla="*/ 3791520 w 11799476"/>
              <a:gd name="connsiteY19" fmla="*/ 389738 h 2667541"/>
              <a:gd name="connsiteX20" fmla="*/ 4240870 w 11799476"/>
              <a:gd name="connsiteY20" fmla="*/ 363164 h 2667541"/>
              <a:gd name="connsiteX21" fmla="*/ 4359782 w 11799476"/>
              <a:gd name="connsiteY21" fmla="*/ 371836 h 2667541"/>
              <a:gd name="connsiteX22" fmla="*/ 4615613 w 11799476"/>
              <a:gd name="connsiteY22" fmla="*/ 342595 h 2667541"/>
              <a:gd name="connsiteX23" fmla="*/ 4680496 w 11799476"/>
              <a:gd name="connsiteY23" fmla="*/ 299973 h 2667541"/>
              <a:gd name="connsiteX24" fmla="*/ 4943925 w 11799476"/>
              <a:gd name="connsiteY24" fmla="*/ 231378 h 2667541"/>
              <a:gd name="connsiteX25" fmla="*/ 4976722 w 11799476"/>
              <a:gd name="connsiteY25" fmla="*/ 212541 h 2667541"/>
              <a:gd name="connsiteX26" fmla="*/ 5025250 w 11799476"/>
              <a:gd name="connsiteY26" fmla="*/ 191545 h 2667541"/>
              <a:gd name="connsiteX27" fmla="*/ 5107754 w 11799476"/>
              <a:gd name="connsiteY27" fmla="*/ 148370 h 2667541"/>
              <a:gd name="connsiteX28" fmla="*/ 5254763 w 11799476"/>
              <a:gd name="connsiteY28" fmla="*/ 102402 h 2667541"/>
              <a:gd name="connsiteX29" fmla="*/ 5304314 w 11799476"/>
              <a:gd name="connsiteY29" fmla="*/ 97339 h 2667541"/>
              <a:gd name="connsiteX30" fmla="*/ 5736699 w 11799476"/>
              <a:gd name="connsiteY30" fmla="*/ 58977 h 2667541"/>
              <a:gd name="connsiteX31" fmla="*/ 5826890 w 11799476"/>
              <a:gd name="connsiteY31" fmla="*/ 35547 h 2667541"/>
              <a:gd name="connsiteX32" fmla="*/ 6005712 w 11799476"/>
              <a:gd name="connsiteY32" fmla="*/ 25232 h 2667541"/>
              <a:gd name="connsiteX33" fmla="*/ 6213286 w 11799476"/>
              <a:gd name="connsiteY33" fmla="*/ 29971 h 2667541"/>
              <a:gd name="connsiteX34" fmla="*/ 6666199 w 11799476"/>
              <a:gd name="connsiteY34" fmla="*/ 29012 h 2667541"/>
              <a:gd name="connsiteX35" fmla="*/ 6876837 w 11799476"/>
              <a:gd name="connsiteY35" fmla="*/ 30504 h 2667541"/>
              <a:gd name="connsiteX36" fmla="*/ 7054284 w 11799476"/>
              <a:gd name="connsiteY36" fmla="*/ 41882 h 2667541"/>
              <a:gd name="connsiteX37" fmla="*/ 7165035 w 11799476"/>
              <a:gd name="connsiteY37" fmla="*/ 21071 h 2667541"/>
              <a:gd name="connsiteX38" fmla="*/ 7250263 w 11799476"/>
              <a:gd name="connsiteY38" fmla="*/ 0 h 2667541"/>
              <a:gd name="connsiteX39" fmla="*/ 8665344 w 11799476"/>
              <a:gd name="connsiteY39" fmla="*/ 269068 h 2667541"/>
              <a:gd name="connsiteX40" fmla="*/ 11370052 w 11799476"/>
              <a:gd name="connsiteY40" fmla="*/ 298857 h 2667541"/>
              <a:gd name="connsiteX41" fmla="*/ 11462827 w 11799476"/>
              <a:gd name="connsiteY41" fmla="*/ 299422 h 2667541"/>
              <a:gd name="connsiteX42" fmla="*/ 11660907 w 11799476"/>
              <a:gd name="connsiteY42" fmla="*/ 318942 h 2667541"/>
              <a:gd name="connsiteX43" fmla="*/ 11726037 w 11799476"/>
              <a:gd name="connsiteY43" fmla="*/ 321359 h 2667541"/>
              <a:gd name="connsiteX44" fmla="*/ 11799476 w 11799476"/>
              <a:gd name="connsiteY44" fmla="*/ 335305 h 2667541"/>
              <a:gd name="connsiteX45" fmla="*/ 441416 w 11799476"/>
              <a:gd name="connsiteY45" fmla="*/ 2667541 h 2667541"/>
              <a:gd name="connsiteX46" fmla="*/ 0 w 11799476"/>
              <a:gd name="connsiteY46" fmla="*/ 517832 h 2667541"/>
              <a:gd name="connsiteX0" fmla="*/ 0 w 11799476"/>
              <a:gd name="connsiteY0" fmla="*/ 517832 h 2667541"/>
              <a:gd name="connsiteX1" fmla="*/ 1341 w 11799476"/>
              <a:gd name="connsiteY1" fmla="*/ 517851 h 2667541"/>
              <a:gd name="connsiteX2" fmla="*/ 489833 w 11799476"/>
              <a:gd name="connsiteY2" fmla="*/ 604360 h 2667541"/>
              <a:gd name="connsiteX3" fmla="*/ 1005241 w 11799476"/>
              <a:gd name="connsiteY3" fmla="*/ 659051 h 2667541"/>
              <a:gd name="connsiteX4" fmla="*/ 1267857 w 11799476"/>
              <a:gd name="connsiteY4" fmla="*/ 662193 h 2667541"/>
              <a:gd name="connsiteX5" fmla="*/ 1530977 w 11799476"/>
              <a:gd name="connsiteY5" fmla="*/ 608929 h 2667541"/>
              <a:gd name="connsiteX6" fmla="*/ 1723793 w 11799476"/>
              <a:gd name="connsiteY6" fmla="*/ 602047 h 2667541"/>
              <a:gd name="connsiteX7" fmla="*/ 1905563 w 11799476"/>
              <a:gd name="connsiteY7" fmla="*/ 535388 h 2667541"/>
              <a:gd name="connsiteX8" fmla="*/ 2044486 w 11799476"/>
              <a:gd name="connsiteY8" fmla="*/ 513447 h 2667541"/>
              <a:gd name="connsiteX9" fmla="*/ 2186319 w 11799476"/>
              <a:gd name="connsiteY9" fmla="*/ 503415 h 2667541"/>
              <a:gd name="connsiteX10" fmla="*/ 2287591 w 11799476"/>
              <a:gd name="connsiteY10" fmla="*/ 522930 h 2667541"/>
              <a:gd name="connsiteX11" fmla="*/ 2676595 w 11799476"/>
              <a:gd name="connsiteY11" fmla="*/ 508671 h 2667541"/>
              <a:gd name="connsiteX12" fmla="*/ 2856596 w 11799476"/>
              <a:gd name="connsiteY12" fmla="*/ 497472 h 2667541"/>
              <a:gd name="connsiteX13" fmla="*/ 3085128 w 11799476"/>
              <a:gd name="connsiteY13" fmla="*/ 469601 h 2667541"/>
              <a:gd name="connsiteX14" fmla="*/ 3358076 w 11799476"/>
              <a:gd name="connsiteY14" fmla="*/ 450647 h 2667541"/>
              <a:gd name="connsiteX15" fmla="*/ 3432086 w 11799476"/>
              <a:gd name="connsiteY15" fmla="*/ 429199 h 2667541"/>
              <a:gd name="connsiteX16" fmla="*/ 3603654 w 11799476"/>
              <a:gd name="connsiteY16" fmla="*/ 422417 h 2667541"/>
              <a:gd name="connsiteX17" fmla="*/ 3704518 w 11799476"/>
              <a:gd name="connsiteY17" fmla="*/ 412964 h 2667541"/>
              <a:gd name="connsiteX18" fmla="*/ 3740034 w 11799476"/>
              <a:gd name="connsiteY18" fmla="*/ 400894 h 2667541"/>
              <a:gd name="connsiteX19" fmla="*/ 3791520 w 11799476"/>
              <a:gd name="connsiteY19" fmla="*/ 389738 h 2667541"/>
              <a:gd name="connsiteX20" fmla="*/ 4240870 w 11799476"/>
              <a:gd name="connsiteY20" fmla="*/ 363164 h 2667541"/>
              <a:gd name="connsiteX21" fmla="*/ 4359782 w 11799476"/>
              <a:gd name="connsiteY21" fmla="*/ 371836 h 2667541"/>
              <a:gd name="connsiteX22" fmla="*/ 4615613 w 11799476"/>
              <a:gd name="connsiteY22" fmla="*/ 342595 h 2667541"/>
              <a:gd name="connsiteX23" fmla="*/ 4680496 w 11799476"/>
              <a:gd name="connsiteY23" fmla="*/ 299973 h 2667541"/>
              <a:gd name="connsiteX24" fmla="*/ 4943925 w 11799476"/>
              <a:gd name="connsiteY24" fmla="*/ 231378 h 2667541"/>
              <a:gd name="connsiteX25" fmla="*/ 4976722 w 11799476"/>
              <a:gd name="connsiteY25" fmla="*/ 212541 h 2667541"/>
              <a:gd name="connsiteX26" fmla="*/ 5025250 w 11799476"/>
              <a:gd name="connsiteY26" fmla="*/ 191545 h 2667541"/>
              <a:gd name="connsiteX27" fmla="*/ 5107754 w 11799476"/>
              <a:gd name="connsiteY27" fmla="*/ 148370 h 2667541"/>
              <a:gd name="connsiteX28" fmla="*/ 5254763 w 11799476"/>
              <a:gd name="connsiteY28" fmla="*/ 102402 h 2667541"/>
              <a:gd name="connsiteX29" fmla="*/ 5304314 w 11799476"/>
              <a:gd name="connsiteY29" fmla="*/ 97339 h 2667541"/>
              <a:gd name="connsiteX30" fmla="*/ 5736699 w 11799476"/>
              <a:gd name="connsiteY30" fmla="*/ 58977 h 2667541"/>
              <a:gd name="connsiteX31" fmla="*/ 5826890 w 11799476"/>
              <a:gd name="connsiteY31" fmla="*/ 35547 h 2667541"/>
              <a:gd name="connsiteX32" fmla="*/ 6005712 w 11799476"/>
              <a:gd name="connsiteY32" fmla="*/ 25232 h 2667541"/>
              <a:gd name="connsiteX33" fmla="*/ 6213286 w 11799476"/>
              <a:gd name="connsiteY33" fmla="*/ 29971 h 2667541"/>
              <a:gd name="connsiteX34" fmla="*/ 6666199 w 11799476"/>
              <a:gd name="connsiteY34" fmla="*/ 29012 h 2667541"/>
              <a:gd name="connsiteX35" fmla="*/ 6876837 w 11799476"/>
              <a:gd name="connsiteY35" fmla="*/ 30504 h 2667541"/>
              <a:gd name="connsiteX36" fmla="*/ 7054284 w 11799476"/>
              <a:gd name="connsiteY36" fmla="*/ 41882 h 2667541"/>
              <a:gd name="connsiteX37" fmla="*/ 7165035 w 11799476"/>
              <a:gd name="connsiteY37" fmla="*/ 21071 h 2667541"/>
              <a:gd name="connsiteX38" fmla="*/ 7250263 w 11799476"/>
              <a:gd name="connsiteY38" fmla="*/ 0 h 2667541"/>
              <a:gd name="connsiteX39" fmla="*/ 8665344 w 11799476"/>
              <a:gd name="connsiteY39" fmla="*/ 269068 h 2667541"/>
              <a:gd name="connsiteX40" fmla="*/ 11370052 w 11799476"/>
              <a:gd name="connsiteY40" fmla="*/ 298857 h 2667541"/>
              <a:gd name="connsiteX41" fmla="*/ 11462827 w 11799476"/>
              <a:gd name="connsiteY41" fmla="*/ 299422 h 2667541"/>
              <a:gd name="connsiteX42" fmla="*/ 11660907 w 11799476"/>
              <a:gd name="connsiteY42" fmla="*/ 318942 h 2667541"/>
              <a:gd name="connsiteX43" fmla="*/ 11726037 w 11799476"/>
              <a:gd name="connsiteY43" fmla="*/ 321359 h 2667541"/>
              <a:gd name="connsiteX44" fmla="*/ 11799476 w 11799476"/>
              <a:gd name="connsiteY44" fmla="*/ 335305 h 2667541"/>
              <a:gd name="connsiteX45" fmla="*/ 441416 w 11799476"/>
              <a:gd name="connsiteY45" fmla="*/ 2667541 h 2667541"/>
              <a:gd name="connsiteX46" fmla="*/ 0 w 11799476"/>
              <a:gd name="connsiteY46" fmla="*/ 517832 h 2667541"/>
              <a:gd name="connsiteX0" fmla="*/ 0 w 11799476"/>
              <a:gd name="connsiteY0" fmla="*/ 500452 h 2650161"/>
              <a:gd name="connsiteX1" fmla="*/ 1341 w 11799476"/>
              <a:gd name="connsiteY1" fmla="*/ 500471 h 2650161"/>
              <a:gd name="connsiteX2" fmla="*/ 489833 w 11799476"/>
              <a:gd name="connsiteY2" fmla="*/ 586980 h 2650161"/>
              <a:gd name="connsiteX3" fmla="*/ 1005241 w 11799476"/>
              <a:gd name="connsiteY3" fmla="*/ 641671 h 2650161"/>
              <a:gd name="connsiteX4" fmla="*/ 1267857 w 11799476"/>
              <a:gd name="connsiteY4" fmla="*/ 644813 h 2650161"/>
              <a:gd name="connsiteX5" fmla="*/ 1530977 w 11799476"/>
              <a:gd name="connsiteY5" fmla="*/ 591549 h 2650161"/>
              <a:gd name="connsiteX6" fmla="*/ 1723793 w 11799476"/>
              <a:gd name="connsiteY6" fmla="*/ 584667 h 2650161"/>
              <a:gd name="connsiteX7" fmla="*/ 1905563 w 11799476"/>
              <a:gd name="connsiteY7" fmla="*/ 518008 h 2650161"/>
              <a:gd name="connsiteX8" fmla="*/ 2044486 w 11799476"/>
              <a:gd name="connsiteY8" fmla="*/ 496067 h 2650161"/>
              <a:gd name="connsiteX9" fmla="*/ 2186319 w 11799476"/>
              <a:gd name="connsiteY9" fmla="*/ 486035 h 2650161"/>
              <a:gd name="connsiteX10" fmla="*/ 2287591 w 11799476"/>
              <a:gd name="connsiteY10" fmla="*/ 505550 h 2650161"/>
              <a:gd name="connsiteX11" fmla="*/ 2676595 w 11799476"/>
              <a:gd name="connsiteY11" fmla="*/ 491291 h 2650161"/>
              <a:gd name="connsiteX12" fmla="*/ 2856596 w 11799476"/>
              <a:gd name="connsiteY12" fmla="*/ 480092 h 2650161"/>
              <a:gd name="connsiteX13" fmla="*/ 3085128 w 11799476"/>
              <a:gd name="connsiteY13" fmla="*/ 452221 h 2650161"/>
              <a:gd name="connsiteX14" fmla="*/ 3358076 w 11799476"/>
              <a:gd name="connsiteY14" fmla="*/ 433267 h 2650161"/>
              <a:gd name="connsiteX15" fmla="*/ 3432086 w 11799476"/>
              <a:gd name="connsiteY15" fmla="*/ 411819 h 2650161"/>
              <a:gd name="connsiteX16" fmla="*/ 3603654 w 11799476"/>
              <a:gd name="connsiteY16" fmla="*/ 405037 h 2650161"/>
              <a:gd name="connsiteX17" fmla="*/ 3704518 w 11799476"/>
              <a:gd name="connsiteY17" fmla="*/ 395584 h 2650161"/>
              <a:gd name="connsiteX18" fmla="*/ 3740034 w 11799476"/>
              <a:gd name="connsiteY18" fmla="*/ 383514 h 2650161"/>
              <a:gd name="connsiteX19" fmla="*/ 3791520 w 11799476"/>
              <a:gd name="connsiteY19" fmla="*/ 372358 h 2650161"/>
              <a:gd name="connsiteX20" fmla="*/ 4240870 w 11799476"/>
              <a:gd name="connsiteY20" fmla="*/ 345784 h 2650161"/>
              <a:gd name="connsiteX21" fmla="*/ 4359782 w 11799476"/>
              <a:gd name="connsiteY21" fmla="*/ 354456 h 2650161"/>
              <a:gd name="connsiteX22" fmla="*/ 4615613 w 11799476"/>
              <a:gd name="connsiteY22" fmla="*/ 325215 h 2650161"/>
              <a:gd name="connsiteX23" fmla="*/ 4680496 w 11799476"/>
              <a:gd name="connsiteY23" fmla="*/ 282593 h 2650161"/>
              <a:gd name="connsiteX24" fmla="*/ 4943925 w 11799476"/>
              <a:gd name="connsiteY24" fmla="*/ 213998 h 2650161"/>
              <a:gd name="connsiteX25" fmla="*/ 4976722 w 11799476"/>
              <a:gd name="connsiteY25" fmla="*/ 195161 h 2650161"/>
              <a:gd name="connsiteX26" fmla="*/ 5025250 w 11799476"/>
              <a:gd name="connsiteY26" fmla="*/ 174165 h 2650161"/>
              <a:gd name="connsiteX27" fmla="*/ 5107754 w 11799476"/>
              <a:gd name="connsiteY27" fmla="*/ 130990 h 2650161"/>
              <a:gd name="connsiteX28" fmla="*/ 5254763 w 11799476"/>
              <a:gd name="connsiteY28" fmla="*/ 85022 h 2650161"/>
              <a:gd name="connsiteX29" fmla="*/ 5304314 w 11799476"/>
              <a:gd name="connsiteY29" fmla="*/ 79959 h 2650161"/>
              <a:gd name="connsiteX30" fmla="*/ 5736699 w 11799476"/>
              <a:gd name="connsiteY30" fmla="*/ 41597 h 2650161"/>
              <a:gd name="connsiteX31" fmla="*/ 5826890 w 11799476"/>
              <a:gd name="connsiteY31" fmla="*/ 18167 h 2650161"/>
              <a:gd name="connsiteX32" fmla="*/ 6005712 w 11799476"/>
              <a:gd name="connsiteY32" fmla="*/ 7852 h 2650161"/>
              <a:gd name="connsiteX33" fmla="*/ 6213286 w 11799476"/>
              <a:gd name="connsiteY33" fmla="*/ 12591 h 2650161"/>
              <a:gd name="connsiteX34" fmla="*/ 6666199 w 11799476"/>
              <a:gd name="connsiteY34" fmla="*/ 11632 h 2650161"/>
              <a:gd name="connsiteX35" fmla="*/ 6876837 w 11799476"/>
              <a:gd name="connsiteY35" fmla="*/ 13124 h 2650161"/>
              <a:gd name="connsiteX36" fmla="*/ 7054284 w 11799476"/>
              <a:gd name="connsiteY36" fmla="*/ 24502 h 2650161"/>
              <a:gd name="connsiteX37" fmla="*/ 7165035 w 11799476"/>
              <a:gd name="connsiteY37" fmla="*/ 3691 h 2650161"/>
              <a:gd name="connsiteX38" fmla="*/ 7339311 w 11799476"/>
              <a:gd name="connsiteY38" fmla="*/ 58732 h 2650161"/>
              <a:gd name="connsiteX39" fmla="*/ 8665344 w 11799476"/>
              <a:gd name="connsiteY39" fmla="*/ 251688 h 2650161"/>
              <a:gd name="connsiteX40" fmla="*/ 11370052 w 11799476"/>
              <a:gd name="connsiteY40" fmla="*/ 281477 h 2650161"/>
              <a:gd name="connsiteX41" fmla="*/ 11462827 w 11799476"/>
              <a:gd name="connsiteY41" fmla="*/ 282042 h 2650161"/>
              <a:gd name="connsiteX42" fmla="*/ 11660907 w 11799476"/>
              <a:gd name="connsiteY42" fmla="*/ 301562 h 2650161"/>
              <a:gd name="connsiteX43" fmla="*/ 11726037 w 11799476"/>
              <a:gd name="connsiteY43" fmla="*/ 303979 h 2650161"/>
              <a:gd name="connsiteX44" fmla="*/ 11799476 w 11799476"/>
              <a:gd name="connsiteY44" fmla="*/ 317925 h 2650161"/>
              <a:gd name="connsiteX45" fmla="*/ 441416 w 11799476"/>
              <a:gd name="connsiteY45" fmla="*/ 2650161 h 2650161"/>
              <a:gd name="connsiteX46" fmla="*/ 0 w 11799476"/>
              <a:gd name="connsiteY46" fmla="*/ 500452 h 2650161"/>
              <a:gd name="connsiteX0" fmla="*/ 0 w 11799476"/>
              <a:gd name="connsiteY0" fmla="*/ 500452 h 2650161"/>
              <a:gd name="connsiteX1" fmla="*/ 1341 w 11799476"/>
              <a:gd name="connsiteY1" fmla="*/ 500471 h 2650161"/>
              <a:gd name="connsiteX2" fmla="*/ 489833 w 11799476"/>
              <a:gd name="connsiteY2" fmla="*/ 586980 h 2650161"/>
              <a:gd name="connsiteX3" fmla="*/ 1005241 w 11799476"/>
              <a:gd name="connsiteY3" fmla="*/ 641671 h 2650161"/>
              <a:gd name="connsiteX4" fmla="*/ 1267857 w 11799476"/>
              <a:gd name="connsiteY4" fmla="*/ 644813 h 2650161"/>
              <a:gd name="connsiteX5" fmla="*/ 1530977 w 11799476"/>
              <a:gd name="connsiteY5" fmla="*/ 591549 h 2650161"/>
              <a:gd name="connsiteX6" fmla="*/ 1723793 w 11799476"/>
              <a:gd name="connsiteY6" fmla="*/ 584667 h 2650161"/>
              <a:gd name="connsiteX7" fmla="*/ 1905563 w 11799476"/>
              <a:gd name="connsiteY7" fmla="*/ 518008 h 2650161"/>
              <a:gd name="connsiteX8" fmla="*/ 2044486 w 11799476"/>
              <a:gd name="connsiteY8" fmla="*/ 496067 h 2650161"/>
              <a:gd name="connsiteX9" fmla="*/ 2186319 w 11799476"/>
              <a:gd name="connsiteY9" fmla="*/ 486035 h 2650161"/>
              <a:gd name="connsiteX10" fmla="*/ 2287591 w 11799476"/>
              <a:gd name="connsiteY10" fmla="*/ 505550 h 2650161"/>
              <a:gd name="connsiteX11" fmla="*/ 2676595 w 11799476"/>
              <a:gd name="connsiteY11" fmla="*/ 491291 h 2650161"/>
              <a:gd name="connsiteX12" fmla="*/ 2856596 w 11799476"/>
              <a:gd name="connsiteY12" fmla="*/ 480092 h 2650161"/>
              <a:gd name="connsiteX13" fmla="*/ 3085128 w 11799476"/>
              <a:gd name="connsiteY13" fmla="*/ 452221 h 2650161"/>
              <a:gd name="connsiteX14" fmla="*/ 3358076 w 11799476"/>
              <a:gd name="connsiteY14" fmla="*/ 433267 h 2650161"/>
              <a:gd name="connsiteX15" fmla="*/ 3432086 w 11799476"/>
              <a:gd name="connsiteY15" fmla="*/ 411819 h 2650161"/>
              <a:gd name="connsiteX16" fmla="*/ 3603654 w 11799476"/>
              <a:gd name="connsiteY16" fmla="*/ 405037 h 2650161"/>
              <a:gd name="connsiteX17" fmla="*/ 3704518 w 11799476"/>
              <a:gd name="connsiteY17" fmla="*/ 395584 h 2650161"/>
              <a:gd name="connsiteX18" fmla="*/ 3740034 w 11799476"/>
              <a:gd name="connsiteY18" fmla="*/ 383514 h 2650161"/>
              <a:gd name="connsiteX19" fmla="*/ 3791520 w 11799476"/>
              <a:gd name="connsiteY19" fmla="*/ 372358 h 2650161"/>
              <a:gd name="connsiteX20" fmla="*/ 4240870 w 11799476"/>
              <a:gd name="connsiteY20" fmla="*/ 345784 h 2650161"/>
              <a:gd name="connsiteX21" fmla="*/ 4359782 w 11799476"/>
              <a:gd name="connsiteY21" fmla="*/ 354456 h 2650161"/>
              <a:gd name="connsiteX22" fmla="*/ 4615613 w 11799476"/>
              <a:gd name="connsiteY22" fmla="*/ 325215 h 2650161"/>
              <a:gd name="connsiteX23" fmla="*/ 4680496 w 11799476"/>
              <a:gd name="connsiteY23" fmla="*/ 282593 h 2650161"/>
              <a:gd name="connsiteX24" fmla="*/ 4943925 w 11799476"/>
              <a:gd name="connsiteY24" fmla="*/ 213998 h 2650161"/>
              <a:gd name="connsiteX25" fmla="*/ 4976722 w 11799476"/>
              <a:gd name="connsiteY25" fmla="*/ 195161 h 2650161"/>
              <a:gd name="connsiteX26" fmla="*/ 5025250 w 11799476"/>
              <a:gd name="connsiteY26" fmla="*/ 174165 h 2650161"/>
              <a:gd name="connsiteX27" fmla="*/ 5107754 w 11799476"/>
              <a:gd name="connsiteY27" fmla="*/ 130990 h 2650161"/>
              <a:gd name="connsiteX28" fmla="*/ 5254763 w 11799476"/>
              <a:gd name="connsiteY28" fmla="*/ 85022 h 2650161"/>
              <a:gd name="connsiteX29" fmla="*/ 5304314 w 11799476"/>
              <a:gd name="connsiteY29" fmla="*/ 79959 h 2650161"/>
              <a:gd name="connsiteX30" fmla="*/ 5736699 w 11799476"/>
              <a:gd name="connsiteY30" fmla="*/ 41597 h 2650161"/>
              <a:gd name="connsiteX31" fmla="*/ 5826890 w 11799476"/>
              <a:gd name="connsiteY31" fmla="*/ 18167 h 2650161"/>
              <a:gd name="connsiteX32" fmla="*/ 6005712 w 11799476"/>
              <a:gd name="connsiteY32" fmla="*/ 7852 h 2650161"/>
              <a:gd name="connsiteX33" fmla="*/ 6213286 w 11799476"/>
              <a:gd name="connsiteY33" fmla="*/ 12591 h 2650161"/>
              <a:gd name="connsiteX34" fmla="*/ 6666199 w 11799476"/>
              <a:gd name="connsiteY34" fmla="*/ 11632 h 2650161"/>
              <a:gd name="connsiteX35" fmla="*/ 6876837 w 11799476"/>
              <a:gd name="connsiteY35" fmla="*/ 13124 h 2650161"/>
              <a:gd name="connsiteX36" fmla="*/ 7054284 w 11799476"/>
              <a:gd name="connsiteY36" fmla="*/ 24502 h 2650161"/>
              <a:gd name="connsiteX37" fmla="*/ 7165035 w 11799476"/>
              <a:gd name="connsiteY37" fmla="*/ 3691 h 2650161"/>
              <a:gd name="connsiteX38" fmla="*/ 7339311 w 11799476"/>
              <a:gd name="connsiteY38" fmla="*/ 58732 h 2650161"/>
              <a:gd name="connsiteX39" fmla="*/ 8665344 w 11799476"/>
              <a:gd name="connsiteY39" fmla="*/ 251688 h 2650161"/>
              <a:gd name="connsiteX40" fmla="*/ 10011258 w 11799476"/>
              <a:gd name="connsiteY40" fmla="*/ 415157 h 2650161"/>
              <a:gd name="connsiteX41" fmla="*/ 11462827 w 11799476"/>
              <a:gd name="connsiteY41" fmla="*/ 282042 h 2650161"/>
              <a:gd name="connsiteX42" fmla="*/ 11660907 w 11799476"/>
              <a:gd name="connsiteY42" fmla="*/ 301562 h 2650161"/>
              <a:gd name="connsiteX43" fmla="*/ 11726037 w 11799476"/>
              <a:gd name="connsiteY43" fmla="*/ 303979 h 2650161"/>
              <a:gd name="connsiteX44" fmla="*/ 11799476 w 11799476"/>
              <a:gd name="connsiteY44" fmla="*/ 317925 h 2650161"/>
              <a:gd name="connsiteX45" fmla="*/ 441416 w 11799476"/>
              <a:gd name="connsiteY45" fmla="*/ 2650161 h 2650161"/>
              <a:gd name="connsiteX46" fmla="*/ 0 w 11799476"/>
              <a:gd name="connsiteY46" fmla="*/ 500452 h 2650161"/>
              <a:gd name="connsiteX0" fmla="*/ 0 w 11799476"/>
              <a:gd name="connsiteY0" fmla="*/ 500452 h 2650161"/>
              <a:gd name="connsiteX1" fmla="*/ 1341 w 11799476"/>
              <a:gd name="connsiteY1" fmla="*/ 500471 h 2650161"/>
              <a:gd name="connsiteX2" fmla="*/ 489833 w 11799476"/>
              <a:gd name="connsiteY2" fmla="*/ 586980 h 2650161"/>
              <a:gd name="connsiteX3" fmla="*/ 1005241 w 11799476"/>
              <a:gd name="connsiteY3" fmla="*/ 641671 h 2650161"/>
              <a:gd name="connsiteX4" fmla="*/ 1267857 w 11799476"/>
              <a:gd name="connsiteY4" fmla="*/ 644813 h 2650161"/>
              <a:gd name="connsiteX5" fmla="*/ 1530977 w 11799476"/>
              <a:gd name="connsiteY5" fmla="*/ 591549 h 2650161"/>
              <a:gd name="connsiteX6" fmla="*/ 1723793 w 11799476"/>
              <a:gd name="connsiteY6" fmla="*/ 584667 h 2650161"/>
              <a:gd name="connsiteX7" fmla="*/ 1905563 w 11799476"/>
              <a:gd name="connsiteY7" fmla="*/ 518008 h 2650161"/>
              <a:gd name="connsiteX8" fmla="*/ 2044486 w 11799476"/>
              <a:gd name="connsiteY8" fmla="*/ 496067 h 2650161"/>
              <a:gd name="connsiteX9" fmla="*/ 2186319 w 11799476"/>
              <a:gd name="connsiteY9" fmla="*/ 486035 h 2650161"/>
              <a:gd name="connsiteX10" fmla="*/ 2287591 w 11799476"/>
              <a:gd name="connsiteY10" fmla="*/ 505550 h 2650161"/>
              <a:gd name="connsiteX11" fmla="*/ 2676595 w 11799476"/>
              <a:gd name="connsiteY11" fmla="*/ 491291 h 2650161"/>
              <a:gd name="connsiteX12" fmla="*/ 2856596 w 11799476"/>
              <a:gd name="connsiteY12" fmla="*/ 480092 h 2650161"/>
              <a:gd name="connsiteX13" fmla="*/ 3085128 w 11799476"/>
              <a:gd name="connsiteY13" fmla="*/ 452221 h 2650161"/>
              <a:gd name="connsiteX14" fmla="*/ 3358076 w 11799476"/>
              <a:gd name="connsiteY14" fmla="*/ 433267 h 2650161"/>
              <a:gd name="connsiteX15" fmla="*/ 3432086 w 11799476"/>
              <a:gd name="connsiteY15" fmla="*/ 411819 h 2650161"/>
              <a:gd name="connsiteX16" fmla="*/ 3603654 w 11799476"/>
              <a:gd name="connsiteY16" fmla="*/ 405037 h 2650161"/>
              <a:gd name="connsiteX17" fmla="*/ 3704518 w 11799476"/>
              <a:gd name="connsiteY17" fmla="*/ 395584 h 2650161"/>
              <a:gd name="connsiteX18" fmla="*/ 3740034 w 11799476"/>
              <a:gd name="connsiteY18" fmla="*/ 383514 h 2650161"/>
              <a:gd name="connsiteX19" fmla="*/ 3791520 w 11799476"/>
              <a:gd name="connsiteY19" fmla="*/ 372358 h 2650161"/>
              <a:gd name="connsiteX20" fmla="*/ 4240870 w 11799476"/>
              <a:gd name="connsiteY20" fmla="*/ 345784 h 2650161"/>
              <a:gd name="connsiteX21" fmla="*/ 4359782 w 11799476"/>
              <a:gd name="connsiteY21" fmla="*/ 354456 h 2650161"/>
              <a:gd name="connsiteX22" fmla="*/ 4615613 w 11799476"/>
              <a:gd name="connsiteY22" fmla="*/ 325215 h 2650161"/>
              <a:gd name="connsiteX23" fmla="*/ 4680496 w 11799476"/>
              <a:gd name="connsiteY23" fmla="*/ 282593 h 2650161"/>
              <a:gd name="connsiteX24" fmla="*/ 4943925 w 11799476"/>
              <a:gd name="connsiteY24" fmla="*/ 213998 h 2650161"/>
              <a:gd name="connsiteX25" fmla="*/ 4976722 w 11799476"/>
              <a:gd name="connsiteY25" fmla="*/ 195161 h 2650161"/>
              <a:gd name="connsiteX26" fmla="*/ 5025250 w 11799476"/>
              <a:gd name="connsiteY26" fmla="*/ 174165 h 2650161"/>
              <a:gd name="connsiteX27" fmla="*/ 5107754 w 11799476"/>
              <a:gd name="connsiteY27" fmla="*/ 130990 h 2650161"/>
              <a:gd name="connsiteX28" fmla="*/ 5254763 w 11799476"/>
              <a:gd name="connsiteY28" fmla="*/ 85022 h 2650161"/>
              <a:gd name="connsiteX29" fmla="*/ 5304314 w 11799476"/>
              <a:gd name="connsiteY29" fmla="*/ 79959 h 2650161"/>
              <a:gd name="connsiteX30" fmla="*/ 5736699 w 11799476"/>
              <a:gd name="connsiteY30" fmla="*/ 41597 h 2650161"/>
              <a:gd name="connsiteX31" fmla="*/ 5826890 w 11799476"/>
              <a:gd name="connsiteY31" fmla="*/ 18167 h 2650161"/>
              <a:gd name="connsiteX32" fmla="*/ 6005712 w 11799476"/>
              <a:gd name="connsiteY32" fmla="*/ 7852 h 2650161"/>
              <a:gd name="connsiteX33" fmla="*/ 6213286 w 11799476"/>
              <a:gd name="connsiteY33" fmla="*/ 12591 h 2650161"/>
              <a:gd name="connsiteX34" fmla="*/ 6666199 w 11799476"/>
              <a:gd name="connsiteY34" fmla="*/ 11632 h 2650161"/>
              <a:gd name="connsiteX35" fmla="*/ 6876837 w 11799476"/>
              <a:gd name="connsiteY35" fmla="*/ 13124 h 2650161"/>
              <a:gd name="connsiteX36" fmla="*/ 7054284 w 11799476"/>
              <a:gd name="connsiteY36" fmla="*/ 24502 h 2650161"/>
              <a:gd name="connsiteX37" fmla="*/ 7165035 w 11799476"/>
              <a:gd name="connsiteY37" fmla="*/ 3691 h 2650161"/>
              <a:gd name="connsiteX38" fmla="*/ 7339311 w 11799476"/>
              <a:gd name="connsiteY38" fmla="*/ 58732 h 2650161"/>
              <a:gd name="connsiteX39" fmla="*/ 8665344 w 11799476"/>
              <a:gd name="connsiteY39" fmla="*/ 251688 h 2650161"/>
              <a:gd name="connsiteX40" fmla="*/ 10011258 w 11799476"/>
              <a:gd name="connsiteY40" fmla="*/ 415157 h 2650161"/>
              <a:gd name="connsiteX41" fmla="*/ 11123965 w 11799476"/>
              <a:gd name="connsiteY41" fmla="*/ 373982 h 2650161"/>
              <a:gd name="connsiteX42" fmla="*/ 11660907 w 11799476"/>
              <a:gd name="connsiteY42" fmla="*/ 301562 h 2650161"/>
              <a:gd name="connsiteX43" fmla="*/ 11726037 w 11799476"/>
              <a:gd name="connsiteY43" fmla="*/ 303979 h 2650161"/>
              <a:gd name="connsiteX44" fmla="*/ 11799476 w 11799476"/>
              <a:gd name="connsiteY44" fmla="*/ 317925 h 2650161"/>
              <a:gd name="connsiteX45" fmla="*/ 441416 w 11799476"/>
              <a:gd name="connsiteY45" fmla="*/ 2650161 h 2650161"/>
              <a:gd name="connsiteX46" fmla="*/ 0 w 11799476"/>
              <a:gd name="connsiteY46" fmla="*/ 500452 h 2650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1799476" h="2650161">
                <a:moveTo>
                  <a:pt x="0" y="500452"/>
                </a:moveTo>
                <a:lnTo>
                  <a:pt x="1341" y="500471"/>
                </a:lnTo>
                <a:cubicBezTo>
                  <a:pt x="97674" y="512669"/>
                  <a:pt x="213906" y="597090"/>
                  <a:pt x="489833" y="586980"/>
                </a:cubicBezTo>
                <a:cubicBezTo>
                  <a:pt x="671885" y="613740"/>
                  <a:pt x="743312" y="654373"/>
                  <a:pt x="1005241" y="641671"/>
                </a:cubicBezTo>
                <a:cubicBezTo>
                  <a:pt x="1063310" y="636263"/>
                  <a:pt x="1172362" y="640666"/>
                  <a:pt x="1267857" y="644813"/>
                </a:cubicBezTo>
                <a:cubicBezTo>
                  <a:pt x="1340745" y="633231"/>
                  <a:pt x="1417257" y="592078"/>
                  <a:pt x="1530977" y="591549"/>
                </a:cubicBezTo>
                <a:lnTo>
                  <a:pt x="1723793" y="584667"/>
                </a:lnTo>
                <a:lnTo>
                  <a:pt x="1905563" y="518008"/>
                </a:lnTo>
                <a:lnTo>
                  <a:pt x="2044486" y="496067"/>
                </a:lnTo>
                <a:lnTo>
                  <a:pt x="2186319" y="486035"/>
                </a:lnTo>
                <a:cubicBezTo>
                  <a:pt x="2219718" y="490359"/>
                  <a:pt x="2205880" y="504673"/>
                  <a:pt x="2287591" y="505550"/>
                </a:cubicBezTo>
                <a:cubicBezTo>
                  <a:pt x="2355105" y="534549"/>
                  <a:pt x="2446673" y="495639"/>
                  <a:pt x="2676595" y="491291"/>
                </a:cubicBezTo>
                <a:cubicBezTo>
                  <a:pt x="2727308" y="509782"/>
                  <a:pt x="2789915" y="471438"/>
                  <a:pt x="2856596" y="480092"/>
                </a:cubicBezTo>
                <a:cubicBezTo>
                  <a:pt x="2939338" y="474199"/>
                  <a:pt x="3007915" y="460451"/>
                  <a:pt x="3085128" y="452221"/>
                </a:cubicBezTo>
                <a:cubicBezTo>
                  <a:pt x="3168708" y="444416"/>
                  <a:pt x="3300250" y="440001"/>
                  <a:pt x="3358076" y="433267"/>
                </a:cubicBezTo>
                <a:cubicBezTo>
                  <a:pt x="3389034" y="428639"/>
                  <a:pt x="3384941" y="419898"/>
                  <a:pt x="3432086" y="411819"/>
                </a:cubicBezTo>
                <a:cubicBezTo>
                  <a:pt x="3481858" y="428872"/>
                  <a:pt x="3541666" y="381947"/>
                  <a:pt x="3603654" y="405037"/>
                </a:cubicBezTo>
                <a:cubicBezTo>
                  <a:pt x="3626076" y="410396"/>
                  <a:pt x="3693214" y="407771"/>
                  <a:pt x="3704518" y="395584"/>
                </a:cubicBezTo>
                <a:cubicBezTo>
                  <a:pt x="3718230" y="392629"/>
                  <a:pt x="3735079" y="396365"/>
                  <a:pt x="3740034" y="383514"/>
                </a:cubicBezTo>
                <a:cubicBezTo>
                  <a:pt x="3748911" y="367968"/>
                  <a:pt x="3800647" y="390155"/>
                  <a:pt x="3791520" y="372358"/>
                </a:cubicBezTo>
                <a:cubicBezTo>
                  <a:pt x="3874993" y="366071"/>
                  <a:pt x="4100831" y="337708"/>
                  <a:pt x="4240870" y="345784"/>
                </a:cubicBezTo>
                <a:lnTo>
                  <a:pt x="4359782" y="354456"/>
                </a:lnTo>
                <a:lnTo>
                  <a:pt x="4615613" y="325215"/>
                </a:lnTo>
                <a:cubicBezTo>
                  <a:pt x="4656226" y="314191"/>
                  <a:pt x="4635728" y="299701"/>
                  <a:pt x="4680496" y="282593"/>
                </a:cubicBezTo>
                <a:cubicBezTo>
                  <a:pt x="4735214" y="264057"/>
                  <a:pt x="4894554" y="228570"/>
                  <a:pt x="4943925" y="213998"/>
                </a:cubicBezTo>
                <a:cubicBezTo>
                  <a:pt x="4956852" y="208420"/>
                  <a:pt x="4973882" y="208889"/>
                  <a:pt x="4976722" y="195161"/>
                </a:cubicBezTo>
                <a:cubicBezTo>
                  <a:pt x="4982968" y="178006"/>
                  <a:pt x="5036925" y="190089"/>
                  <a:pt x="5025250" y="174165"/>
                </a:cubicBezTo>
                <a:cubicBezTo>
                  <a:pt x="5063407" y="182171"/>
                  <a:pt x="5081533" y="145088"/>
                  <a:pt x="5107754" y="130990"/>
                </a:cubicBezTo>
                <a:lnTo>
                  <a:pt x="5254763" y="85022"/>
                </a:lnTo>
                <a:cubicBezTo>
                  <a:pt x="5268828" y="83017"/>
                  <a:pt x="5288341" y="83690"/>
                  <a:pt x="5304314" y="79959"/>
                </a:cubicBezTo>
                <a:cubicBezTo>
                  <a:pt x="5431975" y="93555"/>
                  <a:pt x="5652854" y="51499"/>
                  <a:pt x="5736699" y="41597"/>
                </a:cubicBezTo>
                <a:lnTo>
                  <a:pt x="5826890" y="18167"/>
                </a:lnTo>
                <a:lnTo>
                  <a:pt x="6005712" y="7852"/>
                </a:lnTo>
                <a:cubicBezTo>
                  <a:pt x="6100875" y="19551"/>
                  <a:pt x="6128923" y="-18646"/>
                  <a:pt x="6213286" y="12591"/>
                </a:cubicBezTo>
                <a:cubicBezTo>
                  <a:pt x="6364256" y="12271"/>
                  <a:pt x="6450092" y="35511"/>
                  <a:pt x="6666199" y="11632"/>
                </a:cubicBezTo>
                <a:cubicBezTo>
                  <a:pt x="6735642" y="3959"/>
                  <a:pt x="6806624" y="12627"/>
                  <a:pt x="6876837" y="13124"/>
                </a:cubicBezTo>
                <a:lnTo>
                  <a:pt x="7054284" y="24502"/>
                </a:lnTo>
                <a:cubicBezTo>
                  <a:pt x="7085803" y="21862"/>
                  <a:pt x="7127146" y="12897"/>
                  <a:pt x="7165035" y="3691"/>
                </a:cubicBezTo>
                <a:lnTo>
                  <a:pt x="7339311" y="58732"/>
                </a:lnTo>
                <a:cubicBezTo>
                  <a:pt x="7811005" y="148421"/>
                  <a:pt x="7640120" y="275659"/>
                  <a:pt x="8665344" y="251688"/>
                </a:cubicBezTo>
                <a:lnTo>
                  <a:pt x="10011258" y="415157"/>
                </a:lnTo>
                <a:lnTo>
                  <a:pt x="11123965" y="373982"/>
                </a:lnTo>
                <a:cubicBezTo>
                  <a:pt x="11180946" y="374151"/>
                  <a:pt x="11585912" y="285488"/>
                  <a:pt x="11660907" y="301562"/>
                </a:cubicBezTo>
                <a:cubicBezTo>
                  <a:pt x="11679635" y="299461"/>
                  <a:pt x="11701995" y="300731"/>
                  <a:pt x="11726037" y="303979"/>
                </a:cubicBezTo>
                <a:lnTo>
                  <a:pt x="11799476" y="317925"/>
                </a:lnTo>
                <a:lnTo>
                  <a:pt x="441416" y="2650161"/>
                </a:lnTo>
                <a:lnTo>
                  <a:pt x="0" y="500452"/>
                </a:lnTo>
                <a:close/>
              </a:path>
            </a:pathLst>
          </a:custGeom>
          <a:blipFill>
            <a:blip r:embed="rId2"/>
            <a:tile tx="0" ty="0" sx="70000" sy="7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2" name="Freeform: Shape 21">
            <a:extLst>
              <a:ext uri="{FF2B5EF4-FFF2-40B4-BE49-F238E27FC236}">
                <a16:creationId xmlns:a16="http://schemas.microsoft.com/office/drawing/2014/main" id="{B0EC1889-E26E-4AFD-846F-5C653F504C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71420" y="0"/>
            <a:ext cx="7020580" cy="3968958"/>
          </a:xfrm>
          <a:custGeom>
            <a:avLst/>
            <a:gdLst>
              <a:gd name="connsiteX0" fmla="*/ 194593 w 7020580"/>
              <a:gd name="connsiteY0" fmla="*/ 0 h 3968958"/>
              <a:gd name="connsiteX1" fmla="*/ 7020580 w 7020580"/>
              <a:gd name="connsiteY1" fmla="*/ 0 h 3968958"/>
              <a:gd name="connsiteX2" fmla="*/ 7020580 w 7020580"/>
              <a:gd name="connsiteY2" fmla="*/ 3968958 h 3968958"/>
              <a:gd name="connsiteX3" fmla="*/ 0 w 7020580"/>
              <a:gd name="connsiteY3" fmla="*/ 3590550 h 3968958"/>
            </a:gdLst>
            <a:ahLst/>
            <a:cxnLst>
              <a:cxn ang="0">
                <a:pos x="connsiteX0" y="connsiteY0"/>
              </a:cxn>
              <a:cxn ang="0">
                <a:pos x="connsiteX1" y="connsiteY1"/>
              </a:cxn>
              <a:cxn ang="0">
                <a:pos x="connsiteX2" y="connsiteY2"/>
              </a:cxn>
              <a:cxn ang="0">
                <a:pos x="connsiteX3" y="connsiteY3"/>
              </a:cxn>
            </a:cxnLst>
            <a:rect l="l" t="t" r="r" b="b"/>
            <a:pathLst>
              <a:path w="7020580" h="3968958">
                <a:moveTo>
                  <a:pt x="194593" y="0"/>
                </a:moveTo>
                <a:lnTo>
                  <a:pt x="7020580" y="0"/>
                </a:lnTo>
                <a:lnTo>
                  <a:pt x="7020580" y="3968958"/>
                </a:lnTo>
                <a:lnTo>
                  <a:pt x="0" y="3590550"/>
                </a:lnTo>
                <a:close/>
              </a:path>
            </a:pathLst>
          </a:custGeom>
          <a:solidFill>
            <a:srgbClr val="EFEEE9"/>
          </a:solidFill>
          <a:ln w="12700" cap="flat" cmpd="sng" algn="ctr">
            <a:noFill/>
            <a:prstDash val="solid"/>
            <a:miter lim="800000"/>
          </a:ln>
          <a:effectLst>
            <a:outerShdw blurRad="635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Kuva 4" descr="Kuva, joka sisältää kohteen nisäkäs, Koirarotu, kuono, lemmikki&#10;&#10;Kuvaus luotu automaattisesti">
            <a:extLst>
              <a:ext uri="{FF2B5EF4-FFF2-40B4-BE49-F238E27FC236}">
                <a16:creationId xmlns:a16="http://schemas.microsoft.com/office/drawing/2014/main" id="{3FE84ADA-204A-BEED-184F-1BA4921DC079}"/>
              </a:ext>
            </a:extLst>
          </p:cNvPr>
          <p:cNvPicPr>
            <a:picLocks noChangeAspect="1"/>
          </p:cNvPicPr>
          <p:nvPr/>
        </p:nvPicPr>
        <p:blipFill>
          <a:blip r:embed="rId3"/>
          <a:srcRect t="25496" r="3" b="18820"/>
          <a:stretch/>
        </p:blipFill>
        <p:spPr>
          <a:xfrm>
            <a:off x="5317778" y="10"/>
            <a:ext cx="6874223" cy="3827955"/>
          </a:xfrm>
          <a:custGeom>
            <a:avLst/>
            <a:gdLst/>
            <a:ahLst/>
            <a:cxnLst/>
            <a:rect l="l" t="t" r="r" b="b"/>
            <a:pathLst>
              <a:path w="6874223" h="3827965">
                <a:moveTo>
                  <a:pt x="184325" y="0"/>
                </a:moveTo>
                <a:lnTo>
                  <a:pt x="6874223" y="0"/>
                </a:lnTo>
                <a:lnTo>
                  <a:pt x="6874223" y="3827965"/>
                </a:lnTo>
                <a:lnTo>
                  <a:pt x="1963276" y="3546538"/>
                </a:lnTo>
                <a:lnTo>
                  <a:pt x="1211736" y="3520135"/>
                </a:lnTo>
                <a:lnTo>
                  <a:pt x="1137201" y="3523658"/>
                </a:lnTo>
                <a:cubicBezTo>
                  <a:pt x="1094521" y="3527752"/>
                  <a:pt x="1082806" y="3538407"/>
                  <a:pt x="1009161" y="3535938"/>
                </a:cubicBezTo>
                <a:cubicBezTo>
                  <a:pt x="995890" y="3536352"/>
                  <a:pt x="993138" y="3531101"/>
                  <a:pt x="981630" y="3531476"/>
                </a:cubicBezTo>
                <a:lnTo>
                  <a:pt x="859632" y="3523445"/>
                </a:lnTo>
                <a:cubicBezTo>
                  <a:pt x="808935" y="3506288"/>
                  <a:pt x="787501" y="3516118"/>
                  <a:pt x="731958" y="3509505"/>
                </a:cubicBezTo>
                <a:lnTo>
                  <a:pt x="606876" y="3498537"/>
                </a:lnTo>
                <a:cubicBezTo>
                  <a:pt x="502288" y="3494662"/>
                  <a:pt x="538149" y="3490088"/>
                  <a:pt x="433561" y="3486211"/>
                </a:cubicBezTo>
                <a:cubicBezTo>
                  <a:pt x="318405" y="3480891"/>
                  <a:pt x="147819" y="3475619"/>
                  <a:pt x="38707" y="3462642"/>
                </a:cubicBezTo>
                <a:cubicBezTo>
                  <a:pt x="6278" y="3461374"/>
                  <a:pt x="-1169" y="3442585"/>
                  <a:pt x="141" y="3416558"/>
                </a:cubicBezTo>
                <a:close/>
              </a:path>
            </a:pathLst>
          </a:custGeom>
        </p:spPr>
      </p:pic>
      <p:sp>
        <p:nvSpPr>
          <p:cNvPr id="24" name="Freeform: Shape 23">
            <a:extLst>
              <a:ext uri="{FF2B5EF4-FFF2-40B4-BE49-F238E27FC236}">
                <a16:creationId xmlns:a16="http://schemas.microsoft.com/office/drawing/2014/main" id="{871C9C07-22E2-44E4-8F3E-00FA03E418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64272" y="2786592"/>
            <a:ext cx="6127728" cy="4071409"/>
          </a:xfrm>
          <a:custGeom>
            <a:avLst/>
            <a:gdLst>
              <a:gd name="connsiteX0" fmla="*/ 6127728 w 6127728"/>
              <a:gd name="connsiteY0" fmla="*/ 0 h 4071409"/>
              <a:gd name="connsiteX1" fmla="*/ 6127728 w 6127728"/>
              <a:gd name="connsiteY1" fmla="*/ 4071409 h 4071409"/>
              <a:gd name="connsiteX2" fmla="*/ 202753 w 6127728"/>
              <a:gd name="connsiteY2" fmla="*/ 4071409 h 4071409"/>
              <a:gd name="connsiteX3" fmla="*/ 0 w 6127728"/>
              <a:gd name="connsiteY3" fmla="*/ 330283 h 4071409"/>
            </a:gdLst>
            <a:ahLst/>
            <a:cxnLst>
              <a:cxn ang="0">
                <a:pos x="connsiteX0" y="connsiteY0"/>
              </a:cxn>
              <a:cxn ang="0">
                <a:pos x="connsiteX1" y="connsiteY1"/>
              </a:cxn>
              <a:cxn ang="0">
                <a:pos x="connsiteX2" y="connsiteY2"/>
              </a:cxn>
              <a:cxn ang="0">
                <a:pos x="connsiteX3" y="connsiteY3"/>
              </a:cxn>
            </a:cxnLst>
            <a:rect l="l" t="t" r="r" b="b"/>
            <a:pathLst>
              <a:path w="6127728" h="4071409">
                <a:moveTo>
                  <a:pt x="6127728" y="0"/>
                </a:moveTo>
                <a:lnTo>
                  <a:pt x="6127728" y="4071409"/>
                </a:lnTo>
                <a:lnTo>
                  <a:pt x="202753" y="4071409"/>
                </a:lnTo>
                <a:lnTo>
                  <a:pt x="0" y="330283"/>
                </a:lnTo>
                <a:close/>
              </a:path>
            </a:pathLst>
          </a:custGeom>
          <a:solidFill>
            <a:srgbClr val="EFEEE9"/>
          </a:solidFill>
          <a:ln w="12700" cap="flat" cmpd="sng" algn="ctr">
            <a:noFill/>
            <a:prstDash val="solid"/>
            <a:miter lim="800000"/>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Kuva 3" descr="Kuva, joka sisältää kohteen nisäkäs, luonnos, koira, lemmikki&#10;&#10;Kuvaus luotu automaattisesti">
            <a:extLst>
              <a:ext uri="{FF2B5EF4-FFF2-40B4-BE49-F238E27FC236}">
                <a16:creationId xmlns:a16="http://schemas.microsoft.com/office/drawing/2014/main" id="{01AEEFCD-9A55-AC50-A7EE-01BF6D55C4A5}"/>
              </a:ext>
            </a:extLst>
          </p:cNvPr>
          <p:cNvPicPr>
            <a:picLocks noChangeAspect="1"/>
          </p:cNvPicPr>
          <p:nvPr/>
        </p:nvPicPr>
        <p:blipFill>
          <a:blip r:embed="rId4"/>
          <a:srcRect t="16169" r="-2" b="18058"/>
          <a:stretch/>
        </p:blipFill>
        <p:spPr>
          <a:xfrm>
            <a:off x="6224277" y="2932955"/>
            <a:ext cx="5967723" cy="3925045"/>
          </a:xfrm>
          <a:custGeom>
            <a:avLst/>
            <a:gdLst/>
            <a:ahLst/>
            <a:cxnLst/>
            <a:rect l="l" t="t" r="r" b="b"/>
            <a:pathLst>
              <a:path w="5967723" h="3925045">
                <a:moveTo>
                  <a:pt x="5967723" y="0"/>
                </a:moveTo>
                <a:lnTo>
                  <a:pt x="5967723" y="3925045"/>
                </a:lnTo>
                <a:lnTo>
                  <a:pt x="192359" y="3925045"/>
                </a:lnTo>
                <a:lnTo>
                  <a:pt x="141" y="359459"/>
                </a:lnTo>
                <a:cubicBezTo>
                  <a:pt x="-1169" y="333432"/>
                  <a:pt x="6278" y="314643"/>
                  <a:pt x="38707" y="313375"/>
                </a:cubicBezTo>
                <a:cubicBezTo>
                  <a:pt x="147819" y="300399"/>
                  <a:pt x="318405" y="295126"/>
                  <a:pt x="433561" y="289807"/>
                </a:cubicBezTo>
                <a:cubicBezTo>
                  <a:pt x="538149" y="285929"/>
                  <a:pt x="502288" y="281355"/>
                  <a:pt x="606876" y="277480"/>
                </a:cubicBezTo>
                <a:lnTo>
                  <a:pt x="731958" y="266512"/>
                </a:lnTo>
                <a:cubicBezTo>
                  <a:pt x="787501" y="259900"/>
                  <a:pt x="808935" y="269730"/>
                  <a:pt x="859632" y="252572"/>
                </a:cubicBezTo>
                <a:lnTo>
                  <a:pt x="981630" y="244541"/>
                </a:lnTo>
                <a:cubicBezTo>
                  <a:pt x="993138" y="244917"/>
                  <a:pt x="995890" y="239665"/>
                  <a:pt x="1009161" y="240079"/>
                </a:cubicBezTo>
                <a:cubicBezTo>
                  <a:pt x="1082806" y="237610"/>
                  <a:pt x="1094521" y="248265"/>
                  <a:pt x="1137201" y="252359"/>
                </a:cubicBezTo>
                <a:lnTo>
                  <a:pt x="1211736" y="255882"/>
                </a:lnTo>
                <a:lnTo>
                  <a:pt x="1963276" y="229479"/>
                </a:lnTo>
                <a:close/>
              </a:path>
            </a:pathLst>
          </a:custGeom>
        </p:spPr>
      </p:pic>
      <p:sp>
        <p:nvSpPr>
          <p:cNvPr id="2" name="Otsikko 1"/>
          <p:cNvSpPr>
            <a:spLocks noGrp="1"/>
          </p:cNvSpPr>
          <p:nvPr>
            <p:ph type="ctrTitle"/>
          </p:nvPr>
        </p:nvSpPr>
        <p:spPr>
          <a:xfrm>
            <a:off x="789352" y="1484923"/>
            <a:ext cx="4707492" cy="2340211"/>
          </a:xfrm>
        </p:spPr>
        <p:txBody>
          <a:bodyPr anchor="b">
            <a:normAutofit/>
          </a:bodyPr>
          <a:lstStyle/>
          <a:p>
            <a:r>
              <a:rPr lang="fi-FI" sz="4000"/>
              <a:t>Ryhmätyö</a:t>
            </a:r>
            <a:br>
              <a:rPr lang="fi-FI" sz="4000"/>
            </a:br>
            <a:r>
              <a:rPr lang="fi-FI" sz="4000"/>
              <a:t>Projekti 658</a:t>
            </a:r>
            <a:br>
              <a:rPr lang="fi-FI" sz="4000"/>
            </a:br>
            <a:r>
              <a:rPr lang="fi-FI" sz="4000"/>
              <a:t>CANVAS API</a:t>
            </a:r>
          </a:p>
        </p:txBody>
      </p:sp>
      <p:sp>
        <p:nvSpPr>
          <p:cNvPr id="3" name="Alaotsikko 2"/>
          <p:cNvSpPr>
            <a:spLocks noGrp="1"/>
          </p:cNvSpPr>
          <p:nvPr>
            <p:ph type="subTitle" idx="1"/>
          </p:nvPr>
        </p:nvSpPr>
        <p:spPr>
          <a:xfrm>
            <a:off x="693384" y="5868837"/>
            <a:ext cx="4337638" cy="639210"/>
          </a:xfrm>
        </p:spPr>
        <p:txBody>
          <a:bodyPr vert="horz" lIns="91440" tIns="45720" rIns="91440" bIns="45720" rtlCol="0">
            <a:normAutofit/>
          </a:bodyPr>
          <a:lstStyle/>
          <a:p>
            <a:r>
              <a:rPr lang="fi-FI"/>
              <a:t>Johanna Laine &amp; Marjatta Wallinheimo</a:t>
            </a:r>
          </a:p>
        </p:txBody>
      </p:sp>
    </p:spTree>
    <p:extLst>
      <p:ext uri="{BB962C8B-B14F-4D97-AF65-F5344CB8AC3E}">
        <p14:creationId xmlns:p14="http://schemas.microsoft.com/office/powerpoint/2010/main" val="7823856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58220FA4-6E48-98AC-35FA-5226B564337F}"/>
              </a:ext>
            </a:extLst>
          </p:cNvPr>
          <p:cNvSpPr>
            <a:spLocks noGrp="1"/>
          </p:cNvSpPr>
          <p:nvPr>
            <p:ph type="title"/>
          </p:nvPr>
        </p:nvSpPr>
        <p:spPr/>
        <p:txBody>
          <a:bodyPr/>
          <a:lstStyle/>
          <a:p>
            <a:r>
              <a:rPr lang="fi-FI"/>
              <a:t>Hallintamallit ja viestintä</a:t>
            </a:r>
          </a:p>
        </p:txBody>
      </p:sp>
      <p:sp>
        <p:nvSpPr>
          <p:cNvPr id="3" name="Sisällön paikkamerkki 2">
            <a:extLst>
              <a:ext uri="{FF2B5EF4-FFF2-40B4-BE49-F238E27FC236}">
                <a16:creationId xmlns:a16="http://schemas.microsoft.com/office/drawing/2014/main" id="{AD4DC14E-1899-B926-9F1F-55FF473404CD}"/>
              </a:ext>
            </a:extLst>
          </p:cNvPr>
          <p:cNvSpPr>
            <a:spLocks noGrp="1"/>
          </p:cNvSpPr>
          <p:nvPr>
            <p:ph idx="1"/>
          </p:nvPr>
        </p:nvSpPr>
        <p:spPr>
          <a:xfrm>
            <a:off x="1353671" y="2318032"/>
            <a:ext cx="9493250" cy="4006568"/>
          </a:xfrm>
        </p:spPr>
        <p:txBody>
          <a:bodyPr vert="horz" lIns="91440" tIns="45720" rIns="91440" bIns="45720" rtlCol="0" anchor="t">
            <a:normAutofit/>
          </a:bodyPr>
          <a:lstStyle/>
          <a:p>
            <a:r>
              <a:rPr lang="fi-FI"/>
              <a:t>Sovimme yhteiskäytännöksi yhteispalaverikäytännön siten, että pidimme palaverit </a:t>
            </a:r>
            <a:r>
              <a:rPr lang="fi-FI" err="1"/>
              <a:t>Teamsissa</a:t>
            </a:r>
            <a:r>
              <a:rPr lang="fi-FI"/>
              <a:t> tiistaisin ja torstaisin klo 9.30-12.30, jolloin tarkistamme tehdyt työt ja sen olemmeko vielä samalla kartalla projektin osalta.</a:t>
            </a:r>
          </a:p>
          <a:p>
            <a:pPr marL="285750" indent="-285750"/>
            <a:r>
              <a:rPr lang="fi-FI"/>
              <a:t>Muuten toteutimme itsenäisesti molempien työosuuksia omilla liukuvilla ajoillamme ja tarvittaessa olimme yhteydessä toisiimme </a:t>
            </a:r>
            <a:r>
              <a:rPr lang="fi-FI" err="1"/>
              <a:t>Teamsin</a:t>
            </a:r>
            <a:r>
              <a:rPr lang="fi-FI"/>
              <a:t> tai </a:t>
            </a:r>
            <a:r>
              <a:rPr lang="fi-FI" err="1"/>
              <a:t>Discordin</a:t>
            </a:r>
            <a:r>
              <a:rPr lang="fi-FI"/>
              <a:t> kautta, jos oli jotain projektiin liittyvää asiaa.</a:t>
            </a:r>
          </a:p>
          <a:p>
            <a:pPr marL="285750" indent="-285750"/>
            <a:r>
              <a:rPr lang="fi-FI"/>
              <a:t>Sovittiin, että molemmat merkkasivat OSSI-järjestelmän työajanseurantaan omat työaikansa projektin osalta, mutta yhteisaikoja ei välttämättä sinne laitettu.</a:t>
            </a:r>
          </a:p>
          <a:p>
            <a:pPr marL="0" indent="0">
              <a:buNone/>
            </a:pPr>
            <a:endParaRPr lang="fi-FI"/>
          </a:p>
        </p:txBody>
      </p:sp>
    </p:spTree>
    <p:extLst>
      <p:ext uri="{BB962C8B-B14F-4D97-AF65-F5344CB8AC3E}">
        <p14:creationId xmlns:p14="http://schemas.microsoft.com/office/powerpoint/2010/main" val="1486100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4BD67DF9-5159-7A7F-5D51-FAE409E96095}"/>
              </a:ext>
            </a:extLst>
          </p:cNvPr>
          <p:cNvSpPr>
            <a:spLocks noGrp="1"/>
          </p:cNvSpPr>
          <p:nvPr>
            <p:ph type="title"/>
          </p:nvPr>
        </p:nvSpPr>
        <p:spPr/>
        <p:txBody>
          <a:bodyPr/>
          <a:lstStyle/>
          <a:p>
            <a:r>
              <a:rPr lang="fi-FI"/>
              <a:t>Riskit</a:t>
            </a:r>
          </a:p>
        </p:txBody>
      </p:sp>
      <p:sp>
        <p:nvSpPr>
          <p:cNvPr id="3" name="Sisällön paikkamerkki 2">
            <a:extLst>
              <a:ext uri="{FF2B5EF4-FFF2-40B4-BE49-F238E27FC236}">
                <a16:creationId xmlns:a16="http://schemas.microsoft.com/office/drawing/2014/main" id="{86377EBB-27C5-CD37-9E4C-FBBD35751717}"/>
              </a:ext>
            </a:extLst>
          </p:cNvPr>
          <p:cNvSpPr>
            <a:spLocks noGrp="1"/>
          </p:cNvSpPr>
          <p:nvPr>
            <p:ph idx="1"/>
          </p:nvPr>
        </p:nvSpPr>
        <p:spPr>
          <a:xfrm>
            <a:off x="1443892" y="2142186"/>
            <a:ext cx="10284556" cy="4035875"/>
          </a:xfrm>
        </p:spPr>
        <p:txBody>
          <a:bodyPr vert="horz" lIns="91440" tIns="45720" rIns="91440" bIns="45720" rtlCol="0" anchor="t">
            <a:noAutofit/>
          </a:bodyPr>
          <a:lstStyle/>
          <a:p>
            <a:r>
              <a:rPr lang="fi-FI" sz="1400"/>
              <a:t>Arvioimme projektiin liittyvät riskit riskianalyysin kautta, jotta saisimme käsityksen ns. Sudenkuopista</a:t>
            </a:r>
          </a:p>
          <a:p>
            <a:r>
              <a:rPr lang="fi-FI" sz="1400">
                <a:latin typeface="Consolas"/>
                <a:cs typeface="Times New Roman"/>
              </a:rPr>
              <a:t>Riskianalyysin pohjana toimi Helsingin yliopiston tietojenkäsittelytieteen osaston riskianalyysimalli</a:t>
            </a:r>
            <a:endParaRPr lang="fi-FI" sz="1400"/>
          </a:p>
          <a:p>
            <a:r>
              <a:rPr lang="fi-FI" sz="1400">
                <a:latin typeface="Consolas"/>
                <a:cs typeface="Times New Roman"/>
              </a:rPr>
              <a:t>Mallissa riskit jaettiin seitsemään eri kategoriaan, mutta projektiryhmän koon vuoksi emme tässä käyttäneet kaikkia kategorioita</a:t>
            </a:r>
            <a:endParaRPr lang="fi-FI" sz="1400"/>
          </a:p>
          <a:p>
            <a:r>
              <a:rPr lang="fi-FI" sz="1400">
                <a:latin typeface="Consolas"/>
                <a:cs typeface="Times New Roman"/>
              </a:rPr>
              <a:t>Riskitaulukkoon lisäsimme seuraavasti:</a:t>
            </a:r>
            <a:endParaRPr lang="fi-FI" sz="1400">
              <a:cs typeface="Times New Roman"/>
            </a:endParaRPr>
          </a:p>
          <a:p>
            <a:pPr lvl="1">
              <a:buFont typeface="Courier New" panose="020B0604020202020204" pitchFamily="34" charset="0"/>
              <a:buChar char="o"/>
            </a:pPr>
            <a:r>
              <a:rPr lang="fi-FI" sz="1200">
                <a:latin typeface="Consolas"/>
                <a:cs typeface="Times New Roman"/>
              </a:rPr>
              <a:t>Riskin toteutumisen todennäköisyyden</a:t>
            </a:r>
          </a:p>
          <a:p>
            <a:pPr lvl="2">
              <a:buFont typeface="Wingdings" panose="020B0604020202020204" pitchFamily="34" charset="0"/>
              <a:buChar char="§"/>
            </a:pPr>
            <a:r>
              <a:rPr lang="en-US" sz="1200" err="1">
                <a:latin typeface="Consolas"/>
                <a:cs typeface="Times New Roman"/>
              </a:rPr>
              <a:t>erittäin</a:t>
            </a:r>
            <a:r>
              <a:rPr lang="en-US" sz="1200">
                <a:latin typeface="Consolas"/>
                <a:cs typeface="Times New Roman"/>
              </a:rPr>
              <a:t> pieni, pieni, kohtalainen, suuri, erittäin </a:t>
            </a:r>
            <a:r>
              <a:rPr lang="en-US" sz="1200" err="1">
                <a:latin typeface="Consolas"/>
                <a:cs typeface="Times New Roman"/>
              </a:rPr>
              <a:t>suuri</a:t>
            </a:r>
            <a:r>
              <a:rPr lang="en-US" sz="1200">
                <a:latin typeface="Consolas"/>
                <a:cs typeface="Times New Roman"/>
              </a:rPr>
              <a:t> </a:t>
            </a:r>
            <a:endParaRPr lang="en-US" sz="1200">
              <a:cs typeface="Times New Roman"/>
            </a:endParaRPr>
          </a:p>
          <a:p>
            <a:pPr lvl="1">
              <a:buFont typeface="Courier New" panose="020B0604020202020204" pitchFamily="34" charset="0"/>
              <a:buChar char="o"/>
            </a:pPr>
            <a:r>
              <a:rPr lang="en-US" sz="1200">
                <a:latin typeface="Consolas"/>
                <a:cs typeface="Times New Roman"/>
              </a:rPr>
              <a:t>Riskin vakavuuden seuraavasti</a:t>
            </a:r>
          </a:p>
          <a:p>
            <a:pPr lvl="2">
              <a:buFont typeface="Wingdings" panose="020B0604020202020204" pitchFamily="34" charset="0"/>
              <a:buChar char="§"/>
            </a:pPr>
            <a:r>
              <a:rPr lang="en-US" sz="1200">
                <a:latin typeface="Consolas"/>
                <a:cs typeface="Times New Roman"/>
              </a:rPr>
              <a:t>Pieni, kohtalainen, vakava, katastrofaalinen</a:t>
            </a:r>
          </a:p>
          <a:p>
            <a:pPr lvl="1">
              <a:buFont typeface="Courier New" panose="020B0604020202020204" pitchFamily="34" charset="0"/>
              <a:buChar char="o"/>
            </a:pPr>
            <a:r>
              <a:rPr lang="en-US" sz="1200">
                <a:latin typeface="Consolas"/>
                <a:cs typeface="Times New Roman"/>
              </a:rPr>
              <a:t>Riskin kategorian</a:t>
            </a:r>
          </a:p>
          <a:p>
            <a:pPr lvl="2">
              <a:buFont typeface="Wingdings" panose="020B0604020202020204" pitchFamily="34" charset="0"/>
              <a:buChar char="§"/>
            </a:pPr>
            <a:r>
              <a:rPr lang="en-US" sz="1200">
                <a:latin typeface="Consolas"/>
                <a:cs typeface="Times New Roman"/>
              </a:rPr>
              <a:t>Henkilöt, aikataulu, arvio, tekninen</a:t>
            </a:r>
          </a:p>
        </p:txBody>
      </p:sp>
      <p:sp>
        <p:nvSpPr>
          <p:cNvPr id="6" name="Tekstiruutu 5">
            <a:extLst>
              <a:ext uri="{FF2B5EF4-FFF2-40B4-BE49-F238E27FC236}">
                <a16:creationId xmlns:a16="http://schemas.microsoft.com/office/drawing/2014/main" id="{91CE8068-84BD-AC9D-F050-ED1BA30C7F77}"/>
              </a:ext>
            </a:extLst>
          </p:cNvPr>
          <p:cNvSpPr txBox="1"/>
          <p:nvPr/>
        </p:nvSpPr>
        <p:spPr>
          <a:xfrm>
            <a:off x="9928412" y="6465794"/>
            <a:ext cx="2263587"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sz="1000"/>
              <a:t>Lähde: Helsingin yliopisto</a:t>
            </a:r>
          </a:p>
        </p:txBody>
      </p:sp>
    </p:spTree>
    <p:extLst>
      <p:ext uri="{BB962C8B-B14F-4D97-AF65-F5344CB8AC3E}">
        <p14:creationId xmlns:p14="http://schemas.microsoft.com/office/powerpoint/2010/main" val="3484277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ulukko 4">
            <a:extLst>
              <a:ext uri="{FF2B5EF4-FFF2-40B4-BE49-F238E27FC236}">
                <a16:creationId xmlns:a16="http://schemas.microsoft.com/office/drawing/2014/main" id="{1337AB78-130C-D4F0-3A3C-3248FF95CDD6}"/>
              </a:ext>
            </a:extLst>
          </p:cNvPr>
          <p:cNvGraphicFramePr>
            <a:graphicFrameLocks noGrp="1"/>
          </p:cNvGraphicFramePr>
          <p:nvPr>
            <p:extLst>
              <p:ext uri="{D42A27DB-BD31-4B8C-83A1-F6EECF244321}">
                <p14:modId xmlns:p14="http://schemas.microsoft.com/office/powerpoint/2010/main" val="3479813191"/>
              </p:ext>
            </p:extLst>
          </p:nvPr>
        </p:nvGraphicFramePr>
        <p:xfrm>
          <a:off x="253999" y="254000"/>
          <a:ext cx="11636280" cy="6043217"/>
        </p:xfrm>
        <a:graphic>
          <a:graphicData uri="http://schemas.openxmlformats.org/drawingml/2006/table">
            <a:tbl>
              <a:tblPr firstRow="1" bandRow="1">
                <a:tableStyleId>{5C22544A-7EE6-4342-B048-85BDC9FD1C3A}</a:tableStyleId>
              </a:tblPr>
              <a:tblGrid>
                <a:gridCol w="2647797">
                  <a:extLst>
                    <a:ext uri="{9D8B030D-6E8A-4147-A177-3AD203B41FA5}">
                      <a16:colId xmlns:a16="http://schemas.microsoft.com/office/drawing/2014/main" val="1916255072"/>
                    </a:ext>
                  </a:extLst>
                </a:gridCol>
                <a:gridCol w="1790016">
                  <a:extLst>
                    <a:ext uri="{9D8B030D-6E8A-4147-A177-3AD203B41FA5}">
                      <a16:colId xmlns:a16="http://schemas.microsoft.com/office/drawing/2014/main" val="3245292099"/>
                    </a:ext>
                  </a:extLst>
                </a:gridCol>
                <a:gridCol w="1789738">
                  <a:extLst>
                    <a:ext uri="{9D8B030D-6E8A-4147-A177-3AD203B41FA5}">
                      <a16:colId xmlns:a16="http://schemas.microsoft.com/office/drawing/2014/main" val="1904560575"/>
                    </a:ext>
                  </a:extLst>
                </a:gridCol>
                <a:gridCol w="2581963">
                  <a:extLst>
                    <a:ext uri="{9D8B030D-6E8A-4147-A177-3AD203B41FA5}">
                      <a16:colId xmlns:a16="http://schemas.microsoft.com/office/drawing/2014/main" val="698373902"/>
                    </a:ext>
                  </a:extLst>
                </a:gridCol>
                <a:gridCol w="2826766">
                  <a:extLst>
                    <a:ext uri="{9D8B030D-6E8A-4147-A177-3AD203B41FA5}">
                      <a16:colId xmlns:a16="http://schemas.microsoft.com/office/drawing/2014/main" val="321944665"/>
                    </a:ext>
                  </a:extLst>
                </a:gridCol>
              </a:tblGrid>
              <a:tr h="457725">
                <a:tc>
                  <a:txBody>
                    <a:bodyPr/>
                    <a:lstStyle/>
                    <a:p>
                      <a:r>
                        <a:rPr lang="fi-FI" sz="1000"/>
                        <a:t>Riski</a:t>
                      </a:r>
                    </a:p>
                  </a:txBody>
                  <a:tcPr/>
                </a:tc>
                <a:tc>
                  <a:txBody>
                    <a:bodyPr/>
                    <a:lstStyle/>
                    <a:p>
                      <a:r>
                        <a:rPr lang="fi-FI" sz="1000"/>
                        <a:t>Todennäköisyys</a:t>
                      </a:r>
                    </a:p>
                  </a:txBody>
                  <a:tcPr/>
                </a:tc>
                <a:tc>
                  <a:txBody>
                    <a:bodyPr/>
                    <a:lstStyle/>
                    <a:p>
                      <a:r>
                        <a:rPr lang="fi-FI" sz="1000"/>
                        <a:t>Vakavuus</a:t>
                      </a:r>
                    </a:p>
                  </a:txBody>
                  <a:tcPr/>
                </a:tc>
                <a:tc>
                  <a:txBody>
                    <a:bodyPr/>
                    <a:lstStyle/>
                    <a:p>
                      <a:r>
                        <a:rPr lang="fi-FI" sz="1000"/>
                        <a:t>Kategoria</a:t>
                      </a:r>
                    </a:p>
                  </a:txBody>
                  <a:tcPr/>
                </a:tc>
                <a:tc>
                  <a:txBody>
                    <a:bodyPr/>
                    <a:lstStyle/>
                    <a:p>
                      <a:r>
                        <a:rPr lang="fi-FI" sz="1000"/>
                        <a:t>Vaikutukset, varautuminen, korjaukset</a:t>
                      </a:r>
                    </a:p>
                  </a:txBody>
                  <a:tcPr/>
                </a:tc>
                <a:extLst>
                  <a:ext uri="{0D108BD9-81ED-4DB2-BD59-A6C34878D82A}">
                    <a16:rowId xmlns:a16="http://schemas.microsoft.com/office/drawing/2014/main" val="1624192165"/>
                  </a:ext>
                </a:extLst>
              </a:tr>
              <a:tr h="946660">
                <a:tc>
                  <a:txBody>
                    <a:bodyPr/>
                    <a:lstStyle/>
                    <a:p>
                      <a:r>
                        <a:rPr lang="fi-FI" sz="1000"/>
                        <a:t>Henkilön sairastuminen ym. </a:t>
                      </a:r>
                      <a:r>
                        <a:rPr lang="fi-FI" sz="1000" err="1"/>
                        <a:t>Henk.koht.asioiden</a:t>
                      </a:r>
                      <a:r>
                        <a:rPr lang="fi-FI" sz="1000"/>
                        <a:t> vaikutus</a:t>
                      </a:r>
                    </a:p>
                  </a:txBody>
                  <a:tcPr/>
                </a:tc>
                <a:tc>
                  <a:txBody>
                    <a:bodyPr/>
                    <a:lstStyle/>
                    <a:p>
                      <a:r>
                        <a:rPr lang="fi-FI" sz="1000"/>
                        <a:t>Suuri</a:t>
                      </a:r>
                    </a:p>
                  </a:txBody>
                  <a:tcPr/>
                </a:tc>
                <a:tc>
                  <a:txBody>
                    <a:bodyPr/>
                    <a:lstStyle/>
                    <a:p>
                      <a:r>
                        <a:rPr lang="fi-FI" sz="1000"/>
                        <a:t>Vakava</a:t>
                      </a:r>
                    </a:p>
                  </a:txBody>
                  <a:tcPr/>
                </a:tc>
                <a:tc>
                  <a:txBody>
                    <a:bodyPr/>
                    <a:lstStyle/>
                    <a:p>
                      <a:r>
                        <a:rPr lang="fi-FI" sz="1000"/>
                        <a:t>Henkilöt</a:t>
                      </a:r>
                    </a:p>
                    <a:p>
                      <a:pPr lvl="0">
                        <a:buNone/>
                      </a:pPr>
                      <a:r>
                        <a:rPr lang="fi-FI" sz="1000"/>
                        <a:t>Aikataulu</a:t>
                      </a:r>
                      <a:endParaRPr lang="fi-FI"/>
                    </a:p>
                  </a:txBody>
                  <a:tcPr/>
                </a:tc>
                <a:tc>
                  <a:txBody>
                    <a:bodyPr/>
                    <a:lstStyle/>
                    <a:p>
                      <a:pPr marL="171450" indent="-171450">
                        <a:buFont typeface="Arial"/>
                        <a:buChar char="•"/>
                      </a:pPr>
                      <a:r>
                        <a:rPr lang="fi-FI" sz="1000"/>
                        <a:t>Aikatauluu, tehtäviin</a:t>
                      </a:r>
                    </a:p>
                    <a:p>
                      <a:pPr marL="171450" lvl="0" indent="-171450">
                        <a:buFont typeface="Arial"/>
                        <a:buChar char="•"/>
                      </a:pPr>
                      <a:r>
                        <a:rPr lang="fi-FI" sz="1000"/>
                        <a:t>Suunnitellaan aikataulu väljäksi</a:t>
                      </a:r>
                    </a:p>
                    <a:p>
                      <a:pPr marL="171450" lvl="0" indent="-171450">
                        <a:buFont typeface="Arial"/>
                        <a:buChar char="•"/>
                      </a:pPr>
                      <a:r>
                        <a:rPr lang="fi-FI" sz="1000"/>
                        <a:t>Tilannemuutoksissa hyvä kommunikointi</a:t>
                      </a:r>
                    </a:p>
                  </a:txBody>
                  <a:tcPr/>
                </a:tc>
                <a:extLst>
                  <a:ext uri="{0D108BD9-81ED-4DB2-BD59-A6C34878D82A}">
                    <a16:rowId xmlns:a16="http://schemas.microsoft.com/office/drawing/2014/main" val="1875026126"/>
                  </a:ext>
                </a:extLst>
              </a:tr>
              <a:tr h="842631">
                <a:tc>
                  <a:txBody>
                    <a:bodyPr/>
                    <a:lstStyle/>
                    <a:p>
                      <a:r>
                        <a:rPr lang="fi-FI" sz="1000"/>
                        <a:t>Taitojen väärä arvio tai niiden puute</a:t>
                      </a:r>
                    </a:p>
                  </a:txBody>
                  <a:tcPr/>
                </a:tc>
                <a:tc>
                  <a:txBody>
                    <a:bodyPr/>
                    <a:lstStyle/>
                    <a:p>
                      <a:r>
                        <a:rPr lang="fi-FI" sz="1000"/>
                        <a:t>Suuri</a:t>
                      </a:r>
                    </a:p>
                  </a:txBody>
                  <a:tcPr/>
                </a:tc>
                <a:tc>
                  <a:txBody>
                    <a:bodyPr/>
                    <a:lstStyle/>
                    <a:p>
                      <a:r>
                        <a:rPr lang="fi-FI" sz="1000"/>
                        <a:t>Vakava</a:t>
                      </a:r>
                    </a:p>
                  </a:txBody>
                  <a:tcPr/>
                </a:tc>
                <a:tc>
                  <a:txBody>
                    <a:bodyPr/>
                    <a:lstStyle/>
                    <a:p>
                      <a:r>
                        <a:rPr lang="fi-FI" sz="1000"/>
                        <a:t>Henkilöt</a:t>
                      </a:r>
                      <a:endParaRPr lang="fi-FI"/>
                    </a:p>
                    <a:p>
                      <a:pPr lvl="0">
                        <a:buNone/>
                      </a:pPr>
                      <a:r>
                        <a:rPr lang="fi-FI" sz="1000"/>
                        <a:t>Aikataulu</a:t>
                      </a:r>
                    </a:p>
                    <a:p>
                      <a:pPr lvl="0">
                        <a:buNone/>
                      </a:pPr>
                      <a:r>
                        <a:rPr lang="fi-FI" sz="1000"/>
                        <a:t>Arviointi</a:t>
                      </a:r>
                      <a:endParaRPr lang="fi-FI"/>
                    </a:p>
                  </a:txBody>
                  <a:tcPr/>
                </a:tc>
                <a:tc>
                  <a:txBody>
                    <a:bodyPr/>
                    <a:lstStyle/>
                    <a:p>
                      <a:pPr marL="171450" indent="-171450">
                        <a:buFont typeface="Arial"/>
                        <a:buChar char="•"/>
                      </a:pPr>
                      <a:r>
                        <a:rPr lang="fi-FI" sz="1000"/>
                        <a:t>Projektin viivästyminen/epäonnistuminen</a:t>
                      </a:r>
                    </a:p>
                    <a:p>
                      <a:pPr marL="171450" lvl="0" indent="-171450">
                        <a:buFont typeface="Arial"/>
                        <a:buChar char="•"/>
                      </a:pPr>
                      <a:r>
                        <a:rPr lang="fi-FI" sz="1000"/>
                        <a:t>Vahvuuksien tunnistaminen ja niiden hyödyntäminen</a:t>
                      </a:r>
                    </a:p>
                    <a:p>
                      <a:pPr marL="171450" lvl="0" indent="-171450">
                        <a:buFont typeface="Arial"/>
                        <a:buChar char="•"/>
                      </a:pPr>
                      <a:r>
                        <a:rPr lang="fi-FI" sz="1000"/>
                        <a:t>Tarvittaessa apua opettajalta</a:t>
                      </a:r>
                    </a:p>
                  </a:txBody>
                  <a:tcPr/>
                </a:tc>
                <a:extLst>
                  <a:ext uri="{0D108BD9-81ED-4DB2-BD59-A6C34878D82A}">
                    <a16:rowId xmlns:a16="http://schemas.microsoft.com/office/drawing/2014/main" val="4274858076"/>
                  </a:ext>
                </a:extLst>
              </a:tr>
              <a:tr h="665782">
                <a:tc>
                  <a:txBody>
                    <a:bodyPr/>
                    <a:lstStyle/>
                    <a:p>
                      <a:r>
                        <a:rPr lang="fi-FI" sz="1000"/>
                        <a:t>Huono henkilökemia/kommunikaation puute</a:t>
                      </a:r>
                    </a:p>
                  </a:txBody>
                  <a:tcPr/>
                </a:tc>
                <a:tc>
                  <a:txBody>
                    <a:bodyPr/>
                    <a:lstStyle/>
                    <a:p>
                      <a:r>
                        <a:rPr lang="fi-FI" sz="1000"/>
                        <a:t>Erittäin pieni</a:t>
                      </a:r>
                    </a:p>
                  </a:txBody>
                  <a:tcPr/>
                </a:tc>
                <a:tc>
                  <a:txBody>
                    <a:bodyPr/>
                    <a:lstStyle/>
                    <a:p>
                      <a:r>
                        <a:rPr lang="fi-FI" sz="1000"/>
                        <a:t>Vakava</a:t>
                      </a:r>
                    </a:p>
                  </a:txBody>
                  <a:tcPr/>
                </a:tc>
                <a:tc>
                  <a:txBody>
                    <a:bodyPr/>
                    <a:lstStyle/>
                    <a:p>
                      <a:r>
                        <a:rPr lang="fi-FI" sz="1000"/>
                        <a:t>Henkilöt</a:t>
                      </a:r>
                    </a:p>
                  </a:txBody>
                  <a:tcPr/>
                </a:tc>
                <a:tc>
                  <a:txBody>
                    <a:bodyPr/>
                    <a:lstStyle/>
                    <a:p>
                      <a:pPr marL="171450" indent="-171450">
                        <a:buFont typeface="Arial"/>
                        <a:buChar char="•"/>
                      </a:pPr>
                      <a:r>
                        <a:rPr lang="fi-FI" sz="1000"/>
                        <a:t>Projektin kokonaisuus, viivästyminen</a:t>
                      </a:r>
                    </a:p>
                    <a:p>
                      <a:pPr marL="171450" lvl="0" indent="-171450">
                        <a:buFont typeface="Arial"/>
                        <a:buChar char="•"/>
                      </a:pPr>
                      <a:r>
                        <a:rPr lang="fi-FI" sz="1000"/>
                        <a:t>Yhteisen tavoitteen laatiminen, keskustelut</a:t>
                      </a:r>
                    </a:p>
                  </a:txBody>
                  <a:tcPr/>
                </a:tc>
                <a:extLst>
                  <a:ext uri="{0D108BD9-81ED-4DB2-BD59-A6C34878D82A}">
                    <a16:rowId xmlns:a16="http://schemas.microsoft.com/office/drawing/2014/main" val="3815854461"/>
                  </a:ext>
                </a:extLst>
              </a:tr>
              <a:tr h="655380">
                <a:tc>
                  <a:txBody>
                    <a:bodyPr/>
                    <a:lstStyle/>
                    <a:p>
                      <a:r>
                        <a:rPr lang="fi-FI" sz="1000"/>
                        <a:t>Dokumenttien tuhoutuminen</a:t>
                      </a:r>
                    </a:p>
                  </a:txBody>
                  <a:tcPr/>
                </a:tc>
                <a:tc>
                  <a:txBody>
                    <a:bodyPr/>
                    <a:lstStyle/>
                    <a:p>
                      <a:r>
                        <a:rPr lang="fi-FI" sz="1000"/>
                        <a:t>Erittäin pieni</a:t>
                      </a:r>
                    </a:p>
                  </a:txBody>
                  <a:tcPr/>
                </a:tc>
                <a:tc>
                  <a:txBody>
                    <a:bodyPr/>
                    <a:lstStyle/>
                    <a:p>
                      <a:r>
                        <a:rPr lang="fi-FI" sz="1000"/>
                        <a:t>Katastrofaalinen</a:t>
                      </a:r>
                    </a:p>
                  </a:txBody>
                  <a:tcPr/>
                </a:tc>
                <a:tc>
                  <a:txBody>
                    <a:bodyPr/>
                    <a:lstStyle/>
                    <a:p>
                      <a:r>
                        <a:rPr lang="fi-FI" sz="1000"/>
                        <a:t>Tekninen</a:t>
                      </a:r>
                    </a:p>
                  </a:txBody>
                  <a:tcPr/>
                </a:tc>
                <a:tc>
                  <a:txBody>
                    <a:bodyPr/>
                    <a:lstStyle/>
                    <a:p>
                      <a:pPr marL="171450" indent="-171450">
                        <a:buFont typeface="Arial"/>
                        <a:buChar char="•"/>
                      </a:pPr>
                      <a:r>
                        <a:rPr lang="fi-FI" sz="1000"/>
                        <a:t>Projektin kokonaisuuden toteutus</a:t>
                      </a:r>
                    </a:p>
                    <a:p>
                      <a:pPr marL="171450" lvl="0" indent="-171450">
                        <a:buFont typeface="Arial"/>
                        <a:buChar char="•"/>
                      </a:pPr>
                      <a:r>
                        <a:rPr lang="fi-FI" sz="1000"/>
                        <a:t>Varmuuskopiot, pilvipalvelut</a:t>
                      </a:r>
                    </a:p>
                    <a:p>
                      <a:pPr marL="171450" lvl="0" indent="-171450">
                        <a:buFont typeface="Arial"/>
                        <a:buChar char="•"/>
                      </a:pPr>
                      <a:r>
                        <a:rPr lang="fi-FI" sz="1000"/>
                        <a:t>Tiedon palauttaminen varastoista</a:t>
                      </a:r>
                    </a:p>
                  </a:txBody>
                  <a:tcPr/>
                </a:tc>
                <a:extLst>
                  <a:ext uri="{0D108BD9-81ED-4DB2-BD59-A6C34878D82A}">
                    <a16:rowId xmlns:a16="http://schemas.microsoft.com/office/drawing/2014/main" val="228538055"/>
                  </a:ext>
                </a:extLst>
              </a:tr>
              <a:tr h="1030941">
                <a:tc>
                  <a:txBody>
                    <a:bodyPr/>
                    <a:lstStyle/>
                    <a:p>
                      <a:r>
                        <a:rPr lang="fi-FI" sz="1000"/>
                        <a:t>Tekniikan/työvälineiden hajoaminen</a:t>
                      </a:r>
                    </a:p>
                  </a:txBody>
                  <a:tcPr/>
                </a:tc>
                <a:tc>
                  <a:txBody>
                    <a:bodyPr/>
                    <a:lstStyle/>
                    <a:p>
                      <a:r>
                        <a:rPr lang="fi-FI" sz="1000"/>
                        <a:t>Pieni</a:t>
                      </a:r>
                    </a:p>
                  </a:txBody>
                  <a:tcPr/>
                </a:tc>
                <a:tc>
                  <a:txBody>
                    <a:bodyPr/>
                    <a:lstStyle/>
                    <a:p>
                      <a:r>
                        <a:rPr lang="fi-FI" sz="1000"/>
                        <a:t>Pieni/vakava</a:t>
                      </a:r>
                    </a:p>
                  </a:txBody>
                  <a:tcPr/>
                </a:tc>
                <a:tc>
                  <a:txBody>
                    <a:bodyPr/>
                    <a:lstStyle/>
                    <a:p>
                      <a:r>
                        <a:rPr lang="fi-FI" sz="1000"/>
                        <a:t>Tekninen</a:t>
                      </a:r>
                      <a:endParaRPr lang="fi-FI"/>
                    </a:p>
                    <a:p>
                      <a:pPr lvl="0">
                        <a:buNone/>
                      </a:pPr>
                      <a:r>
                        <a:rPr lang="fi-FI" sz="1000"/>
                        <a:t>Henkilöt</a:t>
                      </a:r>
                      <a:endParaRPr lang="fi-FI"/>
                    </a:p>
                  </a:txBody>
                  <a:tcPr/>
                </a:tc>
                <a:tc>
                  <a:txBody>
                    <a:bodyPr/>
                    <a:lstStyle/>
                    <a:p>
                      <a:pPr marL="171450" indent="-171450">
                        <a:buFont typeface="Arial"/>
                        <a:buChar char="•"/>
                      </a:pPr>
                      <a:r>
                        <a:rPr lang="fi-FI" sz="1000"/>
                        <a:t>Projektin viivästyminen</a:t>
                      </a:r>
                    </a:p>
                    <a:p>
                      <a:pPr marL="171450" lvl="0" indent="-171450">
                        <a:buFont typeface="Arial"/>
                        <a:buChar char="•"/>
                      </a:pPr>
                      <a:r>
                        <a:rPr lang="fi-FI" sz="1000"/>
                        <a:t>Varmuuskopiot, pilvipalvelut</a:t>
                      </a:r>
                    </a:p>
                    <a:p>
                      <a:pPr marL="171450" lvl="0" indent="-171450">
                        <a:buFont typeface="Arial"/>
                        <a:buChar char="•"/>
                      </a:pPr>
                      <a:r>
                        <a:rPr lang="fi-FI" sz="1000"/>
                        <a:t>Uuden tekniikan/välineiden hankkiminen, aikataulun uudelleen arviointi</a:t>
                      </a:r>
                    </a:p>
                    <a:p>
                      <a:pPr marL="171450" lvl="0" indent="-171450">
                        <a:buFont typeface="Arial"/>
                        <a:buChar char="•"/>
                      </a:pPr>
                      <a:endParaRPr lang="fi-FI" sz="1000"/>
                    </a:p>
                  </a:txBody>
                  <a:tcPr/>
                </a:tc>
                <a:extLst>
                  <a:ext uri="{0D108BD9-81ED-4DB2-BD59-A6C34878D82A}">
                    <a16:rowId xmlns:a16="http://schemas.microsoft.com/office/drawing/2014/main" val="597252799"/>
                  </a:ext>
                </a:extLst>
              </a:tr>
              <a:tr h="696991">
                <a:tc>
                  <a:txBody>
                    <a:bodyPr/>
                    <a:lstStyle/>
                    <a:p>
                      <a:r>
                        <a:rPr lang="fi-FI" sz="1000"/>
                        <a:t>Väärä ohjelmointikieli</a:t>
                      </a:r>
                    </a:p>
                  </a:txBody>
                  <a:tcPr/>
                </a:tc>
                <a:tc>
                  <a:txBody>
                    <a:bodyPr/>
                    <a:lstStyle/>
                    <a:p>
                      <a:r>
                        <a:rPr lang="fi-FI" sz="1000"/>
                        <a:t>Pieni</a:t>
                      </a:r>
                    </a:p>
                  </a:txBody>
                  <a:tcPr/>
                </a:tc>
                <a:tc>
                  <a:txBody>
                    <a:bodyPr/>
                    <a:lstStyle/>
                    <a:p>
                      <a:r>
                        <a:rPr lang="fi-FI" sz="1000"/>
                        <a:t>Pieni</a:t>
                      </a:r>
                    </a:p>
                  </a:txBody>
                  <a:tcPr/>
                </a:tc>
                <a:tc>
                  <a:txBody>
                    <a:bodyPr/>
                    <a:lstStyle/>
                    <a:p>
                      <a:r>
                        <a:rPr lang="fi-FI" sz="1000"/>
                        <a:t>Tekninen</a:t>
                      </a:r>
                    </a:p>
                  </a:txBody>
                  <a:tcPr/>
                </a:tc>
                <a:tc>
                  <a:txBody>
                    <a:bodyPr/>
                    <a:lstStyle/>
                    <a:p>
                      <a:pPr marL="171450" indent="-171450">
                        <a:buFont typeface="Arial"/>
                        <a:buChar char="•"/>
                      </a:pPr>
                      <a:r>
                        <a:rPr lang="fi-FI" sz="1000"/>
                        <a:t>Projektin kokonaisuuteen toteutus</a:t>
                      </a:r>
                    </a:p>
                    <a:p>
                      <a:pPr marL="171450" lvl="0" indent="-171450">
                        <a:buFont typeface="Arial"/>
                        <a:buChar char="•"/>
                      </a:pPr>
                      <a:r>
                        <a:rPr lang="fi-FI" sz="1000"/>
                        <a:t>Tekninen ymmärrys kielestä</a:t>
                      </a:r>
                    </a:p>
                    <a:p>
                      <a:pPr marL="171450" lvl="0" indent="-171450">
                        <a:buFont typeface="Arial"/>
                        <a:buChar char="•"/>
                      </a:pPr>
                      <a:r>
                        <a:rPr lang="fi-FI" sz="1000"/>
                        <a:t>Kielen valinta projektiin sopivaksi</a:t>
                      </a:r>
                    </a:p>
                  </a:txBody>
                  <a:tcPr/>
                </a:tc>
                <a:extLst>
                  <a:ext uri="{0D108BD9-81ED-4DB2-BD59-A6C34878D82A}">
                    <a16:rowId xmlns:a16="http://schemas.microsoft.com/office/drawing/2014/main" val="3880708359"/>
                  </a:ext>
                </a:extLst>
              </a:tr>
              <a:tr h="696991">
                <a:tc>
                  <a:txBody>
                    <a:bodyPr/>
                    <a:lstStyle/>
                    <a:p>
                      <a:r>
                        <a:rPr lang="fi-FI" sz="1000"/>
                        <a:t>Puutteellinen versiohallinta</a:t>
                      </a:r>
                    </a:p>
                  </a:txBody>
                  <a:tcPr/>
                </a:tc>
                <a:tc>
                  <a:txBody>
                    <a:bodyPr/>
                    <a:lstStyle/>
                    <a:p>
                      <a:r>
                        <a:rPr lang="fi-FI" sz="1000"/>
                        <a:t>Kohtalainen</a:t>
                      </a:r>
                    </a:p>
                  </a:txBody>
                  <a:tcPr/>
                </a:tc>
                <a:tc>
                  <a:txBody>
                    <a:bodyPr/>
                    <a:lstStyle/>
                    <a:p>
                      <a:r>
                        <a:rPr lang="fi-FI" sz="1000"/>
                        <a:t>Pieni</a:t>
                      </a:r>
                    </a:p>
                  </a:txBody>
                  <a:tcPr/>
                </a:tc>
                <a:tc>
                  <a:txBody>
                    <a:bodyPr/>
                    <a:lstStyle/>
                    <a:p>
                      <a:r>
                        <a:rPr lang="fi-FI" sz="1000"/>
                        <a:t>Tekninen</a:t>
                      </a:r>
                    </a:p>
                  </a:txBody>
                  <a:tcPr/>
                </a:tc>
                <a:tc>
                  <a:txBody>
                    <a:bodyPr/>
                    <a:lstStyle/>
                    <a:p>
                      <a:pPr marL="171450" indent="-171450">
                        <a:buFont typeface="Arial"/>
                        <a:buChar char="•"/>
                      </a:pPr>
                      <a:r>
                        <a:rPr lang="fi-FI" sz="1000"/>
                        <a:t>Projektin versiot yhdistyvät, datan häviäminen</a:t>
                      </a:r>
                    </a:p>
                    <a:p>
                      <a:pPr marL="171450" lvl="0" indent="-171450">
                        <a:buFont typeface="Arial"/>
                        <a:buChar char="•"/>
                      </a:pPr>
                      <a:r>
                        <a:rPr lang="fi-FI" sz="1000"/>
                        <a:t>Aikataulutus, suunnittelu</a:t>
                      </a:r>
                    </a:p>
                    <a:p>
                      <a:pPr marL="171450" lvl="0" indent="-171450">
                        <a:buFont typeface="Arial"/>
                        <a:buChar char="•"/>
                      </a:pPr>
                      <a:r>
                        <a:rPr lang="fi-FI" sz="1000"/>
                        <a:t>Kommunikointi</a:t>
                      </a:r>
                    </a:p>
                  </a:txBody>
                  <a:tcPr/>
                </a:tc>
                <a:extLst>
                  <a:ext uri="{0D108BD9-81ED-4DB2-BD59-A6C34878D82A}">
                    <a16:rowId xmlns:a16="http://schemas.microsoft.com/office/drawing/2014/main" val="1628669500"/>
                  </a:ext>
                </a:extLst>
              </a:tr>
            </a:tbl>
          </a:graphicData>
        </a:graphic>
      </p:graphicFrame>
      <p:sp>
        <p:nvSpPr>
          <p:cNvPr id="2" name="Tekstiruutu 1">
            <a:extLst>
              <a:ext uri="{FF2B5EF4-FFF2-40B4-BE49-F238E27FC236}">
                <a16:creationId xmlns:a16="http://schemas.microsoft.com/office/drawing/2014/main" id="{A2C3E978-E652-CCD3-4C5A-CA37D54AF062}"/>
              </a:ext>
            </a:extLst>
          </p:cNvPr>
          <p:cNvSpPr txBox="1"/>
          <p:nvPr/>
        </p:nvSpPr>
        <p:spPr>
          <a:xfrm>
            <a:off x="9928412" y="6477000"/>
            <a:ext cx="2263587"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sz="1000"/>
              <a:t>Lähde: Helsingin yliopisto</a:t>
            </a:r>
          </a:p>
        </p:txBody>
      </p:sp>
    </p:spTree>
    <p:extLst>
      <p:ext uri="{BB962C8B-B14F-4D97-AF65-F5344CB8AC3E}">
        <p14:creationId xmlns:p14="http://schemas.microsoft.com/office/powerpoint/2010/main" val="23970690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ulukko 4">
            <a:extLst>
              <a:ext uri="{FF2B5EF4-FFF2-40B4-BE49-F238E27FC236}">
                <a16:creationId xmlns:a16="http://schemas.microsoft.com/office/drawing/2014/main" id="{9E117384-7D64-86FC-6ACA-1E72CE845E92}"/>
              </a:ext>
            </a:extLst>
          </p:cNvPr>
          <p:cNvGraphicFramePr>
            <a:graphicFrameLocks noGrp="1"/>
          </p:cNvGraphicFramePr>
          <p:nvPr>
            <p:extLst>
              <p:ext uri="{D42A27DB-BD31-4B8C-83A1-F6EECF244321}">
                <p14:modId xmlns:p14="http://schemas.microsoft.com/office/powerpoint/2010/main" val="611161410"/>
              </p:ext>
            </p:extLst>
          </p:nvPr>
        </p:nvGraphicFramePr>
        <p:xfrm>
          <a:off x="224692" y="312615"/>
          <a:ext cx="11806966" cy="5960285"/>
        </p:xfrm>
        <a:graphic>
          <a:graphicData uri="http://schemas.openxmlformats.org/drawingml/2006/table">
            <a:tbl>
              <a:tblPr firstRow="1" bandRow="1">
                <a:tableStyleId>{5C22544A-7EE6-4342-B048-85BDC9FD1C3A}</a:tableStyleId>
              </a:tblPr>
              <a:tblGrid>
                <a:gridCol w="2738623">
                  <a:extLst>
                    <a:ext uri="{9D8B030D-6E8A-4147-A177-3AD203B41FA5}">
                      <a16:colId xmlns:a16="http://schemas.microsoft.com/office/drawing/2014/main" val="1916255072"/>
                    </a:ext>
                  </a:extLst>
                </a:gridCol>
                <a:gridCol w="1984161">
                  <a:extLst>
                    <a:ext uri="{9D8B030D-6E8A-4147-A177-3AD203B41FA5}">
                      <a16:colId xmlns:a16="http://schemas.microsoft.com/office/drawing/2014/main" val="3245292099"/>
                    </a:ext>
                  </a:extLst>
                </a:gridCol>
                <a:gridCol w="2361394">
                  <a:extLst>
                    <a:ext uri="{9D8B030D-6E8A-4147-A177-3AD203B41FA5}">
                      <a16:colId xmlns:a16="http://schemas.microsoft.com/office/drawing/2014/main" val="1904560575"/>
                    </a:ext>
                  </a:extLst>
                </a:gridCol>
                <a:gridCol w="2361394">
                  <a:extLst>
                    <a:ext uri="{9D8B030D-6E8A-4147-A177-3AD203B41FA5}">
                      <a16:colId xmlns:a16="http://schemas.microsoft.com/office/drawing/2014/main" val="698373902"/>
                    </a:ext>
                  </a:extLst>
                </a:gridCol>
                <a:gridCol w="2361394">
                  <a:extLst>
                    <a:ext uri="{9D8B030D-6E8A-4147-A177-3AD203B41FA5}">
                      <a16:colId xmlns:a16="http://schemas.microsoft.com/office/drawing/2014/main" val="321944665"/>
                    </a:ext>
                  </a:extLst>
                </a:gridCol>
              </a:tblGrid>
              <a:tr h="457007">
                <a:tc>
                  <a:txBody>
                    <a:bodyPr/>
                    <a:lstStyle/>
                    <a:p>
                      <a:r>
                        <a:rPr lang="fi-FI" sz="1000"/>
                        <a:t>Riski</a:t>
                      </a:r>
                    </a:p>
                  </a:txBody>
                  <a:tcPr/>
                </a:tc>
                <a:tc>
                  <a:txBody>
                    <a:bodyPr/>
                    <a:lstStyle/>
                    <a:p>
                      <a:r>
                        <a:rPr lang="fi-FI" sz="1000"/>
                        <a:t>Todennäköisyys</a:t>
                      </a:r>
                    </a:p>
                  </a:txBody>
                  <a:tcPr/>
                </a:tc>
                <a:tc>
                  <a:txBody>
                    <a:bodyPr/>
                    <a:lstStyle/>
                    <a:p>
                      <a:r>
                        <a:rPr lang="fi-FI" sz="1000"/>
                        <a:t>Vakavuus</a:t>
                      </a:r>
                    </a:p>
                  </a:txBody>
                  <a:tcPr/>
                </a:tc>
                <a:tc>
                  <a:txBody>
                    <a:bodyPr/>
                    <a:lstStyle/>
                    <a:p>
                      <a:r>
                        <a:rPr lang="fi-FI" sz="1000"/>
                        <a:t>Kategoria</a:t>
                      </a:r>
                    </a:p>
                  </a:txBody>
                  <a:tcPr/>
                </a:tc>
                <a:tc>
                  <a:txBody>
                    <a:bodyPr/>
                    <a:lstStyle/>
                    <a:p>
                      <a:pPr lvl="0">
                        <a:buNone/>
                      </a:pPr>
                      <a:r>
                        <a:rPr lang="fi-FI" sz="1000" b="1" i="0" u="none" strike="noStrike" noProof="0">
                          <a:solidFill>
                            <a:srgbClr val="FFFFFF"/>
                          </a:solidFill>
                          <a:latin typeface="Consolas"/>
                        </a:rPr>
                        <a:t>Vaikutukset, varautuminen, korjaukset</a:t>
                      </a:r>
                      <a:endParaRPr lang="fi-FI"/>
                    </a:p>
                  </a:txBody>
                  <a:tcPr/>
                </a:tc>
                <a:extLst>
                  <a:ext uri="{0D108BD9-81ED-4DB2-BD59-A6C34878D82A}">
                    <a16:rowId xmlns:a16="http://schemas.microsoft.com/office/drawing/2014/main" val="1624192165"/>
                  </a:ext>
                </a:extLst>
              </a:tr>
              <a:tr h="1023298">
                <a:tc>
                  <a:txBody>
                    <a:bodyPr/>
                    <a:lstStyle/>
                    <a:p>
                      <a:r>
                        <a:rPr lang="fi-FI" sz="1000"/>
                        <a:t>Henkilöillä eriävä käsitys tuotettavasta ohjelmistosta (peli)</a:t>
                      </a:r>
                    </a:p>
                  </a:txBody>
                  <a:tcPr/>
                </a:tc>
                <a:tc>
                  <a:txBody>
                    <a:bodyPr/>
                    <a:lstStyle/>
                    <a:p>
                      <a:r>
                        <a:rPr lang="fi-FI" sz="1000"/>
                        <a:t>Erittäin pieni</a:t>
                      </a:r>
                    </a:p>
                  </a:txBody>
                  <a:tcPr/>
                </a:tc>
                <a:tc>
                  <a:txBody>
                    <a:bodyPr/>
                    <a:lstStyle/>
                    <a:p>
                      <a:r>
                        <a:rPr lang="fi-FI" sz="1000"/>
                        <a:t>Kohtalainen</a:t>
                      </a:r>
                    </a:p>
                  </a:txBody>
                  <a:tcPr/>
                </a:tc>
                <a:tc>
                  <a:txBody>
                    <a:bodyPr/>
                    <a:lstStyle/>
                    <a:p>
                      <a:r>
                        <a:rPr lang="fi-FI" sz="1000"/>
                        <a:t>Henkilöt</a:t>
                      </a:r>
                    </a:p>
                  </a:txBody>
                  <a:tcPr/>
                </a:tc>
                <a:tc>
                  <a:txBody>
                    <a:bodyPr/>
                    <a:lstStyle/>
                    <a:p>
                      <a:pPr marL="171450" indent="-171450">
                        <a:buFont typeface="Arial"/>
                        <a:buChar char="•"/>
                      </a:pPr>
                      <a:r>
                        <a:rPr lang="fi-FI" sz="1000"/>
                        <a:t>Projektin viivästyminen, ristiriidat</a:t>
                      </a:r>
                    </a:p>
                    <a:p>
                      <a:pPr marL="171450" lvl="0" indent="-171450">
                        <a:buFont typeface="Arial"/>
                        <a:buChar char="•"/>
                      </a:pPr>
                      <a:r>
                        <a:rPr lang="fi-FI" sz="1000"/>
                        <a:t>Selkeät toimintaohjeet, suunnittelu</a:t>
                      </a:r>
                    </a:p>
                    <a:p>
                      <a:pPr marL="171450" lvl="0" indent="-171450">
                        <a:buFont typeface="Arial"/>
                        <a:buChar char="•"/>
                      </a:pPr>
                      <a:r>
                        <a:rPr lang="fi-FI" sz="1000"/>
                        <a:t>Kommunikointi</a:t>
                      </a:r>
                    </a:p>
                  </a:txBody>
                  <a:tcPr/>
                </a:tc>
                <a:extLst>
                  <a:ext uri="{0D108BD9-81ED-4DB2-BD59-A6C34878D82A}">
                    <a16:rowId xmlns:a16="http://schemas.microsoft.com/office/drawing/2014/main" val="1875026126"/>
                  </a:ext>
                </a:extLst>
              </a:tr>
              <a:tr h="685510">
                <a:tc>
                  <a:txBody>
                    <a:bodyPr/>
                    <a:lstStyle/>
                    <a:p>
                      <a:r>
                        <a:rPr lang="fi-FI" sz="1000"/>
                        <a:t>Ohjelmiston (peli) liian monimutkainen toteutus</a:t>
                      </a:r>
                    </a:p>
                  </a:txBody>
                  <a:tcPr/>
                </a:tc>
                <a:tc>
                  <a:txBody>
                    <a:bodyPr/>
                    <a:lstStyle/>
                    <a:p>
                      <a:r>
                        <a:rPr lang="fi-FI" sz="1000"/>
                        <a:t>Pieni</a:t>
                      </a:r>
                    </a:p>
                  </a:txBody>
                  <a:tcPr/>
                </a:tc>
                <a:tc>
                  <a:txBody>
                    <a:bodyPr/>
                    <a:lstStyle/>
                    <a:p>
                      <a:r>
                        <a:rPr lang="fi-FI" sz="1000"/>
                        <a:t>Kohtalainen</a:t>
                      </a:r>
                    </a:p>
                  </a:txBody>
                  <a:tcPr/>
                </a:tc>
                <a:tc>
                  <a:txBody>
                    <a:bodyPr/>
                    <a:lstStyle/>
                    <a:p>
                      <a:r>
                        <a:rPr lang="fi-FI" sz="1000"/>
                        <a:t>Tekniikka</a:t>
                      </a:r>
                    </a:p>
                    <a:p>
                      <a:pPr lvl="0">
                        <a:buNone/>
                      </a:pPr>
                      <a:r>
                        <a:rPr lang="fi-FI" sz="1000"/>
                        <a:t>Henkilöt</a:t>
                      </a:r>
                    </a:p>
                    <a:p>
                      <a:pPr lvl="0">
                        <a:buNone/>
                      </a:pPr>
                      <a:r>
                        <a:rPr lang="fi-FI" sz="1000"/>
                        <a:t>Arviointi</a:t>
                      </a:r>
                    </a:p>
                  </a:txBody>
                  <a:tcPr/>
                </a:tc>
                <a:tc>
                  <a:txBody>
                    <a:bodyPr/>
                    <a:lstStyle/>
                    <a:p>
                      <a:pPr marL="171450" indent="-171450">
                        <a:buFont typeface="Arial"/>
                        <a:buChar char="•"/>
                      </a:pPr>
                      <a:r>
                        <a:rPr lang="fi-FI" sz="1000"/>
                        <a:t>Aikataulu viivästyy</a:t>
                      </a:r>
                    </a:p>
                    <a:p>
                      <a:pPr marL="171450" lvl="0" indent="-171450">
                        <a:buFont typeface="Arial"/>
                        <a:buChar char="•"/>
                      </a:pPr>
                      <a:r>
                        <a:rPr lang="fi-FI" sz="1000"/>
                        <a:t>Priorisointi, suunnittelu</a:t>
                      </a:r>
                    </a:p>
                    <a:p>
                      <a:pPr marL="171450" lvl="0" indent="-171450">
                        <a:buFont typeface="Arial"/>
                        <a:buChar char="•"/>
                      </a:pPr>
                      <a:r>
                        <a:rPr lang="fi-FI" sz="1000"/>
                        <a:t>Yksinkertaistetaan dataa</a:t>
                      </a:r>
                    </a:p>
                  </a:txBody>
                  <a:tcPr/>
                </a:tc>
                <a:extLst>
                  <a:ext uri="{0D108BD9-81ED-4DB2-BD59-A6C34878D82A}">
                    <a16:rowId xmlns:a16="http://schemas.microsoft.com/office/drawing/2014/main" val="4274858076"/>
                  </a:ext>
                </a:extLst>
              </a:tr>
              <a:tr h="784860">
                <a:tc>
                  <a:txBody>
                    <a:bodyPr/>
                    <a:lstStyle/>
                    <a:p>
                      <a:r>
                        <a:rPr lang="fi-FI" sz="1000"/>
                        <a:t>Virheellinen käsitys projektin laajuudesta/sisällöstä</a:t>
                      </a:r>
                    </a:p>
                  </a:txBody>
                  <a:tcPr/>
                </a:tc>
                <a:tc>
                  <a:txBody>
                    <a:bodyPr/>
                    <a:lstStyle/>
                    <a:p>
                      <a:r>
                        <a:rPr lang="fi-FI" sz="1000"/>
                        <a:t>Kohtalainen</a:t>
                      </a:r>
                    </a:p>
                  </a:txBody>
                  <a:tcPr/>
                </a:tc>
                <a:tc>
                  <a:txBody>
                    <a:bodyPr/>
                    <a:lstStyle/>
                    <a:p>
                      <a:r>
                        <a:rPr lang="fi-FI" sz="1000"/>
                        <a:t>Kohtalainen</a:t>
                      </a:r>
                    </a:p>
                  </a:txBody>
                  <a:tcPr/>
                </a:tc>
                <a:tc>
                  <a:txBody>
                    <a:bodyPr/>
                    <a:lstStyle/>
                    <a:p>
                      <a:pPr lvl="0">
                        <a:buNone/>
                      </a:pPr>
                      <a:r>
                        <a:rPr lang="fi-FI" sz="1000" b="0" i="0" u="none" strike="noStrike" noProof="0">
                          <a:solidFill>
                            <a:srgbClr val="000000"/>
                          </a:solidFill>
                          <a:latin typeface="Consolas"/>
                        </a:rPr>
                        <a:t>Aikataulu</a:t>
                      </a:r>
                    </a:p>
                    <a:p>
                      <a:pPr lvl="0">
                        <a:buNone/>
                      </a:pPr>
                      <a:r>
                        <a:rPr lang="fi-FI" sz="1000" b="0" i="0" u="none" strike="noStrike" noProof="0">
                          <a:solidFill>
                            <a:srgbClr val="000000"/>
                          </a:solidFill>
                          <a:latin typeface="Consolas"/>
                        </a:rPr>
                        <a:t>Arviointi</a:t>
                      </a:r>
                    </a:p>
                    <a:p>
                      <a:pPr lvl="0">
                        <a:buNone/>
                      </a:pPr>
                      <a:r>
                        <a:rPr lang="fi-FI" sz="1000" b="0" i="0" u="none" strike="noStrike" noProof="0">
                          <a:solidFill>
                            <a:srgbClr val="000000"/>
                          </a:solidFill>
                          <a:latin typeface="Consolas"/>
                        </a:rPr>
                        <a:t>Henkilöt</a:t>
                      </a:r>
                      <a:endParaRPr lang="en-US" sz="1000" b="0" i="0" u="none" strike="noStrike" noProof="0">
                        <a:solidFill>
                          <a:srgbClr val="000000"/>
                        </a:solidFill>
                        <a:latin typeface="Consolas"/>
                      </a:endParaRPr>
                    </a:p>
                  </a:txBody>
                  <a:tcPr/>
                </a:tc>
                <a:tc>
                  <a:txBody>
                    <a:bodyPr/>
                    <a:lstStyle/>
                    <a:p>
                      <a:pPr marL="171450" indent="-171450">
                        <a:buFont typeface="Arial"/>
                        <a:buChar char="•"/>
                      </a:pPr>
                      <a:r>
                        <a:rPr lang="fi-FI" sz="1000"/>
                        <a:t>Projektin viivästyminen</a:t>
                      </a:r>
                    </a:p>
                    <a:p>
                      <a:pPr marL="171450" lvl="0" indent="-171450">
                        <a:buFont typeface="Arial"/>
                        <a:buChar char="•"/>
                      </a:pPr>
                      <a:r>
                        <a:rPr lang="fi-FI" sz="1000"/>
                        <a:t>Projektin ohjeiden avaaminen, tarkennus opettajalta</a:t>
                      </a:r>
                    </a:p>
                    <a:p>
                      <a:pPr marL="171450" lvl="0" indent="-171450">
                        <a:buFont typeface="Arial"/>
                        <a:buChar char="•"/>
                      </a:pPr>
                      <a:r>
                        <a:rPr lang="fi-FI" sz="1000"/>
                        <a:t>Aikataulun tarkastus</a:t>
                      </a:r>
                    </a:p>
                  </a:txBody>
                  <a:tcPr/>
                </a:tc>
                <a:extLst>
                  <a:ext uri="{0D108BD9-81ED-4DB2-BD59-A6C34878D82A}">
                    <a16:rowId xmlns:a16="http://schemas.microsoft.com/office/drawing/2014/main" val="3815854461"/>
                  </a:ext>
                </a:extLst>
              </a:tr>
              <a:tr h="685510">
                <a:tc>
                  <a:txBody>
                    <a:bodyPr/>
                    <a:lstStyle/>
                    <a:p>
                      <a:pPr lvl="0">
                        <a:buNone/>
                      </a:pPr>
                      <a:r>
                        <a:rPr lang="fi-FI" sz="1000" b="0" i="0" u="none" strike="noStrike" noProof="0">
                          <a:solidFill>
                            <a:srgbClr val="000000"/>
                          </a:solidFill>
                          <a:latin typeface="Consolas"/>
                        </a:rPr>
                        <a:t>Puutteellinen testaus</a:t>
                      </a:r>
                      <a:endParaRPr lang="fi-FI"/>
                    </a:p>
                  </a:txBody>
                  <a:tcPr/>
                </a:tc>
                <a:tc>
                  <a:txBody>
                    <a:bodyPr/>
                    <a:lstStyle/>
                    <a:p>
                      <a:r>
                        <a:rPr lang="fi-FI" sz="1000"/>
                        <a:t>Kohtalainen</a:t>
                      </a:r>
                    </a:p>
                  </a:txBody>
                  <a:tcPr/>
                </a:tc>
                <a:tc>
                  <a:txBody>
                    <a:bodyPr/>
                    <a:lstStyle/>
                    <a:p>
                      <a:r>
                        <a:rPr lang="fi-FI" sz="1000"/>
                        <a:t>Vakava</a:t>
                      </a:r>
                    </a:p>
                  </a:txBody>
                  <a:tcPr/>
                </a:tc>
                <a:tc>
                  <a:txBody>
                    <a:bodyPr/>
                    <a:lstStyle/>
                    <a:p>
                      <a:r>
                        <a:rPr lang="fi-FI" sz="1000"/>
                        <a:t>Tekninen</a:t>
                      </a:r>
                    </a:p>
                    <a:p>
                      <a:pPr lvl="0">
                        <a:buNone/>
                      </a:pPr>
                      <a:r>
                        <a:rPr lang="fi-FI" sz="1000"/>
                        <a:t>Henkilöt</a:t>
                      </a:r>
                    </a:p>
                  </a:txBody>
                  <a:tcPr/>
                </a:tc>
                <a:tc>
                  <a:txBody>
                    <a:bodyPr/>
                    <a:lstStyle/>
                    <a:p>
                      <a:pPr marL="171450" indent="-171450">
                        <a:buFont typeface="Arial"/>
                        <a:buChar char="•"/>
                      </a:pPr>
                      <a:r>
                        <a:rPr lang="fi-FI" sz="1000"/>
                        <a:t>Ohjelman toimimattomuus</a:t>
                      </a:r>
                    </a:p>
                    <a:p>
                      <a:pPr marL="171450" lvl="0" indent="-171450">
                        <a:buFont typeface="Arial"/>
                        <a:buChar char="•"/>
                      </a:pPr>
                      <a:r>
                        <a:rPr lang="fi-FI" sz="1000"/>
                        <a:t>Kattavat testaukset, informointi</a:t>
                      </a:r>
                    </a:p>
                    <a:p>
                      <a:pPr marL="171450" lvl="0" indent="-171450">
                        <a:buFont typeface="Arial"/>
                        <a:buChar char="•"/>
                      </a:pPr>
                      <a:r>
                        <a:rPr lang="fi-FI" sz="1000"/>
                        <a:t>Kommunikointi</a:t>
                      </a:r>
                    </a:p>
                  </a:txBody>
                  <a:tcPr/>
                </a:tc>
                <a:extLst>
                  <a:ext uri="{0D108BD9-81ED-4DB2-BD59-A6C34878D82A}">
                    <a16:rowId xmlns:a16="http://schemas.microsoft.com/office/drawing/2014/main" val="228538055"/>
                  </a:ext>
                </a:extLst>
              </a:tr>
              <a:tr h="685510">
                <a:tc>
                  <a:txBody>
                    <a:bodyPr/>
                    <a:lstStyle/>
                    <a:p>
                      <a:pPr lvl="0">
                        <a:buNone/>
                      </a:pPr>
                      <a:r>
                        <a:rPr lang="fi-FI" sz="1000" b="0" i="0" u="none" strike="noStrike" noProof="0">
                          <a:solidFill>
                            <a:srgbClr val="000000"/>
                          </a:solidFill>
                          <a:latin typeface="Consolas"/>
                        </a:rPr>
                        <a:t>Virheellinen aikataulu tai sen puute</a:t>
                      </a:r>
                      <a:endParaRPr lang="fi-FI"/>
                    </a:p>
                  </a:txBody>
                  <a:tcPr/>
                </a:tc>
                <a:tc>
                  <a:txBody>
                    <a:bodyPr/>
                    <a:lstStyle/>
                    <a:p>
                      <a:r>
                        <a:rPr lang="fi-FI" sz="1000"/>
                        <a:t>Kohtalainen</a:t>
                      </a:r>
                    </a:p>
                  </a:txBody>
                  <a:tcPr/>
                </a:tc>
                <a:tc>
                  <a:txBody>
                    <a:bodyPr/>
                    <a:lstStyle/>
                    <a:p>
                      <a:r>
                        <a:rPr lang="fi-FI" sz="1000"/>
                        <a:t>Vakava</a:t>
                      </a:r>
                    </a:p>
                  </a:txBody>
                  <a:tcPr/>
                </a:tc>
                <a:tc>
                  <a:txBody>
                    <a:bodyPr/>
                    <a:lstStyle/>
                    <a:p>
                      <a:r>
                        <a:rPr lang="fi-FI" sz="1000"/>
                        <a:t>Aikataulu</a:t>
                      </a:r>
                    </a:p>
                    <a:p>
                      <a:pPr lvl="0">
                        <a:buNone/>
                      </a:pPr>
                      <a:r>
                        <a:rPr lang="fi-FI" sz="1000"/>
                        <a:t>Arviointi</a:t>
                      </a:r>
                    </a:p>
                  </a:txBody>
                  <a:tcPr/>
                </a:tc>
                <a:tc>
                  <a:txBody>
                    <a:bodyPr/>
                    <a:lstStyle/>
                    <a:p>
                      <a:pPr marL="171450" indent="-171450">
                        <a:buFont typeface="Arial"/>
                        <a:buChar char="•"/>
                      </a:pPr>
                      <a:r>
                        <a:rPr lang="fi-FI" sz="1000"/>
                        <a:t>Projektin viivästyminen</a:t>
                      </a:r>
                    </a:p>
                    <a:p>
                      <a:pPr marL="171450" lvl="0" indent="-171450">
                        <a:buFont typeface="Arial"/>
                        <a:buChar char="•"/>
                      </a:pPr>
                      <a:r>
                        <a:rPr lang="fi-FI" sz="1000"/>
                        <a:t>Suunnitellaan aikataulu väljäksi</a:t>
                      </a:r>
                    </a:p>
                    <a:p>
                      <a:pPr marL="171450" lvl="0" indent="-171450">
                        <a:buFont typeface="Arial"/>
                        <a:buChar char="•"/>
                      </a:pPr>
                      <a:r>
                        <a:rPr lang="fi-FI" sz="1000"/>
                        <a:t>Välietapit, arviot</a:t>
                      </a:r>
                    </a:p>
                  </a:txBody>
                  <a:tcPr/>
                </a:tc>
                <a:extLst>
                  <a:ext uri="{0D108BD9-81ED-4DB2-BD59-A6C34878D82A}">
                    <a16:rowId xmlns:a16="http://schemas.microsoft.com/office/drawing/2014/main" val="597252799"/>
                  </a:ext>
                </a:extLst>
              </a:tr>
              <a:tr h="784860">
                <a:tc>
                  <a:txBody>
                    <a:bodyPr/>
                    <a:lstStyle/>
                    <a:p>
                      <a:r>
                        <a:rPr lang="fi-FI" sz="1000"/>
                        <a:t>Epätarkka riskianalyysi</a:t>
                      </a:r>
                    </a:p>
                  </a:txBody>
                  <a:tcPr/>
                </a:tc>
                <a:tc>
                  <a:txBody>
                    <a:bodyPr/>
                    <a:lstStyle/>
                    <a:p>
                      <a:r>
                        <a:rPr lang="fi-FI" sz="1000"/>
                        <a:t>Suuri</a:t>
                      </a:r>
                    </a:p>
                  </a:txBody>
                  <a:tcPr/>
                </a:tc>
                <a:tc>
                  <a:txBody>
                    <a:bodyPr/>
                    <a:lstStyle/>
                    <a:p>
                      <a:r>
                        <a:rPr lang="fi-FI" sz="1000"/>
                        <a:t>Kohtalainen</a:t>
                      </a:r>
                    </a:p>
                  </a:txBody>
                  <a:tcPr/>
                </a:tc>
                <a:tc>
                  <a:txBody>
                    <a:bodyPr/>
                    <a:lstStyle/>
                    <a:p>
                      <a:r>
                        <a:rPr lang="fi-FI" sz="1000"/>
                        <a:t>Arviointi</a:t>
                      </a:r>
                    </a:p>
                  </a:txBody>
                  <a:tcPr/>
                </a:tc>
                <a:tc>
                  <a:txBody>
                    <a:bodyPr/>
                    <a:lstStyle/>
                    <a:p>
                      <a:pPr marL="171450" indent="-171450">
                        <a:buFont typeface="Arial"/>
                        <a:buChar char="•"/>
                      </a:pPr>
                      <a:r>
                        <a:rPr lang="fi-FI" sz="1000"/>
                        <a:t>Huomioidaan väärät riskit/olennaiset riskit unohtuu</a:t>
                      </a:r>
                    </a:p>
                    <a:p>
                      <a:pPr marL="171450" lvl="0" indent="-171450">
                        <a:buFont typeface="Arial"/>
                        <a:buChar char="•"/>
                      </a:pPr>
                      <a:r>
                        <a:rPr lang="fi-FI" sz="1000"/>
                        <a:t>Riskianalyysin tarkastus</a:t>
                      </a:r>
                    </a:p>
                    <a:p>
                      <a:pPr marL="171450" lvl="0" indent="-171450">
                        <a:buFont typeface="Arial"/>
                        <a:buChar char="•"/>
                      </a:pPr>
                      <a:r>
                        <a:rPr lang="fi-FI" sz="1000"/>
                        <a:t>Avoin keskustelu riskeistä</a:t>
                      </a:r>
                    </a:p>
                  </a:txBody>
                  <a:tcPr/>
                </a:tc>
                <a:extLst>
                  <a:ext uri="{0D108BD9-81ED-4DB2-BD59-A6C34878D82A}">
                    <a16:rowId xmlns:a16="http://schemas.microsoft.com/office/drawing/2014/main" val="3880708359"/>
                  </a:ext>
                </a:extLst>
              </a:tr>
              <a:tr h="685510">
                <a:tc>
                  <a:txBody>
                    <a:bodyPr/>
                    <a:lstStyle/>
                    <a:p>
                      <a:endParaRPr lang="fi-FI" sz="1000"/>
                    </a:p>
                  </a:txBody>
                  <a:tcPr/>
                </a:tc>
                <a:tc>
                  <a:txBody>
                    <a:bodyPr/>
                    <a:lstStyle/>
                    <a:p>
                      <a:endParaRPr lang="fi-FI" sz="1000"/>
                    </a:p>
                  </a:txBody>
                  <a:tcPr/>
                </a:tc>
                <a:tc>
                  <a:txBody>
                    <a:bodyPr/>
                    <a:lstStyle/>
                    <a:p>
                      <a:endParaRPr lang="fi-FI" sz="1000"/>
                    </a:p>
                  </a:txBody>
                  <a:tcPr/>
                </a:tc>
                <a:tc>
                  <a:txBody>
                    <a:bodyPr/>
                    <a:lstStyle/>
                    <a:p>
                      <a:endParaRPr lang="fi-FI" sz="1200"/>
                    </a:p>
                  </a:txBody>
                  <a:tcPr/>
                </a:tc>
                <a:tc>
                  <a:txBody>
                    <a:bodyPr/>
                    <a:lstStyle/>
                    <a:p>
                      <a:endParaRPr lang="fi-FI" sz="1200"/>
                    </a:p>
                  </a:txBody>
                  <a:tcPr/>
                </a:tc>
                <a:extLst>
                  <a:ext uri="{0D108BD9-81ED-4DB2-BD59-A6C34878D82A}">
                    <a16:rowId xmlns:a16="http://schemas.microsoft.com/office/drawing/2014/main" val="1628669500"/>
                  </a:ext>
                </a:extLst>
              </a:tr>
            </a:tbl>
          </a:graphicData>
        </a:graphic>
      </p:graphicFrame>
      <p:sp>
        <p:nvSpPr>
          <p:cNvPr id="3" name="Tekstiruutu 2">
            <a:extLst>
              <a:ext uri="{FF2B5EF4-FFF2-40B4-BE49-F238E27FC236}">
                <a16:creationId xmlns:a16="http://schemas.microsoft.com/office/drawing/2014/main" id="{8960C58E-017A-0334-EB0C-0E1FCD47E038}"/>
              </a:ext>
            </a:extLst>
          </p:cNvPr>
          <p:cNvSpPr txBox="1"/>
          <p:nvPr/>
        </p:nvSpPr>
        <p:spPr>
          <a:xfrm>
            <a:off x="9928412" y="6477000"/>
            <a:ext cx="2263587"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sz="1000"/>
              <a:t>Lähde: Helsingin yliopisto</a:t>
            </a:r>
          </a:p>
        </p:txBody>
      </p:sp>
    </p:spTree>
    <p:extLst>
      <p:ext uri="{BB962C8B-B14F-4D97-AF65-F5344CB8AC3E}">
        <p14:creationId xmlns:p14="http://schemas.microsoft.com/office/powerpoint/2010/main" val="3886277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C05C17C1-6B7A-D60C-9193-DAFDE25E63BC}"/>
              </a:ext>
            </a:extLst>
          </p:cNvPr>
          <p:cNvSpPr>
            <a:spLocks noGrp="1"/>
          </p:cNvSpPr>
          <p:nvPr>
            <p:ph type="title"/>
          </p:nvPr>
        </p:nvSpPr>
        <p:spPr>
          <a:xfrm>
            <a:off x="921026" y="-92075"/>
            <a:ext cx="9493249" cy="1577975"/>
          </a:xfrm>
        </p:spPr>
        <p:txBody>
          <a:bodyPr/>
          <a:lstStyle/>
          <a:p>
            <a:r>
              <a:rPr lang="fi-FI"/>
              <a:t>Projektin loppuraportti</a:t>
            </a:r>
          </a:p>
        </p:txBody>
      </p:sp>
      <p:sp>
        <p:nvSpPr>
          <p:cNvPr id="3" name="Sisällön paikkamerkki 2">
            <a:extLst>
              <a:ext uri="{FF2B5EF4-FFF2-40B4-BE49-F238E27FC236}">
                <a16:creationId xmlns:a16="http://schemas.microsoft.com/office/drawing/2014/main" id="{46678832-9139-1355-8E82-27CCD44EB32D}"/>
              </a:ext>
            </a:extLst>
          </p:cNvPr>
          <p:cNvSpPr>
            <a:spLocks noGrp="1"/>
          </p:cNvSpPr>
          <p:nvPr>
            <p:ph idx="1"/>
          </p:nvPr>
        </p:nvSpPr>
        <p:spPr>
          <a:xfrm>
            <a:off x="1378324" y="1713501"/>
            <a:ext cx="10128249" cy="4573181"/>
          </a:xfrm>
        </p:spPr>
        <p:txBody>
          <a:bodyPr vert="horz" lIns="91440" tIns="45720" rIns="91440" bIns="45720" rtlCol="0" anchor="t">
            <a:normAutofit fontScale="92500" lnSpcReduction="10000"/>
          </a:bodyPr>
          <a:lstStyle/>
          <a:p>
            <a:r>
              <a:rPr lang="fi-FI"/>
              <a:t>Mitä piti tehdä</a:t>
            </a:r>
          </a:p>
          <a:p>
            <a:pPr lvl="1">
              <a:buFont typeface="Courier New" panose="020B0604020202020204" pitchFamily="34" charset="0"/>
              <a:buChar char="o"/>
            </a:pPr>
            <a:r>
              <a:rPr lang="fi-FI"/>
              <a:t>Peli, joka käyttää </a:t>
            </a:r>
            <a:r>
              <a:rPr lang="fi-FI" err="1"/>
              <a:t>Canvas</a:t>
            </a:r>
            <a:r>
              <a:rPr lang="fi-FI"/>
              <a:t> </a:t>
            </a:r>
            <a:r>
              <a:rPr lang="fi-FI" err="1"/>
              <a:t>API:n</a:t>
            </a:r>
            <a:r>
              <a:rPr lang="fi-FI"/>
              <a:t> tarjoamaan grafiikkaa </a:t>
            </a:r>
            <a:r>
              <a:rPr lang="fi-FI" err="1"/>
              <a:t>Javascript</a:t>
            </a:r>
            <a:r>
              <a:rPr lang="fi-FI"/>
              <a:t> ja HTML &lt;</a:t>
            </a:r>
            <a:r>
              <a:rPr lang="fi-FI" err="1"/>
              <a:t>canvas</a:t>
            </a:r>
            <a:r>
              <a:rPr lang="fi-FI"/>
              <a:t>&gt;- elementin kautta</a:t>
            </a:r>
          </a:p>
          <a:p>
            <a:r>
              <a:rPr lang="fi-FI"/>
              <a:t>Mitä tehtiin</a:t>
            </a:r>
          </a:p>
          <a:p>
            <a:pPr lvl="1">
              <a:buFont typeface="Courier New" panose="020B0604020202020204" pitchFamily="34" charset="0"/>
              <a:buChar char="o"/>
            </a:pPr>
            <a:r>
              <a:rPr lang="fi-FI"/>
              <a:t>Grafiikoilta ja toiminnalta yksinkertainen hyppelypeli, jossa pelaaja ohjaa hahmoa (koira) väistellen esteitä (omistaja). Pelissä pisteet kertyvät onnistuneista väistöistä.</a:t>
            </a:r>
          </a:p>
          <a:p>
            <a:r>
              <a:rPr lang="fi-FI"/>
              <a:t>Kuinka onnistuttiin</a:t>
            </a:r>
          </a:p>
          <a:p>
            <a:pPr lvl="1">
              <a:buFont typeface="Courier New" panose="020B0604020202020204" pitchFamily="34" charset="0"/>
              <a:buChar char="o"/>
            </a:pPr>
            <a:r>
              <a:rPr lang="fi-FI"/>
              <a:t>Riskianalyysin peilaten onnistuttiin lievää sairastumista pois lukien hyvin</a:t>
            </a:r>
          </a:p>
          <a:p>
            <a:pPr lvl="1">
              <a:buFont typeface="Courier New" panose="020B0604020202020204" pitchFamily="34" charset="0"/>
              <a:buChar char="o"/>
            </a:pPr>
            <a:r>
              <a:rPr lang="fi-FI"/>
              <a:t>Alkuperäinen koodi todettiin loman jälkeen liian hankalaksi viedä eteenpäin, joten tämä muotoiltiin uudelleen. Tämä ei kuitenkaan viivästyttänyt aikataulua.</a:t>
            </a:r>
          </a:p>
          <a:p>
            <a:pPr lvl="1">
              <a:buFont typeface="Courier New" panose="020B0604020202020204" pitchFamily="34" charset="0"/>
              <a:buChar char="o"/>
            </a:pPr>
            <a:r>
              <a:rPr lang="fi-FI"/>
              <a:t>testaus</a:t>
            </a:r>
          </a:p>
          <a:p>
            <a:r>
              <a:rPr lang="fi-FI"/>
              <a:t>Mitä opittiin</a:t>
            </a:r>
          </a:p>
          <a:p>
            <a:pPr lvl="1">
              <a:buFont typeface="Courier New" panose="020B0604020202020204" pitchFamily="34" charset="0"/>
              <a:buChar char="o"/>
            </a:pPr>
            <a:r>
              <a:rPr lang="fi-FI" err="1"/>
              <a:t>Canvas</a:t>
            </a:r>
            <a:r>
              <a:rPr lang="fi-FI"/>
              <a:t>- elementin käyttöä</a:t>
            </a:r>
          </a:p>
          <a:p>
            <a:pPr lvl="1">
              <a:buFont typeface="Courier New" panose="020B0604020202020204" pitchFamily="34" charset="0"/>
              <a:buChar char="o"/>
            </a:pPr>
            <a:r>
              <a:rPr lang="fi-FI" err="1"/>
              <a:t>Githubin</a:t>
            </a:r>
            <a:r>
              <a:rPr lang="fi-FI"/>
              <a:t> käyttöä ryhmätyön alustana</a:t>
            </a:r>
          </a:p>
          <a:p>
            <a:r>
              <a:rPr lang="fi-FI"/>
              <a:t>Missä oli ongelmia</a:t>
            </a:r>
          </a:p>
          <a:p>
            <a:pPr lvl="1">
              <a:buFont typeface="Courier New" panose="020B0604020202020204" pitchFamily="34" charset="0"/>
              <a:buChar char="o"/>
            </a:pPr>
            <a:r>
              <a:rPr lang="fi-FI"/>
              <a:t>Jatkokehityksessä voisi tarkentaa pelin toiminnallisuutta ja grafiikkaa</a:t>
            </a:r>
          </a:p>
        </p:txBody>
      </p:sp>
    </p:spTree>
    <p:extLst>
      <p:ext uri="{BB962C8B-B14F-4D97-AF65-F5344CB8AC3E}">
        <p14:creationId xmlns:p14="http://schemas.microsoft.com/office/powerpoint/2010/main" val="35912285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23C7D419-1663-F12D-D70E-DD81CAE37601}"/>
              </a:ext>
            </a:extLst>
          </p:cNvPr>
          <p:cNvSpPr>
            <a:spLocks noGrp="1"/>
          </p:cNvSpPr>
          <p:nvPr>
            <p:ph type="title"/>
          </p:nvPr>
        </p:nvSpPr>
        <p:spPr/>
        <p:txBody>
          <a:bodyPr/>
          <a:lstStyle/>
          <a:p>
            <a:r>
              <a:rPr lang="fi-FI"/>
              <a:t>Lähteet</a:t>
            </a:r>
          </a:p>
        </p:txBody>
      </p:sp>
      <p:sp>
        <p:nvSpPr>
          <p:cNvPr id="3" name="Sisällön paikkamerkki 2">
            <a:extLst>
              <a:ext uri="{FF2B5EF4-FFF2-40B4-BE49-F238E27FC236}">
                <a16:creationId xmlns:a16="http://schemas.microsoft.com/office/drawing/2014/main" id="{9D2C9FDD-C89C-5968-7305-543A0F6E790E}"/>
              </a:ext>
            </a:extLst>
          </p:cNvPr>
          <p:cNvSpPr>
            <a:spLocks noGrp="1"/>
          </p:cNvSpPr>
          <p:nvPr>
            <p:ph idx="1"/>
          </p:nvPr>
        </p:nvSpPr>
        <p:spPr>
          <a:xfrm>
            <a:off x="1219200" y="2149944"/>
            <a:ext cx="9493250" cy="4006568"/>
          </a:xfrm>
        </p:spPr>
        <p:txBody>
          <a:bodyPr vert="horz" lIns="91440" tIns="45720" rIns="91440" bIns="45720" rtlCol="0" anchor="t">
            <a:normAutofit fontScale="92500" lnSpcReduction="10000"/>
          </a:bodyPr>
          <a:lstStyle/>
          <a:p>
            <a:pPr marL="0" indent="0">
              <a:buNone/>
            </a:pPr>
            <a:endParaRPr lang="fi-FI">
              <a:ea typeface="+mn-lt"/>
              <a:cs typeface="+mn-lt"/>
            </a:endParaRPr>
          </a:p>
          <a:p>
            <a:r>
              <a:rPr lang="fi-FI">
                <a:ea typeface="+mn-lt"/>
                <a:cs typeface="+mn-lt"/>
              </a:rPr>
              <a:t>Helsingin yliopisto. WORD-dokumentti</a:t>
            </a:r>
            <a:r>
              <a:rPr lang="en-US">
                <a:ea typeface="+mn-lt"/>
                <a:cs typeface="+mn-lt"/>
              </a:rPr>
              <a:t>: </a:t>
            </a:r>
            <a:r>
              <a:rPr lang="en-US">
                <a:ea typeface="+mn-lt"/>
                <a:cs typeface="+mn-lt"/>
                <a:hlinkClick r:id="rId2"/>
              </a:rPr>
              <a:t>https://www.cs.helsinki.fi › riskianalyysi v2.0.doc</a:t>
            </a:r>
            <a:r>
              <a:rPr lang="en-US">
                <a:ea typeface="+mn-lt"/>
                <a:cs typeface="+mn-lt"/>
              </a:rPr>
              <a:t>. </a:t>
            </a:r>
            <a:r>
              <a:rPr lang="en-US" err="1">
                <a:ea typeface="+mn-lt"/>
                <a:cs typeface="+mn-lt"/>
              </a:rPr>
              <a:t>Luettu</a:t>
            </a:r>
            <a:r>
              <a:rPr lang="en-US">
                <a:ea typeface="+mn-lt"/>
                <a:cs typeface="+mn-lt"/>
              </a:rPr>
              <a:t> 9.1.2025</a:t>
            </a:r>
          </a:p>
          <a:p>
            <a:endParaRPr lang="en-US">
              <a:ea typeface="+mn-lt"/>
              <a:cs typeface="+mn-lt"/>
            </a:endParaRPr>
          </a:p>
          <a:p>
            <a:r>
              <a:rPr lang="fi-FI">
                <a:ea typeface="+mn-lt"/>
                <a:cs typeface="+mn-lt"/>
              </a:rPr>
              <a:t>Mäenpää, Tuuli. 2018. Pelisuunnittelun eri vaiheet pähkinänkuoressa. Oulun ammattikorkeakoulu. PDF-dokumentti: </a:t>
            </a:r>
            <a:r>
              <a:rPr lang="fi-FI">
                <a:ea typeface="+mn-lt"/>
                <a:cs typeface="+mn-lt"/>
                <a:hlinkClick r:id="rId3"/>
              </a:rPr>
              <a:t>https://www.theseus.fi/bitstream/handle/10024/149100/Maenpaa_Tuuli.pdf?sequence=4</a:t>
            </a:r>
            <a:r>
              <a:rPr lang="fi-FI">
                <a:ea typeface="+mn-lt"/>
                <a:cs typeface="+mn-lt"/>
              </a:rPr>
              <a:t>. Luettu: 9.1.2025</a:t>
            </a:r>
          </a:p>
          <a:p>
            <a:endParaRPr lang="fi-FI">
              <a:ea typeface="+mn-lt"/>
              <a:cs typeface="+mn-lt"/>
            </a:endParaRPr>
          </a:p>
          <a:p>
            <a:r>
              <a:rPr lang="fi-FI">
                <a:ea typeface="+mn-lt"/>
                <a:cs typeface="+mn-lt"/>
              </a:rPr>
              <a:t>Nevala, Laura. 2020. Vastustajan suunnittelu 2D-tasohyppelypeliin. Kajaanin ammattikorkeakoulu. PDF-dokumentti: </a:t>
            </a:r>
            <a:r>
              <a:rPr lang="fi-FI">
                <a:ea typeface="+mn-lt"/>
                <a:cs typeface="+mn-lt"/>
                <a:hlinkClick r:id="rId4"/>
              </a:rPr>
              <a:t>https://www.theseus.fi/bitstream/handle/10024/352166/Nevala_Laura.pdf?sequence=2</a:t>
            </a:r>
            <a:r>
              <a:rPr lang="fi-FI">
                <a:ea typeface="+mn-lt"/>
                <a:cs typeface="+mn-lt"/>
              </a:rPr>
              <a:t>. Luettu 9.1.2025</a:t>
            </a:r>
          </a:p>
        </p:txBody>
      </p:sp>
    </p:spTree>
    <p:extLst>
      <p:ext uri="{BB962C8B-B14F-4D97-AF65-F5344CB8AC3E}">
        <p14:creationId xmlns:p14="http://schemas.microsoft.com/office/powerpoint/2010/main" val="24927349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EE3FF0-6EA6-4854-8730-363069224B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28293A6A-0B07-4EFB-9602-69F224549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4888752"/>
            <a:ext cx="9442823" cy="1969248"/>
          </a:xfrm>
          <a:custGeom>
            <a:avLst/>
            <a:gdLst>
              <a:gd name="connsiteX0" fmla="*/ 0 w 9288370"/>
              <a:gd name="connsiteY0" fmla="*/ 1858154 h 1858154"/>
              <a:gd name="connsiteX1" fmla="*/ 1049 w 9288370"/>
              <a:gd name="connsiteY1" fmla="*/ 1857909 h 1858154"/>
              <a:gd name="connsiteX2" fmla="*/ 370426 w 9288370"/>
              <a:gd name="connsiteY2" fmla="*/ 1702965 h 1858154"/>
              <a:gd name="connsiteX3" fmla="*/ 832307 w 9288370"/>
              <a:gd name="connsiteY3" fmla="*/ 1538702 h 1858154"/>
              <a:gd name="connsiteX4" fmla="*/ 971617 w 9288370"/>
              <a:gd name="connsiteY4" fmla="*/ 1522494 h 1858154"/>
              <a:gd name="connsiteX5" fmla="*/ 1186668 w 9288370"/>
              <a:gd name="connsiteY5" fmla="*/ 1521861 h 1858154"/>
              <a:gd name="connsiteX6" fmla="*/ 1456865 w 9288370"/>
              <a:gd name="connsiteY6" fmla="*/ 1510292 h 1858154"/>
              <a:gd name="connsiteX7" fmla="*/ 1463005 w 9288370"/>
              <a:gd name="connsiteY7" fmla="*/ 1511279 h 1858154"/>
              <a:gd name="connsiteX8" fmla="*/ 1604999 w 9288370"/>
              <a:gd name="connsiteY8" fmla="*/ 1513599 h 1858154"/>
              <a:gd name="connsiteX9" fmla="*/ 1717911 w 9288370"/>
              <a:gd name="connsiteY9" fmla="*/ 1497764 h 1858154"/>
              <a:gd name="connsiteX10" fmla="*/ 1794234 w 9288370"/>
              <a:gd name="connsiteY10" fmla="*/ 1464331 h 1858154"/>
              <a:gd name="connsiteX11" fmla="*/ 2101780 w 9288370"/>
              <a:gd name="connsiteY11" fmla="*/ 1409907 h 1858154"/>
              <a:gd name="connsiteX12" fmla="*/ 2244830 w 9288370"/>
              <a:gd name="connsiteY12" fmla="*/ 1388540 h 1858154"/>
              <a:gd name="connsiteX13" fmla="*/ 2428648 w 9288370"/>
              <a:gd name="connsiteY13" fmla="*/ 1372736 h 1858154"/>
              <a:gd name="connsiteX14" fmla="*/ 2645882 w 9288370"/>
              <a:gd name="connsiteY14" fmla="*/ 1341971 h 1858154"/>
              <a:gd name="connsiteX15" fmla="*/ 2707413 w 9288370"/>
              <a:gd name="connsiteY15" fmla="*/ 1347156 h 1858154"/>
              <a:gd name="connsiteX16" fmla="*/ 2843134 w 9288370"/>
              <a:gd name="connsiteY16" fmla="*/ 1323561 h 1858154"/>
              <a:gd name="connsiteX17" fmla="*/ 2923804 w 9288370"/>
              <a:gd name="connsiteY17" fmla="*/ 1314224 h 1858154"/>
              <a:gd name="connsiteX18" fmla="*/ 2953618 w 9288370"/>
              <a:gd name="connsiteY18" fmla="*/ 1318186 h 1858154"/>
              <a:gd name="connsiteX19" fmla="*/ 2995816 w 9288370"/>
              <a:gd name="connsiteY19" fmla="*/ 1318670 h 1858154"/>
              <a:gd name="connsiteX20" fmla="*/ 3352700 w 9288370"/>
              <a:gd name="connsiteY20" fmla="*/ 1264183 h 1858154"/>
              <a:gd name="connsiteX21" fmla="*/ 3444611 w 9288370"/>
              <a:gd name="connsiteY21" fmla="*/ 1236739 h 1858154"/>
              <a:gd name="connsiteX22" fmla="*/ 3650072 w 9288370"/>
              <a:gd name="connsiteY22" fmla="*/ 1217421 h 1858154"/>
              <a:gd name="connsiteX23" fmla="*/ 3707853 w 9288370"/>
              <a:gd name="connsiteY23" fmla="*/ 1241722 h 1858154"/>
              <a:gd name="connsiteX24" fmla="*/ 3925616 w 9288370"/>
              <a:gd name="connsiteY24" fmla="*/ 1253751 h 1858154"/>
              <a:gd name="connsiteX25" fmla="*/ 3954387 w 9288370"/>
              <a:gd name="connsiteY25" fmla="*/ 1263789 h 1858154"/>
              <a:gd name="connsiteX26" fmla="*/ 3995849 w 9288370"/>
              <a:gd name="connsiteY26" fmla="*/ 1272939 h 1858154"/>
              <a:gd name="connsiteX27" fmla="*/ 4067546 w 9288370"/>
              <a:gd name="connsiteY27" fmla="*/ 1294697 h 1858154"/>
              <a:gd name="connsiteX28" fmla="*/ 4190310 w 9288370"/>
              <a:gd name="connsiteY28" fmla="*/ 1307786 h 1858154"/>
              <a:gd name="connsiteX29" fmla="*/ 4230008 w 9288370"/>
              <a:gd name="connsiteY29" fmla="*/ 1303546 h 1858154"/>
              <a:gd name="connsiteX30" fmla="*/ 4575478 w 9288370"/>
              <a:gd name="connsiteY30" fmla="*/ 1261726 h 1858154"/>
              <a:gd name="connsiteX31" fmla="*/ 4650026 w 9288370"/>
              <a:gd name="connsiteY31" fmla="*/ 1265798 h 1858154"/>
              <a:gd name="connsiteX32" fmla="*/ 4792008 w 9288370"/>
              <a:gd name="connsiteY32" fmla="*/ 1243899 h 1858154"/>
              <a:gd name="connsiteX33" fmla="*/ 4954126 w 9288370"/>
              <a:gd name="connsiteY33" fmla="*/ 1204617 h 1858154"/>
              <a:gd name="connsiteX34" fmla="*/ 5309678 w 9288370"/>
              <a:gd name="connsiteY34" fmla="*/ 1128278 h 1858154"/>
              <a:gd name="connsiteX35" fmla="*/ 5474724 w 9288370"/>
              <a:gd name="connsiteY35" fmla="*/ 1091167 h 1858154"/>
              <a:gd name="connsiteX36" fmla="*/ 5612132 w 9288370"/>
              <a:gd name="connsiteY36" fmla="*/ 1051509 h 1858154"/>
              <a:gd name="connsiteX37" fmla="*/ 5776618 w 9288370"/>
              <a:gd name="connsiteY37" fmla="*/ 1053037 h 1858154"/>
              <a:gd name="connsiteX38" fmla="*/ 5785786 w 9288370"/>
              <a:gd name="connsiteY38" fmla="*/ 1051213 h 1858154"/>
              <a:gd name="connsiteX39" fmla="*/ 5829381 w 9288370"/>
              <a:gd name="connsiteY39" fmla="*/ 1046878 h 1858154"/>
              <a:gd name="connsiteX40" fmla="*/ 5943596 w 9288370"/>
              <a:gd name="connsiteY40" fmla="*/ 1043237 h 1858154"/>
              <a:gd name="connsiteX41" fmla="*/ 5985730 w 9288370"/>
              <a:gd name="connsiteY41" fmla="*/ 1035396 h 1858154"/>
              <a:gd name="connsiteX42" fmla="*/ 6103109 w 9288370"/>
              <a:gd name="connsiteY42" fmla="*/ 1019019 h 1858154"/>
              <a:gd name="connsiteX43" fmla="*/ 6222406 w 9288370"/>
              <a:gd name="connsiteY43" fmla="*/ 985341 h 1858154"/>
              <a:gd name="connsiteX44" fmla="*/ 6598672 w 9288370"/>
              <a:gd name="connsiteY44" fmla="*/ 902062 h 1858154"/>
              <a:gd name="connsiteX45" fmla="*/ 6766149 w 9288370"/>
              <a:gd name="connsiteY45" fmla="*/ 846132 h 1858154"/>
              <a:gd name="connsiteX46" fmla="*/ 6886312 w 9288370"/>
              <a:gd name="connsiteY46" fmla="*/ 781877 h 1858154"/>
              <a:gd name="connsiteX47" fmla="*/ 7006457 w 9288370"/>
              <a:gd name="connsiteY47" fmla="*/ 699758 h 1858154"/>
              <a:gd name="connsiteX48" fmla="*/ 7231643 w 9288370"/>
              <a:gd name="connsiteY48" fmla="*/ 640778 h 1858154"/>
              <a:gd name="connsiteX49" fmla="*/ 7363123 w 9288370"/>
              <a:gd name="connsiteY49" fmla="*/ 593682 h 1858154"/>
              <a:gd name="connsiteX50" fmla="*/ 7588368 w 9288370"/>
              <a:gd name="connsiteY50" fmla="*/ 531129 h 1858154"/>
              <a:gd name="connsiteX51" fmla="*/ 7952094 w 9288370"/>
              <a:gd name="connsiteY51" fmla="*/ 409302 h 1858154"/>
              <a:gd name="connsiteX52" fmla="*/ 8231938 w 9288370"/>
              <a:gd name="connsiteY52" fmla="*/ 259259 h 1858154"/>
              <a:gd name="connsiteX53" fmla="*/ 8428864 w 9288370"/>
              <a:gd name="connsiteY53" fmla="*/ 208471 h 1858154"/>
              <a:gd name="connsiteX54" fmla="*/ 8616510 w 9288370"/>
              <a:gd name="connsiteY54" fmla="*/ 161973 h 1858154"/>
              <a:gd name="connsiteX55" fmla="*/ 8826766 w 9288370"/>
              <a:gd name="connsiteY55" fmla="*/ 152111 h 1858154"/>
              <a:gd name="connsiteX56" fmla="*/ 8917647 w 9288370"/>
              <a:gd name="connsiteY56" fmla="*/ 112232 h 1858154"/>
              <a:gd name="connsiteX57" fmla="*/ 9182272 w 9288370"/>
              <a:gd name="connsiteY57" fmla="*/ 37171 h 1858154"/>
              <a:gd name="connsiteX58" fmla="*/ 9232990 w 9288370"/>
              <a:gd name="connsiteY58" fmla="*/ 24074 h 1858154"/>
              <a:gd name="connsiteX59" fmla="*/ 9288370 w 9288370"/>
              <a:gd name="connsiteY59" fmla="*/ 0 h 1858154"/>
              <a:gd name="connsiteX60" fmla="*/ 0 w 9288370"/>
              <a:gd name="connsiteY60" fmla="*/ 0 h 1858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9288370" h="1858154">
                <a:moveTo>
                  <a:pt x="0" y="1858154"/>
                </a:moveTo>
                <a:lnTo>
                  <a:pt x="1049" y="1857909"/>
                </a:lnTo>
                <a:cubicBezTo>
                  <a:pt x="74675" y="1831386"/>
                  <a:pt x="218534" y="1803822"/>
                  <a:pt x="370426" y="1702965"/>
                </a:cubicBezTo>
                <a:cubicBezTo>
                  <a:pt x="508969" y="1649765"/>
                  <a:pt x="440682" y="1619463"/>
                  <a:pt x="832307" y="1538702"/>
                </a:cubicBezTo>
                <a:cubicBezTo>
                  <a:pt x="878744" y="1533298"/>
                  <a:pt x="897351" y="1542198"/>
                  <a:pt x="971617" y="1522494"/>
                </a:cubicBezTo>
                <a:cubicBezTo>
                  <a:pt x="1030678" y="1519687"/>
                  <a:pt x="1097347" y="1540789"/>
                  <a:pt x="1186668" y="1521861"/>
                </a:cubicBezTo>
                <a:lnTo>
                  <a:pt x="1456865" y="1510292"/>
                </a:lnTo>
                <a:lnTo>
                  <a:pt x="1463005" y="1511279"/>
                </a:lnTo>
                <a:lnTo>
                  <a:pt x="1604999" y="1513599"/>
                </a:lnTo>
                <a:lnTo>
                  <a:pt x="1717911" y="1497764"/>
                </a:lnTo>
                <a:cubicBezTo>
                  <a:pt x="1743422" y="1488490"/>
                  <a:pt x="1730257" y="1478974"/>
                  <a:pt x="1794234" y="1464331"/>
                </a:cubicBezTo>
                <a:cubicBezTo>
                  <a:pt x="1842539" y="1428781"/>
                  <a:pt x="1920661" y="1445458"/>
                  <a:pt x="2101780" y="1409907"/>
                </a:cubicBezTo>
                <a:cubicBezTo>
                  <a:pt x="2138594" y="1385934"/>
                  <a:pt x="2193900" y="1407074"/>
                  <a:pt x="2244830" y="1388540"/>
                </a:cubicBezTo>
                <a:cubicBezTo>
                  <a:pt x="2310706" y="1379336"/>
                  <a:pt x="2366733" y="1379060"/>
                  <a:pt x="2428648" y="1372736"/>
                </a:cubicBezTo>
                <a:cubicBezTo>
                  <a:pt x="2495490" y="1364975"/>
                  <a:pt x="2599421" y="1346234"/>
                  <a:pt x="2645882" y="1341971"/>
                </a:cubicBezTo>
                <a:cubicBezTo>
                  <a:pt x="2670920" y="1340537"/>
                  <a:pt x="2669117" y="1348484"/>
                  <a:pt x="2707413" y="1347156"/>
                </a:cubicBezTo>
                <a:cubicBezTo>
                  <a:pt x="2743721" y="1324535"/>
                  <a:pt x="2798213" y="1353269"/>
                  <a:pt x="2843134" y="1323561"/>
                </a:cubicBezTo>
                <a:cubicBezTo>
                  <a:pt x="2859865" y="1315298"/>
                  <a:pt x="2912970" y="1306041"/>
                  <a:pt x="2923804" y="1314224"/>
                </a:cubicBezTo>
                <a:cubicBezTo>
                  <a:pt x="2935040" y="1314339"/>
                  <a:pt x="2947659" y="1308371"/>
                  <a:pt x="2953618" y="1318186"/>
                </a:cubicBezTo>
                <a:cubicBezTo>
                  <a:pt x="2963089" y="1329568"/>
                  <a:pt x="3000111" y="1302355"/>
                  <a:pt x="2995816" y="1318670"/>
                </a:cubicBezTo>
                <a:cubicBezTo>
                  <a:pt x="3062330" y="1309669"/>
                  <a:pt x="3244113" y="1294731"/>
                  <a:pt x="3352700" y="1264183"/>
                </a:cubicBezTo>
                <a:lnTo>
                  <a:pt x="3444611" y="1236739"/>
                </a:lnTo>
                <a:cubicBezTo>
                  <a:pt x="3513098" y="1213406"/>
                  <a:pt x="3581585" y="1223860"/>
                  <a:pt x="3650072" y="1217421"/>
                </a:cubicBezTo>
                <a:cubicBezTo>
                  <a:pt x="3683717" y="1219648"/>
                  <a:pt x="3669967" y="1235157"/>
                  <a:pt x="3707853" y="1241722"/>
                </a:cubicBezTo>
                <a:cubicBezTo>
                  <a:pt x="3753776" y="1247777"/>
                  <a:pt x="3884527" y="1250073"/>
                  <a:pt x="3925616" y="1253751"/>
                </a:cubicBezTo>
                <a:cubicBezTo>
                  <a:pt x="3936659" y="1256176"/>
                  <a:pt x="3949946" y="1252887"/>
                  <a:pt x="3954387" y="1263789"/>
                </a:cubicBezTo>
                <a:cubicBezTo>
                  <a:pt x="3962052" y="1276954"/>
                  <a:pt x="4002445" y="1257743"/>
                  <a:pt x="3995849" y="1272939"/>
                </a:cubicBezTo>
                <a:cubicBezTo>
                  <a:pt x="4024501" y="1259800"/>
                  <a:pt x="4044699" y="1287470"/>
                  <a:pt x="4067546" y="1294697"/>
                </a:cubicBezTo>
                <a:lnTo>
                  <a:pt x="4190310" y="1307786"/>
                </a:lnTo>
                <a:cubicBezTo>
                  <a:pt x="4201670" y="1307054"/>
                  <a:pt x="4216873" y="1303173"/>
                  <a:pt x="4230008" y="1303546"/>
                </a:cubicBezTo>
                <a:cubicBezTo>
                  <a:pt x="4327992" y="1270528"/>
                  <a:pt x="4508090" y="1267792"/>
                  <a:pt x="4575478" y="1261726"/>
                </a:cubicBezTo>
                <a:lnTo>
                  <a:pt x="4650026" y="1265798"/>
                </a:lnTo>
                <a:lnTo>
                  <a:pt x="4792008" y="1243899"/>
                </a:lnTo>
                <a:cubicBezTo>
                  <a:pt x="4864797" y="1217989"/>
                  <a:pt x="4892960" y="1244893"/>
                  <a:pt x="4954126" y="1204617"/>
                </a:cubicBezTo>
                <a:cubicBezTo>
                  <a:pt x="5072643" y="1179171"/>
                  <a:pt x="5136253" y="1145277"/>
                  <a:pt x="5309678" y="1128278"/>
                </a:cubicBezTo>
                <a:cubicBezTo>
                  <a:pt x="5365406" y="1122815"/>
                  <a:pt x="5419708" y="1103537"/>
                  <a:pt x="5474724" y="1091167"/>
                </a:cubicBezTo>
                <a:lnTo>
                  <a:pt x="5612132" y="1051509"/>
                </a:lnTo>
                <a:cubicBezTo>
                  <a:pt x="5662448" y="1045154"/>
                  <a:pt x="5747676" y="1053086"/>
                  <a:pt x="5776618" y="1053037"/>
                </a:cubicBezTo>
                <a:lnTo>
                  <a:pt x="5785786" y="1051213"/>
                </a:lnTo>
                <a:lnTo>
                  <a:pt x="5829381" y="1046878"/>
                </a:lnTo>
                <a:cubicBezTo>
                  <a:pt x="5855683" y="1045549"/>
                  <a:pt x="5917537" y="1045151"/>
                  <a:pt x="5943596" y="1043237"/>
                </a:cubicBezTo>
                <a:cubicBezTo>
                  <a:pt x="5955032" y="1029831"/>
                  <a:pt x="5969545" y="1030469"/>
                  <a:pt x="5985730" y="1035396"/>
                </a:cubicBezTo>
                <a:cubicBezTo>
                  <a:pt x="6020901" y="1022497"/>
                  <a:pt x="6059962" y="1025742"/>
                  <a:pt x="6103109" y="1019019"/>
                </a:cubicBezTo>
                <a:cubicBezTo>
                  <a:pt x="6142495" y="996126"/>
                  <a:pt x="6176341" y="992625"/>
                  <a:pt x="6222406" y="985341"/>
                </a:cubicBezTo>
                <a:cubicBezTo>
                  <a:pt x="6305000" y="965848"/>
                  <a:pt x="6389790" y="916113"/>
                  <a:pt x="6598672" y="902062"/>
                </a:cubicBezTo>
                <a:cubicBezTo>
                  <a:pt x="6696217" y="878308"/>
                  <a:pt x="6705019" y="864412"/>
                  <a:pt x="6766149" y="846132"/>
                </a:cubicBezTo>
                <a:cubicBezTo>
                  <a:pt x="6828622" y="816303"/>
                  <a:pt x="6844288" y="800250"/>
                  <a:pt x="6886312" y="781877"/>
                </a:cubicBezTo>
                <a:cubicBezTo>
                  <a:pt x="6904346" y="770915"/>
                  <a:pt x="6974811" y="693660"/>
                  <a:pt x="7006457" y="699758"/>
                </a:cubicBezTo>
                <a:cubicBezTo>
                  <a:pt x="7015878" y="688760"/>
                  <a:pt x="7169942" y="678731"/>
                  <a:pt x="7231643" y="640778"/>
                </a:cubicBezTo>
                <a:cubicBezTo>
                  <a:pt x="7291087" y="623099"/>
                  <a:pt x="7308597" y="611957"/>
                  <a:pt x="7363123" y="593682"/>
                </a:cubicBezTo>
                <a:cubicBezTo>
                  <a:pt x="7401879" y="595559"/>
                  <a:pt x="7517574" y="550445"/>
                  <a:pt x="7588368" y="531129"/>
                </a:cubicBezTo>
                <a:cubicBezTo>
                  <a:pt x="7669636" y="521516"/>
                  <a:pt x="7844833" y="454614"/>
                  <a:pt x="7952094" y="409302"/>
                </a:cubicBezTo>
                <a:cubicBezTo>
                  <a:pt x="8059356" y="363990"/>
                  <a:pt x="8146910" y="253405"/>
                  <a:pt x="8231938" y="259259"/>
                </a:cubicBezTo>
                <a:cubicBezTo>
                  <a:pt x="8305929" y="256630"/>
                  <a:pt x="8363222" y="225400"/>
                  <a:pt x="8428864" y="208471"/>
                </a:cubicBezTo>
                <a:cubicBezTo>
                  <a:pt x="8491413" y="192972"/>
                  <a:pt x="8456819" y="173248"/>
                  <a:pt x="8616510" y="161973"/>
                </a:cubicBezTo>
                <a:cubicBezTo>
                  <a:pt x="8658196" y="158015"/>
                  <a:pt x="8776576" y="160401"/>
                  <a:pt x="8826766" y="152111"/>
                </a:cubicBezTo>
                <a:lnTo>
                  <a:pt x="8917647" y="112232"/>
                </a:lnTo>
                <a:cubicBezTo>
                  <a:pt x="8976899" y="93075"/>
                  <a:pt x="9069756" y="89380"/>
                  <a:pt x="9182272" y="37171"/>
                </a:cubicBezTo>
                <a:cubicBezTo>
                  <a:pt x="9197307" y="35724"/>
                  <a:pt x="9214647" y="30863"/>
                  <a:pt x="9232990" y="24074"/>
                </a:cubicBezTo>
                <a:lnTo>
                  <a:pt x="9288370" y="0"/>
                </a:lnTo>
                <a:lnTo>
                  <a:pt x="0" y="0"/>
                </a:lnTo>
                <a:close/>
              </a:path>
            </a:pathLst>
          </a:custGeom>
          <a:blipFill>
            <a:blip r:embed="rId2"/>
            <a:tile tx="0" ty="0" sx="70000" sy="70000" flip="none" algn="tl"/>
          </a:blipFill>
          <a:ln w="12700" cap="flat" cmpd="sng" algn="ctr">
            <a:noFill/>
            <a:prstDash val="solid"/>
            <a:miter lim="800000"/>
          </a:ln>
          <a:effectLst>
            <a:innerShdw blurRad="63500" dist="12700" dir="5400000">
              <a:prstClr val="black">
                <a:alpha val="56000"/>
              </a:prst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Otsikko 1">
            <a:extLst>
              <a:ext uri="{FF2B5EF4-FFF2-40B4-BE49-F238E27FC236}">
                <a16:creationId xmlns:a16="http://schemas.microsoft.com/office/drawing/2014/main" id="{E7AFCCA5-5B7A-EE72-C785-EF33EE9ADF0A}"/>
              </a:ext>
            </a:extLst>
          </p:cNvPr>
          <p:cNvSpPr>
            <a:spLocks noGrp="1"/>
          </p:cNvSpPr>
          <p:nvPr>
            <p:ph type="title"/>
          </p:nvPr>
        </p:nvSpPr>
        <p:spPr>
          <a:xfrm>
            <a:off x="685800" y="2590800"/>
            <a:ext cx="5410201" cy="3581400"/>
          </a:xfrm>
        </p:spPr>
        <p:txBody>
          <a:bodyPr anchor="b">
            <a:normAutofit fontScale="90000"/>
          </a:bodyPr>
          <a:lstStyle/>
          <a:p>
            <a:r>
              <a:rPr lang="fi-FI" sz="5400"/>
              <a:t>Kiitos kun olit mukana seuraamassa projektiamme esityksemme kautta!</a:t>
            </a:r>
          </a:p>
        </p:txBody>
      </p:sp>
      <p:pic>
        <p:nvPicPr>
          <p:cNvPr id="4" name="Sisällön paikkamerkki 3" descr="Kuva, joka sisältää kohteen teksti, kuvakaappaus&#10;&#10;Kuvaus luotu automaattisesti">
            <a:extLst>
              <a:ext uri="{FF2B5EF4-FFF2-40B4-BE49-F238E27FC236}">
                <a16:creationId xmlns:a16="http://schemas.microsoft.com/office/drawing/2014/main" id="{A6766565-F66A-E534-CD93-7FCD975338EF}"/>
              </a:ext>
            </a:extLst>
          </p:cNvPr>
          <p:cNvPicPr>
            <a:picLocks noGrp="1" noChangeAspect="1"/>
          </p:cNvPicPr>
          <p:nvPr>
            <p:ph idx="1"/>
          </p:nvPr>
        </p:nvPicPr>
        <p:blipFill>
          <a:blip r:embed="rId3"/>
          <a:stretch>
            <a:fillRect/>
          </a:stretch>
        </p:blipFill>
        <p:spPr>
          <a:xfrm>
            <a:off x="5920153" y="785769"/>
            <a:ext cx="5471748" cy="4900018"/>
          </a:xfrm>
          <a:ln w="57150">
            <a:solidFill>
              <a:srgbClr val="FFFF00"/>
            </a:solidFill>
          </a:ln>
        </p:spPr>
      </p:pic>
    </p:spTree>
    <p:extLst>
      <p:ext uri="{BB962C8B-B14F-4D97-AF65-F5344CB8AC3E}">
        <p14:creationId xmlns:p14="http://schemas.microsoft.com/office/powerpoint/2010/main" val="4199065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636B1093-F166-4134-8A16-6427E87F39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F9823747-7944-4F43-90FA-AAD54C345C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616" y="0"/>
            <a:ext cx="4854166" cy="6858000"/>
          </a:xfrm>
          <a:custGeom>
            <a:avLst/>
            <a:gdLst>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01198 h 6858000"/>
              <a:gd name="connsiteX34" fmla="*/ 5255696 w 6128435"/>
              <a:gd name="connsiteY34" fmla="*/ 1880842 h 6858000"/>
              <a:gd name="connsiteX35" fmla="*/ 5280947 w 6128435"/>
              <a:gd name="connsiteY35" fmla="*/ 1904438 h 6858000"/>
              <a:gd name="connsiteX36" fmla="*/ 5288486 w 6128435"/>
              <a:gd name="connsiteY36" fmla="*/ 1976575 h 6858000"/>
              <a:gd name="connsiteX37" fmla="*/ 5252592 w 6128435"/>
              <a:gd name="connsiteY37" fmla="*/ 2092210 h 6858000"/>
              <a:gd name="connsiteX38" fmla="*/ 5264303 w 6128435"/>
              <a:gd name="connsiteY38" fmla="*/ 2225157 h 6858000"/>
              <a:gd name="connsiteX39" fmla="*/ 5254949 w 6128435"/>
              <a:gd name="connsiteY39" fmla="*/ 2236160 h 6858000"/>
              <a:gd name="connsiteX40" fmla="*/ 5250104 w 6128435"/>
              <a:gd name="connsiteY40" fmla="*/ 2249166 h 6858000"/>
              <a:gd name="connsiteX41" fmla="*/ 5251214 w 6128435"/>
              <a:gd name="connsiteY41" fmla="*/ 2250944 h 6858000"/>
              <a:gd name="connsiteX42" fmla="*/ 5250644 w 6128435"/>
              <a:gd name="connsiteY42" fmla="*/ 2266619 h 6858000"/>
              <a:gd name="connsiteX43" fmla="*/ 5247111 w 6128435"/>
              <a:gd name="connsiteY43" fmla="*/ 2269679 h 6858000"/>
              <a:gd name="connsiteX44" fmla="*/ 5245653 w 6128435"/>
              <a:gd name="connsiteY44" fmla="*/ 2280317 h 6858000"/>
              <a:gd name="connsiteX45" fmla="*/ 5239901 w 6128435"/>
              <a:gd name="connsiteY45" fmla="*/ 2300961 h 6858000"/>
              <a:gd name="connsiteX46" fmla="*/ 5241522 w 6128435"/>
              <a:gd name="connsiteY46" fmla="*/ 2305114 h 6858000"/>
              <a:gd name="connsiteX47" fmla="*/ 5237050 w 6128435"/>
              <a:gd name="connsiteY47" fmla="*/ 2336703 h 6858000"/>
              <a:gd name="connsiteX48" fmla="*/ 5238267 w 6128435"/>
              <a:gd name="connsiteY48" fmla="*/ 2337277 h 6858000"/>
              <a:gd name="connsiteX49" fmla="*/ 5242602 w 6128435"/>
              <a:gd name="connsiteY49" fmla="*/ 2346782 h 6858000"/>
              <a:gd name="connsiteX50" fmla="*/ 5247963 w 6128435"/>
              <a:gd name="connsiteY50" fmla="*/ 2364638 h 6858000"/>
              <a:gd name="connsiteX51" fmla="*/ 5276175 w 6128435"/>
              <a:gd name="connsiteY51" fmla="*/ 2407515 h 6858000"/>
              <a:gd name="connsiteX52" fmla="*/ 5271650 w 6128435"/>
              <a:gd name="connsiteY52" fmla="*/ 2440467 h 6858000"/>
              <a:gd name="connsiteX53" fmla="*/ 5271438 w 6128435"/>
              <a:gd name="connsiteY53" fmla="*/ 2447186 h 6858000"/>
              <a:gd name="connsiteX54" fmla="*/ 5271722 w 6128435"/>
              <a:gd name="connsiteY54" fmla="*/ 2447359 h 6858000"/>
              <a:gd name="connsiteX55" fmla="*/ 5272069 w 6128435"/>
              <a:gd name="connsiteY55" fmla="*/ 2454523 h 6858000"/>
              <a:gd name="connsiteX56" fmla="*/ 5271049 w 6128435"/>
              <a:gd name="connsiteY56" fmla="*/ 2459442 h 6858000"/>
              <a:gd name="connsiteX57" fmla="*/ 5270636 w 6128435"/>
              <a:gd name="connsiteY57" fmla="*/ 2472481 h 6858000"/>
              <a:gd name="connsiteX58" fmla="*/ 5272406 w 6128435"/>
              <a:gd name="connsiteY58" fmla="*/ 2477221 h 6858000"/>
              <a:gd name="connsiteX59" fmla="*/ 5307538 w 6128435"/>
              <a:gd name="connsiteY59" fmla="*/ 2514685 h 6858000"/>
              <a:gd name="connsiteX60" fmla="*/ 5337604 w 6128435"/>
              <a:gd name="connsiteY60" fmla="*/ 2597632 h 6858000"/>
              <a:gd name="connsiteX61" fmla="*/ 5407503 w 6128435"/>
              <a:gd name="connsiteY61" fmla="*/ 2786290 h 6858000"/>
              <a:gd name="connsiteX62" fmla="*/ 5407356 w 6128435"/>
              <a:gd name="connsiteY62" fmla="*/ 2787545 h 6858000"/>
              <a:gd name="connsiteX63" fmla="*/ 5411130 w 6128435"/>
              <a:gd name="connsiteY63" fmla="*/ 2788640 h 6858000"/>
              <a:gd name="connsiteX64" fmla="*/ 5416439 w 6128435"/>
              <a:gd name="connsiteY64" fmla="*/ 2805666 h 6858000"/>
              <a:gd name="connsiteX65" fmla="*/ 5416589 w 6128435"/>
              <a:gd name="connsiteY65" fmla="*/ 2810822 h 6858000"/>
              <a:gd name="connsiteX66" fmla="*/ 5418542 w 6128435"/>
              <a:gd name="connsiteY66" fmla="*/ 2817745 h 6858000"/>
              <a:gd name="connsiteX67" fmla="*/ 5418847 w 6128435"/>
              <a:gd name="connsiteY67" fmla="*/ 2817825 h 6858000"/>
              <a:gd name="connsiteX68" fmla="*/ 5423364 w 6128435"/>
              <a:gd name="connsiteY68" fmla="*/ 2858292 h 6858000"/>
              <a:gd name="connsiteX69" fmla="*/ 5479298 w 6128435"/>
              <a:gd name="connsiteY69" fmla="*/ 2947791 h 6858000"/>
              <a:gd name="connsiteX70" fmla="*/ 5481770 w 6128435"/>
              <a:gd name="connsiteY70" fmla="*/ 2951352 h 6858000"/>
              <a:gd name="connsiteX71" fmla="*/ 5481013 w 6128435"/>
              <a:gd name="connsiteY71" fmla="*/ 2973461 h 6858000"/>
              <a:gd name="connsiteX72" fmla="*/ 5482045 w 6128435"/>
              <a:gd name="connsiteY72" fmla="*/ 2984371 h 6858000"/>
              <a:gd name="connsiteX73" fmla="*/ 5479405 w 6128435"/>
              <a:gd name="connsiteY73" fmla="*/ 2988507 h 6858000"/>
              <a:gd name="connsiteX74" fmla="*/ 5482415 w 6128435"/>
              <a:gd name="connsiteY74" fmla="*/ 3004079 h 6858000"/>
              <a:gd name="connsiteX75" fmla="*/ 5483865 w 6128435"/>
              <a:gd name="connsiteY75" fmla="*/ 3005467 h 6858000"/>
              <a:gd name="connsiteX76" fmla="*/ 5482236 w 6128435"/>
              <a:gd name="connsiteY76" fmla="*/ 3019791 h 6858000"/>
              <a:gd name="connsiteX77" fmla="*/ 5475895 w 6128435"/>
              <a:gd name="connsiteY77" fmla="*/ 3033578 h 6858000"/>
              <a:gd name="connsiteX78" fmla="*/ 5477595 w 6128435"/>
              <a:gd name="connsiteY78" fmla="*/ 3250534 h 6858000"/>
              <a:gd name="connsiteX79" fmla="*/ 5532836 w 6128435"/>
              <a:gd name="connsiteY79" fmla="*/ 3353840 h 6858000"/>
              <a:gd name="connsiteX80" fmla="*/ 5561229 w 6128435"/>
              <a:gd name="connsiteY80" fmla="*/ 3395784 h 6858000"/>
              <a:gd name="connsiteX81" fmla="*/ 5589758 w 6128435"/>
              <a:gd name="connsiteY81" fmla="*/ 3506453 h 6858000"/>
              <a:gd name="connsiteX82" fmla="*/ 5596144 w 6128435"/>
              <a:gd name="connsiteY82" fmla="*/ 3534624 h 6858000"/>
              <a:gd name="connsiteX83" fmla="*/ 5597750 w 6128435"/>
              <a:gd name="connsiteY83" fmla="*/ 3534129 h 6858000"/>
              <a:gd name="connsiteX84" fmla="*/ 5599700 w 6128435"/>
              <a:gd name="connsiteY84" fmla="*/ 3547221 h 6858000"/>
              <a:gd name="connsiteX85" fmla="*/ 5615031 w 6128435"/>
              <a:gd name="connsiteY85" fmla="*/ 3557482 h 6858000"/>
              <a:gd name="connsiteX86" fmla="*/ 5618377 w 6128435"/>
              <a:gd name="connsiteY86" fmla="*/ 3588431 h 6858000"/>
              <a:gd name="connsiteX87" fmla="*/ 5612155 w 6128435"/>
              <a:gd name="connsiteY87" fmla="*/ 3589869 h 6858000"/>
              <a:gd name="connsiteX88" fmla="*/ 5620843 w 6128435"/>
              <a:gd name="connsiteY88" fmla="*/ 3606745 h 6858000"/>
              <a:gd name="connsiteX89" fmla="*/ 5655472 w 6128435"/>
              <a:gd name="connsiteY89" fmla="*/ 3678877 h 6858000"/>
              <a:gd name="connsiteX90" fmla="*/ 5680448 w 6128435"/>
              <a:gd name="connsiteY90" fmla="*/ 3717760 h 6858000"/>
              <a:gd name="connsiteX91" fmla="*/ 5683015 w 6128435"/>
              <a:gd name="connsiteY91" fmla="*/ 3762025 h 6858000"/>
              <a:gd name="connsiteX92" fmla="*/ 5696643 w 6128435"/>
              <a:gd name="connsiteY92" fmla="*/ 3773888 h 6858000"/>
              <a:gd name="connsiteX93" fmla="*/ 5699203 w 6128435"/>
              <a:gd name="connsiteY93" fmla="*/ 3775823 h 6858000"/>
              <a:gd name="connsiteX94" fmla="*/ 5704824 w 6128435"/>
              <a:gd name="connsiteY94" fmla="*/ 3785966 h 6858000"/>
              <a:gd name="connsiteX95" fmla="*/ 5712204 w 6128435"/>
              <a:gd name="connsiteY95" fmla="*/ 3785830 h 6858000"/>
              <a:gd name="connsiteX96" fmla="*/ 5724816 w 6128435"/>
              <a:gd name="connsiteY96" fmla="*/ 3798949 h 6858000"/>
              <a:gd name="connsiteX97" fmla="*/ 5733539 w 6128435"/>
              <a:gd name="connsiteY97" fmla="*/ 3818457 h 6858000"/>
              <a:gd name="connsiteX98" fmla="*/ 5768491 w 6128435"/>
              <a:gd name="connsiteY98" fmla="*/ 3914399 h 6858000"/>
              <a:gd name="connsiteX99" fmla="*/ 5793123 w 6128435"/>
              <a:gd name="connsiteY99" fmla="*/ 3969952 h 6858000"/>
              <a:gd name="connsiteX100" fmla="*/ 5808321 w 6128435"/>
              <a:gd name="connsiteY100" fmla="*/ 3988153 h 6858000"/>
              <a:gd name="connsiteX101" fmla="*/ 5825621 w 6128435"/>
              <a:gd name="connsiteY101" fmla="*/ 4015525 h 6858000"/>
              <a:gd name="connsiteX102" fmla="*/ 5860672 w 6128435"/>
              <a:gd name="connsiteY102" fmla="*/ 4061579 h 6858000"/>
              <a:gd name="connsiteX103" fmla="*/ 5872173 w 6128435"/>
              <a:gd name="connsiteY103" fmla="*/ 4088497 h 6858000"/>
              <a:gd name="connsiteX104" fmla="*/ 5883705 w 6128435"/>
              <a:gd name="connsiteY104" fmla="*/ 4101899 h 6858000"/>
              <a:gd name="connsiteX105" fmla="*/ 5885314 w 6128435"/>
              <a:gd name="connsiteY105" fmla="*/ 4108387 h 6858000"/>
              <a:gd name="connsiteX106" fmla="*/ 5894095 w 6128435"/>
              <a:gd name="connsiteY106" fmla="*/ 4128857 h 6858000"/>
              <a:gd name="connsiteX107" fmla="*/ 5898339 w 6128435"/>
              <a:gd name="connsiteY107" fmla="*/ 4140800 h 6858000"/>
              <a:gd name="connsiteX108" fmla="*/ 5899734 w 6128435"/>
              <a:gd name="connsiteY108" fmla="*/ 4145632 h 6858000"/>
              <a:gd name="connsiteX109" fmla="*/ 5897098 w 6128435"/>
              <a:gd name="connsiteY109" fmla="*/ 4157819 h 6858000"/>
              <a:gd name="connsiteX110" fmla="*/ 5904495 w 6128435"/>
              <a:gd name="connsiteY110" fmla="*/ 4170854 h 6858000"/>
              <a:gd name="connsiteX111" fmla="*/ 5903513 w 6128435"/>
              <a:gd name="connsiteY111" fmla="*/ 4187661 h 6858000"/>
              <a:gd name="connsiteX112" fmla="*/ 5909911 w 6128435"/>
              <a:gd name="connsiteY112" fmla="*/ 4189970 h 6858000"/>
              <a:gd name="connsiteX113" fmla="*/ 5919468 w 6128435"/>
              <a:gd name="connsiteY113" fmla="*/ 4200916 h 6858000"/>
              <a:gd name="connsiteX114" fmla="*/ 5917114 w 6128435"/>
              <a:gd name="connsiteY114" fmla="*/ 4213096 h 6858000"/>
              <a:gd name="connsiteX115" fmla="*/ 5921153 w 6128435"/>
              <a:gd name="connsiteY115" fmla="*/ 4236222 h 6858000"/>
              <a:gd name="connsiteX116" fmla="*/ 5924233 w 6128435"/>
              <a:gd name="connsiteY116" fmla="*/ 4242060 h 6858000"/>
              <a:gd name="connsiteX117" fmla="*/ 5923742 w 6128435"/>
              <a:gd name="connsiteY117" fmla="*/ 4265435 h 6858000"/>
              <a:gd name="connsiteX118" fmla="*/ 5928910 w 6128435"/>
              <a:gd name="connsiteY118" fmla="*/ 4300973 h 6858000"/>
              <a:gd name="connsiteX119" fmla="*/ 5939320 w 6128435"/>
              <a:gd name="connsiteY119" fmla="*/ 4340435 h 6858000"/>
              <a:gd name="connsiteX120" fmla="*/ 5936924 w 6128435"/>
              <a:gd name="connsiteY120" fmla="*/ 4353034 h 6858000"/>
              <a:gd name="connsiteX121" fmla="*/ 5946705 w 6128435"/>
              <a:gd name="connsiteY121" fmla="*/ 4428051 h 6858000"/>
              <a:gd name="connsiteX122" fmla="*/ 5949261 w 6128435"/>
              <a:gd name="connsiteY122" fmla="*/ 4449185 h 6858000"/>
              <a:gd name="connsiteX123" fmla="*/ 5957504 w 6128435"/>
              <a:gd name="connsiteY123" fmla="*/ 4465911 h 6858000"/>
              <a:gd name="connsiteX124" fmla="*/ 5964689 w 6128435"/>
              <a:gd name="connsiteY124" fmla="*/ 4468532 h 6858000"/>
              <a:gd name="connsiteX125" fmla="*/ 5967062 w 6128435"/>
              <a:gd name="connsiteY125" fmla="*/ 4479923 h 6858000"/>
              <a:gd name="connsiteX126" fmla="*/ 5968960 w 6128435"/>
              <a:gd name="connsiteY126" fmla="*/ 4482655 h 6858000"/>
              <a:gd name="connsiteX127" fmla="*/ 5978567 w 6128435"/>
              <a:gd name="connsiteY127" fmla="*/ 4498605 h 6858000"/>
              <a:gd name="connsiteX128" fmla="*/ 5967676 w 6128435"/>
              <a:gd name="connsiteY128" fmla="*/ 4540140 h 6858000"/>
              <a:gd name="connsiteX129" fmla="*/ 5980106 w 6128435"/>
              <a:gd name="connsiteY129" fmla="*/ 4585087 h 6858000"/>
              <a:gd name="connsiteX130" fmla="*/ 5986918 w 6128435"/>
              <a:gd name="connsiteY130" fmla="*/ 4764836 h 6858000"/>
              <a:gd name="connsiteX131" fmla="*/ 6013516 w 6128435"/>
              <a:gd name="connsiteY131" fmla="*/ 4786619 h 6858000"/>
              <a:gd name="connsiteX132" fmla="*/ 6025404 w 6128435"/>
              <a:gd name="connsiteY132" fmla="*/ 4858148 h 6858000"/>
              <a:gd name="connsiteX133" fmla="*/ 6007749 w 6128435"/>
              <a:gd name="connsiteY133" fmla="*/ 4964715 h 6858000"/>
              <a:gd name="connsiteX134" fmla="*/ 6005269 w 6128435"/>
              <a:gd name="connsiteY134" fmla="*/ 5150567 h 6858000"/>
              <a:gd name="connsiteX135" fmla="*/ 6001127 w 6128435"/>
              <a:gd name="connsiteY135" fmla="*/ 5164609 h 6858000"/>
              <a:gd name="connsiteX136" fmla="*/ 5996647 w 6128435"/>
              <a:gd name="connsiteY136" fmla="*/ 5185640 h 6858000"/>
              <a:gd name="connsiteX137" fmla="*/ 5998514 w 6128435"/>
              <a:gd name="connsiteY137" fmla="*/ 5189673 h 6858000"/>
              <a:gd name="connsiteX138" fmla="*/ 5995970 w 6128435"/>
              <a:gd name="connsiteY138" fmla="*/ 5221547 h 6858000"/>
              <a:gd name="connsiteX139" fmla="*/ 5997218 w 6128435"/>
              <a:gd name="connsiteY139" fmla="*/ 5222031 h 6858000"/>
              <a:gd name="connsiteX140" fmla="*/ 6002116 w 6128435"/>
              <a:gd name="connsiteY140" fmla="*/ 5231223 h 6858000"/>
              <a:gd name="connsiteX141" fmla="*/ 6008541 w 6128435"/>
              <a:gd name="connsiteY141" fmla="*/ 5248680 h 6858000"/>
              <a:gd name="connsiteX142" fmla="*/ 6039260 w 6128435"/>
              <a:gd name="connsiteY142" fmla="*/ 5289518 h 6858000"/>
              <a:gd name="connsiteX143" fmla="*/ 6036748 w 6128435"/>
              <a:gd name="connsiteY143" fmla="*/ 5322752 h 6858000"/>
              <a:gd name="connsiteX144" fmla="*/ 6036943 w 6128435"/>
              <a:gd name="connsiteY144" fmla="*/ 5329480 h 6858000"/>
              <a:gd name="connsiteX145" fmla="*/ 6037236 w 6128435"/>
              <a:gd name="connsiteY145" fmla="*/ 5329634 h 6858000"/>
              <a:gd name="connsiteX146" fmla="*/ 6038019 w 6128435"/>
              <a:gd name="connsiteY146" fmla="*/ 5336764 h 6858000"/>
              <a:gd name="connsiteX147" fmla="*/ 6037298 w 6128435"/>
              <a:gd name="connsiteY147" fmla="*/ 5341753 h 6858000"/>
              <a:gd name="connsiteX148" fmla="*/ 6037677 w 6128435"/>
              <a:gd name="connsiteY148" fmla="*/ 5354807 h 6858000"/>
              <a:gd name="connsiteX149" fmla="*/ 6039728 w 6128435"/>
              <a:gd name="connsiteY149" fmla="*/ 5359416 h 6858000"/>
              <a:gd name="connsiteX150" fmla="*/ 6043311 w 6128435"/>
              <a:gd name="connsiteY150" fmla="*/ 5361407 h 6858000"/>
              <a:gd name="connsiteX151" fmla="*/ 6042954 w 6128435"/>
              <a:gd name="connsiteY151" fmla="*/ 5362576 h 6858000"/>
              <a:gd name="connsiteX152" fmla="*/ 6053435 w 6128435"/>
              <a:gd name="connsiteY152" fmla="*/ 5387547 h 6858000"/>
              <a:gd name="connsiteX153" fmla="*/ 6065933 w 6128435"/>
              <a:gd name="connsiteY153" fmla="*/ 5443002 h 6858000"/>
              <a:gd name="connsiteX154" fmla="*/ 6068640 w 6128435"/>
              <a:gd name="connsiteY154" fmla="*/ 5474503 h 6858000"/>
              <a:gd name="connsiteX155" fmla="*/ 6080922 w 6128435"/>
              <a:gd name="connsiteY155" fmla="*/ 5561070 h 6858000"/>
              <a:gd name="connsiteX156" fmla="*/ 6096949 w 6128435"/>
              <a:gd name="connsiteY156" fmla="*/ 5648179 h 6858000"/>
              <a:gd name="connsiteX157" fmla="*/ 6125703 w 6128435"/>
              <a:gd name="connsiteY157" fmla="*/ 5692894 h 6858000"/>
              <a:gd name="connsiteX158" fmla="*/ 6126670 w 6128435"/>
              <a:gd name="connsiteY158" fmla="*/ 5697882 h 6858000"/>
              <a:gd name="connsiteX159" fmla="*/ 6124061 w 6128435"/>
              <a:gd name="connsiteY159" fmla="*/ 5710294 h 6858000"/>
              <a:gd name="connsiteX160" fmla="*/ 6122213 w 6128435"/>
              <a:gd name="connsiteY160" fmla="*/ 5714762 h 6858000"/>
              <a:gd name="connsiteX161" fmla="*/ 6121353 w 6128435"/>
              <a:gd name="connsiteY161" fmla="*/ 5721725 h 6858000"/>
              <a:gd name="connsiteX162" fmla="*/ 6121607 w 6128435"/>
              <a:gd name="connsiteY162" fmla="*/ 5721959 h 6858000"/>
              <a:gd name="connsiteX163" fmla="*/ 6120262 w 6128435"/>
              <a:gd name="connsiteY163" fmla="*/ 5728358 h 6858000"/>
              <a:gd name="connsiteX164" fmla="*/ 6110194 w 6128435"/>
              <a:gd name="connsiteY164" fmla="*/ 5758853 h 6858000"/>
              <a:gd name="connsiteX165" fmla="*/ 6127519 w 6128435"/>
              <a:gd name="connsiteY165" fmla="*/ 5865775 h 6858000"/>
              <a:gd name="connsiteX166" fmla="*/ 6128435 w 6128435"/>
              <a:gd name="connsiteY166" fmla="*/ 5870164 h 6858000"/>
              <a:gd name="connsiteX167" fmla="*/ 6119217 w 6128435"/>
              <a:gd name="connsiteY167" fmla="*/ 5888542 h 6858000"/>
              <a:gd name="connsiteX168" fmla="*/ 6115966 w 6128435"/>
              <a:gd name="connsiteY168" fmla="*/ 5898387 h 6858000"/>
              <a:gd name="connsiteX169" fmla="*/ 6111924 w 6128435"/>
              <a:gd name="connsiteY169" fmla="*/ 5900444 h 6858000"/>
              <a:gd name="connsiteX170" fmla="*/ 6108716 w 6128435"/>
              <a:gd name="connsiteY170" fmla="*/ 5915345 h 6858000"/>
              <a:gd name="connsiteX171" fmla="*/ 6109524 w 6128435"/>
              <a:gd name="connsiteY171" fmla="*/ 5917328 h 6858000"/>
              <a:gd name="connsiteX172" fmla="*/ 6102493 w 6128435"/>
              <a:gd name="connsiteY172" fmla="*/ 5928602 h 6858000"/>
              <a:gd name="connsiteX173" fmla="*/ 6056863 w 6128435"/>
              <a:gd name="connsiteY173" fmla="*/ 6000643 h 6858000"/>
              <a:gd name="connsiteX174" fmla="*/ 6045436 w 6128435"/>
              <a:gd name="connsiteY174" fmla="*/ 6124480 h 6858000"/>
              <a:gd name="connsiteX175" fmla="*/ 6030489 w 6128435"/>
              <a:gd name="connsiteY175" fmla="*/ 6317666 h 6858000"/>
              <a:gd name="connsiteX176" fmla="*/ 6007492 w 6128435"/>
              <a:gd name="connsiteY176" fmla="*/ 6440818 h 6858000"/>
              <a:gd name="connsiteX177" fmla="*/ 6009467 w 6128435"/>
              <a:gd name="connsiteY177" fmla="*/ 6487076 h 6858000"/>
              <a:gd name="connsiteX178" fmla="*/ 5995064 w 6128435"/>
              <a:gd name="connsiteY178" fmla="*/ 6540791 h 6858000"/>
              <a:gd name="connsiteX179" fmla="*/ 5996309 w 6128435"/>
              <a:gd name="connsiteY179" fmla="*/ 6543961 h 6858000"/>
              <a:gd name="connsiteX180" fmla="*/ 5996048 w 6128435"/>
              <a:gd name="connsiteY180" fmla="*/ 6555444 h 6858000"/>
              <a:gd name="connsiteX181" fmla="*/ 6002524 w 6128435"/>
              <a:gd name="connsiteY181" fmla="*/ 6560188 h 6858000"/>
              <a:gd name="connsiteX182" fmla="*/ 6006823 w 6128435"/>
              <a:gd name="connsiteY182" fmla="*/ 6578546 h 6858000"/>
              <a:gd name="connsiteX183" fmla="*/ 6004510 w 6128435"/>
              <a:gd name="connsiteY183" fmla="*/ 6599256 h 6858000"/>
              <a:gd name="connsiteX184" fmla="*/ 5986207 w 6128435"/>
              <a:gd name="connsiteY184" fmla="*/ 6695855 h 6858000"/>
              <a:gd name="connsiteX185" fmla="*/ 5979428 w 6128435"/>
              <a:gd name="connsiteY185" fmla="*/ 6754678 h 6858000"/>
              <a:gd name="connsiteX186" fmla="*/ 5983398 w 6128435"/>
              <a:gd name="connsiteY186" fmla="*/ 6778641 h 6858000"/>
              <a:gd name="connsiteX187" fmla="*/ 5984543 w 6128435"/>
              <a:gd name="connsiteY187" fmla="*/ 6811016 h 6858000"/>
              <a:gd name="connsiteX188" fmla="*/ 5981802 w 6128435"/>
              <a:gd name="connsiteY188" fmla="*/ 6838578 h 6858000"/>
              <a:gd name="connsiteX189" fmla="*/ 5979671 w 6128435"/>
              <a:gd name="connsiteY189" fmla="*/ 6858000 h 6858000"/>
              <a:gd name="connsiteX190" fmla="*/ 0 w 6128435"/>
              <a:gd name="connsiteY190" fmla="*/ 685800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01198 h 6858000"/>
              <a:gd name="connsiteX34" fmla="*/ 5255696 w 6128435"/>
              <a:gd name="connsiteY34" fmla="*/ 1880842 h 6858000"/>
              <a:gd name="connsiteX35" fmla="*/ 5280947 w 6128435"/>
              <a:gd name="connsiteY35" fmla="*/ 1904438 h 6858000"/>
              <a:gd name="connsiteX36" fmla="*/ 5288486 w 6128435"/>
              <a:gd name="connsiteY36" fmla="*/ 1976575 h 6858000"/>
              <a:gd name="connsiteX37" fmla="*/ 5252592 w 6128435"/>
              <a:gd name="connsiteY37" fmla="*/ 2092210 h 6858000"/>
              <a:gd name="connsiteX38" fmla="*/ 5264303 w 6128435"/>
              <a:gd name="connsiteY38" fmla="*/ 2225157 h 6858000"/>
              <a:gd name="connsiteX39" fmla="*/ 5254949 w 6128435"/>
              <a:gd name="connsiteY39" fmla="*/ 2236160 h 6858000"/>
              <a:gd name="connsiteX40" fmla="*/ 5250104 w 6128435"/>
              <a:gd name="connsiteY40" fmla="*/ 2249166 h 6858000"/>
              <a:gd name="connsiteX41" fmla="*/ 5251214 w 6128435"/>
              <a:gd name="connsiteY41" fmla="*/ 2250944 h 6858000"/>
              <a:gd name="connsiteX42" fmla="*/ 5250644 w 6128435"/>
              <a:gd name="connsiteY42" fmla="*/ 2266619 h 6858000"/>
              <a:gd name="connsiteX43" fmla="*/ 5247111 w 6128435"/>
              <a:gd name="connsiteY43" fmla="*/ 2269679 h 6858000"/>
              <a:gd name="connsiteX44" fmla="*/ 5245653 w 6128435"/>
              <a:gd name="connsiteY44" fmla="*/ 2280317 h 6858000"/>
              <a:gd name="connsiteX45" fmla="*/ 5239901 w 6128435"/>
              <a:gd name="connsiteY45" fmla="*/ 2300961 h 6858000"/>
              <a:gd name="connsiteX46" fmla="*/ 5241522 w 6128435"/>
              <a:gd name="connsiteY46" fmla="*/ 2305114 h 6858000"/>
              <a:gd name="connsiteX47" fmla="*/ 5237050 w 6128435"/>
              <a:gd name="connsiteY47" fmla="*/ 2336703 h 6858000"/>
              <a:gd name="connsiteX48" fmla="*/ 5238267 w 6128435"/>
              <a:gd name="connsiteY48" fmla="*/ 2337277 h 6858000"/>
              <a:gd name="connsiteX49" fmla="*/ 5242602 w 6128435"/>
              <a:gd name="connsiteY49" fmla="*/ 2346782 h 6858000"/>
              <a:gd name="connsiteX50" fmla="*/ 5247963 w 6128435"/>
              <a:gd name="connsiteY50" fmla="*/ 2364638 h 6858000"/>
              <a:gd name="connsiteX51" fmla="*/ 5276175 w 6128435"/>
              <a:gd name="connsiteY51" fmla="*/ 2407515 h 6858000"/>
              <a:gd name="connsiteX52" fmla="*/ 5271650 w 6128435"/>
              <a:gd name="connsiteY52" fmla="*/ 2440467 h 6858000"/>
              <a:gd name="connsiteX53" fmla="*/ 5271438 w 6128435"/>
              <a:gd name="connsiteY53" fmla="*/ 2447186 h 6858000"/>
              <a:gd name="connsiteX54" fmla="*/ 5271722 w 6128435"/>
              <a:gd name="connsiteY54" fmla="*/ 2447359 h 6858000"/>
              <a:gd name="connsiteX55" fmla="*/ 5272069 w 6128435"/>
              <a:gd name="connsiteY55" fmla="*/ 2454523 h 6858000"/>
              <a:gd name="connsiteX56" fmla="*/ 5271049 w 6128435"/>
              <a:gd name="connsiteY56" fmla="*/ 2459442 h 6858000"/>
              <a:gd name="connsiteX57" fmla="*/ 5270636 w 6128435"/>
              <a:gd name="connsiteY57" fmla="*/ 2472481 h 6858000"/>
              <a:gd name="connsiteX58" fmla="*/ 5272406 w 6128435"/>
              <a:gd name="connsiteY58" fmla="*/ 2477221 h 6858000"/>
              <a:gd name="connsiteX59" fmla="*/ 5307538 w 6128435"/>
              <a:gd name="connsiteY59" fmla="*/ 2514685 h 6858000"/>
              <a:gd name="connsiteX60" fmla="*/ 5337604 w 6128435"/>
              <a:gd name="connsiteY60" fmla="*/ 2597632 h 6858000"/>
              <a:gd name="connsiteX61" fmla="*/ 5407503 w 6128435"/>
              <a:gd name="connsiteY61" fmla="*/ 2786290 h 6858000"/>
              <a:gd name="connsiteX62" fmla="*/ 5407356 w 6128435"/>
              <a:gd name="connsiteY62" fmla="*/ 2787545 h 6858000"/>
              <a:gd name="connsiteX63" fmla="*/ 5411130 w 6128435"/>
              <a:gd name="connsiteY63" fmla="*/ 2788640 h 6858000"/>
              <a:gd name="connsiteX64" fmla="*/ 5416439 w 6128435"/>
              <a:gd name="connsiteY64" fmla="*/ 2805666 h 6858000"/>
              <a:gd name="connsiteX65" fmla="*/ 5416589 w 6128435"/>
              <a:gd name="connsiteY65" fmla="*/ 2810822 h 6858000"/>
              <a:gd name="connsiteX66" fmla="*/ 5418542 w 6128435"/>
              <a:gd name="connsiteY66" fmla="*/ 2817745 h 6858000"/>
              <a:gd name="connsiteX67" fmla="*/ 5418847 w 6128435"/>
              <a:gd name="connsiteY67" fmla="*/ 2817825 h 6858000"/>
              <a:gd name="connsiteX68" fmla="*/ 5423364 w 6128435"/>
              <a:gd name="connsiteY68" fmla="*/ 2858292 h 6858000"/>
              <a:gd name="connsiteX69" fmla="*/ 5479298 w 6128435"/>
              <a:gd name="connsiteY69" fmla="*/ 2947791 h 6858000"/>
              <a:gd name="connsiteX70" fmla="*/ 5481770 w 6128435"/>
              <a:gd name="connsiteY70" fmla="*/ 2951352 h 6858000"/>
              <a:gd name="connsiteX71" fmla="*/ 5481013 w 6128435"/>
              <a:gd name="connsiteY71" fmla="*/ 2973461 h 6858000"/>
              <a:gd name="connsiteX72" fmla="*/ 5482045 w 6128435"/>
              <a:gd name="connsiteY72" fmla="*/ 2984371 h 6858000"/>
              <a:gd name="connsiteX73" fmla="*/ 5479405 w 6128435"/>
              <a:gd name="connsiteY73" fmla="*/ 2988507 h 6858000"/>
              <a:gd name="connsiteX74" fmla="*/ 5482415 w 6128435"/>
              <a:gd name="connsiteY74" fmla="*/ 3004079 h 6858000"/>
              <a:gd name="connsiteX75" fmla="*/ 5483865 w 6128435"/>
              <a:gd name="connsiteY75" fmla="*/ 3005467 h 6858000"/>
              <a:gd name="connsiteX76" fmla="*/ 5482236 w 6128435"/>
              <a:gd name="connsiteY76" fmla="*/ 3019791 h 6858000"/>
              <a:gd name="connsiteX77" fmla="*/ 5475895 w 6128435"/>
              <a:gd name="connsiteY77" fmla="*/ 3033578 h 6858000"/>
              <a:gd name="connsiteX78" fmla="*/ 5477595 w 6128435"/>
              <a:gd name="connsiteY78" fmla="*/ 3250534 h 6858000"/>
              <a:gd name="connsiteX79" fmla="*/ 5532836 w 6128435"/>
              <a:gd name="connsiteY79" fmla="*/ 3353840 h 6858000"/>
              <a:gd name="connsiteX80" fmla="*/ 5561229 w 6128435"/>
              <a:gd name="connsiteY80" fmla="*/ 3395784 h 6858000"/>
              <a:gd name="connsiteX81" fmla="*/ 5589758 w 6128435"/>
              <a:gd name="connsiteY81" fmla="*/ 3506453 h 6858000"/>
              <a:gd name="connsiteX82" fmla="*/ 5596144 w 6128435"/>
              <a:gd name="connsiteY82" fmla="*/ 3534624 h 6858000"/>
              <a:gd name="connsiteX83" fmla="*/ 5597750 w 6128435"/>
              <a:gd name="connsiteY83" fmla="*/ 3534129 h 6858000"/>
              <a:gd name="connsiteX84" fmla="*/ 5599700 w 6128435"/>
              <a:gd name="connsiteY84" fmla="*/ 3547221 h 6858000"/>
              <a:gd name="connsiteX85" fmla="*/ 5615031 w 6128435"/>
              <a:gd name="connsiteY85" fmla="*/ 3557482 h 6858000"/>
              <a:gd name="connsiteX86" fmla="*/ 5618377 w 6128435"/>
              <a:gd name="connsiteY86" fmla="*/ 3588431 h 6858000"/>
              <a:gd name="connsiteX87" fmla="*/ 5612155 w 6128435"/>
              <a:gd name="connsiteY87" fmla="*/ 3589869 h 6858000"/>
              <a:gd name="connsiteX88" fmla="*/ 5620843 w 6128435"/>
              <a:gd name="connsiteY88" fmla="*/ 3606745 h 6858000"/>
              <a:gd name="connsiteX89" fmla="*/ 5655472 w 6128435"/>
              <a:gd name="connsiteY89" fmla="*/ 3678877 h 6858000"/>
              <a:gd name="connsiteX90" fmla="*/ 5680448 w 6128435"/>
              <a:gd name="connsiteY90" fmla="*/ 3717760 h 6858000"/>
              <a:gd name="connsiteX91" fmla="*/ 5683015 w 6128435"/>
              <a:gd name="connsiteY91" fmla="*/ 3762025 h 6858000"/>
              <a:gd name="connsiteX92" fmla="*/ 5696643 w 6128435"/>
              <a:gd name="connsiteY92" fmla="*/ 3773888 h 6858000"/>
              <a:gd name="connsiteX93" fmla="*/ 5699203 w 6128435"/>
              <a:gd name="connsiteY93" fmla="*/ 3775823 h 6858000"/>
              <a:gd name="connsiteX94" fmla="*/ 5704824 w 6128435"/>
              <a:gd name="connsiteY94" fmla="*/ 3785966 h 6858000"/>
              <a:gd name="connsiteX95" fmla="*/ 5712204 w 6128435"/>
              <a:gd name="connsiteY95" fmla="*/ 3785830 h 6858000"/>
              <a:gd name="connsiteX96" fmla="*/ 5724816 w 6128435"/>
              <a:gd name="connsiteY96" fmla="*/ 3798949 h 6858000"/>
              <a:gd name="connsiteX97" fmla="*/ 5733539 w 6128435"/>
              <a:gd name="connsiteY97" fmla="*/ 3818457 h 6858000"/>
              <a:gd name="connsiteX98" fmla="*/ 5768491 w 6128435"/>
              <a:gd name="connsiteY98" fmla="*/ 3914399 h 6858000"/>
              <a:gd name="connsiteX99" fmla="*/ 5793123 w 6128435"/>
              <a:gd name="connsiteY99" fmla="*/ 3969952 h 6858000"/>
              <a:gd name="connsiteX100" fmla="*/ 5808321 w 6128435"/>
              <a:gd name="connsiteY100" fmla="*/ 3988153 h 6858000"/>
              <a:gd name="connsiteX101" fmla="*/ 5825621 w 6128435"/>
              <a:gd name="connsiteY101" fmla="*/ 4015525 h 6858000"/>
              <a:gd name="connsiteX102" fmla="*/ 5860672 w 6128435"/>
              <a:gd name="connsiteY102" fmla="*/ 4061579 h 6858000"/>
              <a:gd name="connsiteX103" fmla="*/ 5872173 w 6128435"/>
              <a:gd name="connsiteY103" fmla="*/ 4088497 h 6858000"/>
              <a:gd name="connsiteX104" fmla="*/ 5883705 w 6128435"/>
              <a:gd name="connsiteY104" fmla="*/ 4101899 h 6858000"/>
              <a:gd name="connsiteX105" fmla="*/ 5885314 w 6128435"/>
              <a:gd name="connsiteY105" fmla="*/ 4108387 h 6858000"/>
              <a:gd name="connsiteX106" fmla="*/ 5894095 w 6128435"/>
              <a:gd name="connsiteY106" fmla="*/ 4128857 h 6858000"/>
              <a:gd name="connsiteX107" fmla="*/ 5898339 w 6128435"/>
              <a:gd name="connsiteY107" fmla="*/ 4140800 h 6858000"/>
              <a:gd name="connsiteX108" fmla="*/ 5899734 w 6128435"/>
              <a:gd name="connsiteY108" fmla="*/ 4145632 h 6858000"/>
              <a:gd name="connsiteX109" fmla="*/ 5897098 w 6128435"/>
              <a:gd name="connsiteY109" fmla="*/ 4157819 h 6858000"/>
              <a:gd name="connsiteX110" fmla="*/ 5904495 w 6128435"/>
              <a:gd name="connsiteY110" fmla="*/ 4170854 h 6858000"/>
              <a:gd name="connsiteX111" fmla="*/ 5903513 w 6128435"/>
              <a:gd name="connsiteY111" fmla="*/ 4187661 h 6858000"/>
              <a:gd name="connsiteX112" fmla="*/ 5909911 w 6128435"/>
              <a:gd name="connsiteY112" fmla="*/ 4189970 h 6858000"/>
              <a:gd name="connsiteX113" fmla="*/ 5917114 w 6128435"/>
              <a:gd name="connsiteY113" fmla="*/ 4213096 h 6858000"/>
              <a:gd name="connsiteX114" fmla="*/ 5921153 w 6128435"/>
              <a:gd name="connsiteY114" fmla="*/ 4236222 h 6858000"/>
              <a:gd name="connsiteX115" fmla="*/ 5924233 w 6128435"/>
              <a:gd name="connsiteY115" fmla="*/ 4242060 h 6858000"/>
              <a:gd name="connsiteX116" fmla="*/ 5923742 w 6128435"/>
              <a:gd name="connsiteY116" fmla="*/ 4265435 h 6858000"/>
              <a:gd name="connsiteX117" fmla="*/ 5928910 w 6128435"/>
              <a:gd name="connsiteY117" fmla="*/ 4300973 h 6858000"/>
              <a:gd name="connsiteX118" fmla="*/ 5939320 w 6128435"/>
              <a:gd name="connsiteY118" fmla="*/ 4340435 h 6858000"/>
              <a:gd name="connsiteX119" fmla="*/ 5936924 w 6128435"/>
              <a:gd name="connsiteY119" fmla="*/ 4353034 h 6858000"/>
              <a:gd name="connsiteX120" fmla="*/ 5946705 w 6128435"/>
              <a:gd name="connsiteY120" fmla="*/ 4428051 h 6858000"/>
              <a:gd name="connsiteX121" fmla="*/ 5949261 w 6128435"/>
              <a:gd name="connsiteY121" fmla="*/ 4449185 h 6858000"/>
              <a:gd name="connsiteX122" fmla="*/ 5957504 w 6128435"/>
              <a:gd name="connsiteY122" fmla="*/ 4465911 h 6858000"/>
              <a:gd name="connsiteX123" fmla="*/ 5964689 w 6128435"/>
              <a:gd name="connsiteY123" fmla="*/ 4468532 h 6858000"/>
              <a:gd name="connsiteX124" fmla="*/ 5967062 w 6128435"/>
              <a:gd name="connsiteY124" fmla="*/ 4479923 h 6858000"/>
              <a:gd name="connsiteX125" fmla="*/ 5968960 w 6128435"/>
              <a:gd name="connsiteY125" fmla="*/ 4482655 h 6858000"/>
              <a:gd name="connsiteX126" fmla="*/ 5978567 w 6128435"/>
              <a:gd name="connsiteY126" fmla="*/ 4498605 h 6858000"/>
              <a:gd name="connsiteX127" fmla="*/ 5967676 w 6128435"/>
              <a:gd name="connsiteY127" fmla="*/ 4540140 h 6858000"/>
              <a:gd name="connsiteX128" fmla="*/ 5980106 w 6128435"/>
              <a:gd name="connsiteY128" fmla="*/ 4585087 h 6858000"/>
              <a:gd name="connsiteX129" fmla="*/ 5986918 w 6128435"/>
              <a:gd name="connsiteY129" fmla="*/ 4764836 h 6858000"/>
              <a:gd name="connsiteX130" fmla="*/ 6013516 w 6128435"/>
              <a:gd name="connsiteY130" fmla="*/ 4786619 h 6858000"/>
              <a:gd name="connsiteX131" fmla="*/ 6025404 w 6128435"/>
              <a:gd name="connsiteY131" fmla="*/ 4858148 h 6858000"/>
              <a:gd name="connsiteX132" fmla="*/ 6007749 w 6128435"/>
              <a:gd name="connsiteY132" fmla="*/ 4964715 h 6858000"/>
              <a:gd name="connsiteX133" fmla="*/ 6005269 w 6128435"/>
              <a:gd name="connsiteY133" fmla="*/ 5150567 h 6858000"/>
              <a:gd name="connsiteX134" fmla="*/ 6001127 w 6128435"/>
              <a:gd name="connsiteY134" fmla="*/ 5164609 h 6858000"/>
              <a:gd name="connsiteX135" fmla="*/ 5996647 w 6128435"/>
              <a:gd name="connsiteY135" fmla="*/ 5185640 h 6858000"/>
              <a:gd name="connsiteX136" fmla="*/ 5998514 w 6128435"/>
              <a:gd name="connsiteY136" fmla="*/ 5189673 h 6858000"/>
              <a:gd name="connsiteX137" fmla="*/ 5995970 w 6128435"/>
              <a:gd name="connsiteY137" fmla="*/ 5221547 h 6858000"/>
              <a:gd name="connsiteX138" fmla="*/ 5997218 w 6128435"/>
              <a:gd name="connsiteY138" fmla="*/ 5222031 h 6858000"/>
              <a:gd name="connsiteX139" fmla="*/ 6002116 w 6128435"/>
              <a:gd name="connsiteY139" fmla="*/ 5231223 h 6858000"/>
              <a:gd name="connsiteX140" fmla="*/ 6008541 w 6128435"/>
              <a:gd name="connsiteY140" fmla="*/ 5248680 h 6858000"/>
              <a:gd name="connsiteX141" fmla="*/ 6039260 w 6128435"/>
              <a:gd name="connsiteY141" fmla="*/ 5289518 h 6858000"/>
              <a:gd name="connsiteX142" fmla="*/ 6036748 w 6128435"/>
              <a:gd name="connsiteY142" fmla="*/ 5322752 h 6858000"/>
              <a:gd name="connsiteX143" fmla="*/ 6036943 w 6128435"/>
              <a:gd name="connsiteY143" fmla="*/ 5329480 h 6858000"/>
              <a:gd name="connsiteX144" fmla="*/ 6037236 w 6128435"/>
              <a:gd name="connsiteY144" fmla="*/ 5329634 h 6858000"/>
              <a:gd name="connsiteX145" fmla="*/ 6038019 w 6128435"/>
              <a:gd name="connsiteY145" fmla="*/ 5336764 h 6858000"/>
              <a:gd name="connsiteX146" fmla="*/ 6037298 w 6128435"/>
              <a:gd name="connsiteY146" fmla="*/ 5341753 h 6858000"/>
              <a:gd name="connsiteX147" fmla="*/ 6037677 w 6128435"/>
              <a:gd name="connsiteY147" fmla="*/ 5354807 h 6858000"/>
              <a:gd name="connsiteX148" fmla="*/ 6039728 w 6128435"/>
              <a:gd name="connsiteY148" fmla="*/ 5359416 h 6858000"/>
              <a:gd name="connsiteX149" fmla="*/ 6043311 w 6128435"/>
              <a:gd name="connsiteY149" fmla="*/ 5361407 h 6858000"/>
              <a:gd name="connsiteX150" fmla="*/ 6042954 w 6128435"/>
              <a:gd name="connsiteY150" fmla="*/ 5362576 h 6858000"/>
              <a:gd name="connsiteX151" fmla="*/ 6053435 w 6128435"/>
              <a:gd name="connsiteY151" fmla="*/ 5387547 h 6858000"/>
              <a:gd name="connsiteX152" fmla="*/ 6065933 w 6128435"/>
              <a:gd name="connsiteY152" fmla="*/ 5443002 h 6858000"/>
              <a:gd name="connsiteX153" fmla="*/ 6068640 w 6128435"/>
              <a:gd name="connsiteY153" fmla="*/ 5474503 h 6858000"/>
              <a:gd name="connsiteX154" fmla="*/ 6080922 w 6128435"/>
              <a:gd name="connsiteY154" fmla="*/ 5561070 h 6858000"/>
              <a:gd name="connsiteX155" fmla="*/ 6096949 w 6128435"/>
              <a:gd name="connsiteY155" fmla="*/ 5648179 h 6858000"/>
              <a:gd name="connsiteX156" fmla="*/ 6125703 w 6128435"/>
              <a:gd name="connsiteY156" fmla="*/ 5692894 h 6858000"/>
              <a:gd name="connsiteX157" fmla="*/ 6126670 w 6128435"/>
              <a:gd name="connsiteY157" fmla="*/ 5697882 h 6858000"/>
              <a:gd name="connsiteX158" fmla="*/ 6124061 w 6128435"/>
              <a:gd name="connsiteY158" fmla="*/ 5710294 h 6858000"/>
              <a:gd name="connsiteX159" fmla="*/ 6122213 w 6128435"/>
              <a:gd name="connsiteY159" fmla="*/ 5714762 h 6858000"/>
              <a:gd name="connsiteX160" fmla="*/ 6121353 w 6128435"/>
              <a:gd name="connsiteY160" fmla="*/ 5721725 h 6858000"/>
              <a:gd name="connsiteX161" fmla="*/ 6121607 w 6128435"/>
              <a:gd name="connsiteY161" fmla="*/ 5721959 h 6858000"/>
              <a:gd name="connsiteX162" fmla="*/ 6120262 w 6128435"/>
              <a:gd name="connsiteY162" fmla="*/ 5728358 h 6858000"/>
              <a:gd name="connsiteX163" fmla="*/ 6110194 w 6128435"/>
              <a:gd name="connsiteY163" fmla="*/ 5758853 h 6858000"/>
              <a:gd name="connsiteX164" fmla="*/ 6127519 w 6128435"/>
              <a:gd name="connsiteY164" fmla="*/ 5865775 h 6858000"/>
              <a:gd name="connsiteX165" fmla="*/ 6128435 w 6128435"/>
              <a:gd name="connsiteY165" fmla="*/ 5870164 h 6858000"/>
              <a:gd name="connsiteX166" fmla="*/ 6119217 w 6128435"/>
              <a:gd name="connsiteY166" fmla="*/ 5888542 h 6858000"/>
              <a:gd name="connsiteX167" fmla="*/ 6115966 w 6128435"/>
              <a:gd name="connsiteY167" fmla="*/ 5898387 h 6858000"/>
              <a:gd name="connsiteX168" fmla="*/ 6111924 w 6128435"/>
              <a:gd name="connsiteY168" fmla="*/ 5900444 h 6858000"/>
              <a:gd name="connsiteX169" fmla="*/ 6108716 w 6128435"/>
              <a:gd name="connsiteY169" fmla="*/ 5915345 h 6858000"/>
              <a:gd name="connsiteX170" fmla="*/ 6109524 w 6128435"/>
              <a:gd name="connsiteY170" fmla="*/ 5917328 h 6858000"/>
              <a:gd name="connsiteX171" fmla="*/ 6102493 w 6128435"/>
              <a:gd name="connsiteY171" fmla="*/ 5928602 h 6858000"/>
              <a:gd name="connsiteX172" fmla="*/ 6056863 w 6128435"/>
              <a:gd name="connsiteY172" fmla="*/ 6000643 h 6858000"/>
              <a:gd name="connsiteX173" fmla="*/ 6045436 w 6128435"/>
              <a:gd name="connsiteY173" fmla="*/ 6124480 h 6858000"/>
              <a:gd name="connsiteX174" fmla="*/ 6030489 w 6128435"/>
              <a:gd name="connsiteY174" fmla="*/ 6317666 h 6858000"/>
              <a:gd name="connsiteX175" fmla="*/ 6007492 w 6128435"/>
              <a:gd name="connsiteY175" fmla="*/ 6440818 h 6858000"/>
              <a:gd name="connsiteX176" fmla="*/ 6009467 w 6128435"/>
              <a:gd name="connsiteY176" fmla="*/ 6487076 h 6858000"/>
              <a:gd name="connsiteX177" fmla="*/ 5995064 w 6128435"/>
              <a:gd name="connsiteY177" fmla="*/ 6540791 h 6858000"/>
              <a:gd name="connsiteX178" fmla="*/ 5996309 w 6128435"/>
              <a:gd name="connsiteY178" fmla="*/ 6543961 h 6858000"/>
              <a:gd name="connsiteX179" fmla="*/ 5996048 w 6128435"/>
              <a:gd name="connsiteY179" fmla="*/ 6555444 h 6858000"/>
              <a:gd name="connsiteX180" fmla="*/ 6002524 w 6128435"/>
              <a:gd name="connsiteY180" fmla="*/ 6560188 h 6858000"/>
              <a:gd name="connsiteX181" fmla="*/ 6006823 w 6128435"/>
              <a:gd name="connsiteY181" fmla="*/ 6578546 h 6858000"/>
              <a:gd name="connsiteX182" fmla="*/ 6004510 w 6128435"/>
              <a:gd name="connsiteY182" fmla="*/ 6599256 h 6858000"/>
              <a:gd name="connsiteX183" fmla="*/ 5986207 w 6128435"/>
              <a:gd name="connsiteY183" fmla="*/ 6695855 h 6858000"/>
              <a:gd name="connsiteX184" fmla="*/ 5979428 w 6128435"/>
              <a:gd name="connsiteY184" fmla="*/ 6754678 h 6858000"/>
              <a:gd name="connsiteX185" fmla="*/ 5983398 w 6128435"/>
              <a:gd name="connsiteY185" fmla="*/ 6778641 h 6858000"/>
              <a:gd name="connsiteX186" fmla="*/ 5984543 w 6128435"/>
              <a:gd name="connsiteY186" fmla="*/ 6811016 h 6858000"/>
              <a:gd name="connsiteX187" fmla="*/ 5981802 w 6128435"/>
              <a:gd name="connsiteY187" fmla="*/ 6838578 h 6858000"/>
              <a:gd name="connsiteX188" fmla="*/ 5979671 w 6128435"/>
              <a:gd name="connsiteY188" fmla="*/ 6858000 h 6858000"/>
              <a:gd name="connsiteX189" fmla="*/ 0 w 6128435"/>
              <a:gd name="connsiteY189" fmla="*/ 6858000 h 6858000"/>
              <a:gd name="connsiteX190" fmla="*/ 0 w 6128435"/>
              <a:gd name="connsiteY190"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01198 h 6858000"/>
              <a:gd name="connsiteX34" fmla="*/ 5255696 w 6128435"/>
              <a:gd name="connsiteY34" fmla="*/ 1880842 h 6858000"/>
              <a:gd name="connsiteX35" fmla="*/ 5280947 w 6128435"/>
              <a:gd name="connsiteY35" fmla="*/ 1904438 h 6858000"/>
              <a:gd name="connsiteX36" fmla="*/ 5288486 w 6128435"/>
              <a:gd name="connsiteY36" fmla="*/ 1976575 h 6858000"/>
              <a:gd name="connsiteX37" fmla="*/ 5252592 w 6128435"/>
              <a:gd name="connsiteY37" fmla="*/ 2092210 h 6858000"/>
              <a:gd name="connsiteX38" fmla="*/ 5264303 w 6128435"/>
              <a:gd name="connsiteY38" fmla="*/ 2225157 h 6858000"/>
              <a:gd name="connsiteX39" fmla="*/ 5254949 w 6128435"/>
              <a:gd name="connsiteY39" fmla="*/ 2236160 h 6858000"/>
              <a:gd name="connsiteX40" fmla="*/ 5250104 w 6128435"/>
              <a:gd name="connsiteY40" fmla="*/ 2249166 h 6858000"/>
              <a:gd name="connsiteX41" fmla="*/ 5251214 w 6128435"/>
              <a:gd name="connsiteY41" fmla="*/ 2250944 h 6858000"/>
              <a:gd name="connsiteX42" fmla="*/ 5250644 w 6128435"/>
              <a:gd name="connsiteY42" fmla="*/ 2266619 h 6858000"/>
              <a:gd name="connsiteX43" fmla="*/ 5247111 w 6128435"/>
              <a:gd name="connsiteY43" fmla="*/ 2269679 h 6858000"/>
              <a:gd name="connsiteX44" fmla="*/ 5245653 w 6128435"/>
              <a:gd name="connsiteY44" fmla="*/ 2280317 h 6858000"/>
              <a:gd name="connsiteX45" fmla="*/ 5239901 w 6128435"/>
              <a:gd name="connsiteY45" fmla="*/ 2300961 h 6858000"/>
              <a:gd name="connsiteX46" fmla="*/ 5241522 w 6128435"/>
              <a:gd name="connsiteY46" fmla="*/ 2305114 h 6858000"/>
              <a:gd name="connsiteX47" fmla="*/ 5237050 w 6128435"/>
              <a:gd name="connsiteY47" fmla="*/ 2336703 h 6858000"/>
              <a:gd name="connsiteX48" fmla="*/ 5238267 w 6128435"/>
              <a:gd name="connsiteY48" fmla="*/ 2337277 h 6858000"/>
              <a:gd name="connsiteX49" fmla="*/ 5242602 w 6128435"/>
              <a:gd name="connsiteY49" fmla="*/ 2346782 h 6858000"/>
              <a:gd name="connsiteX50" fmla="*/ 5247963 w 6128435"/>
              <a:gd name="connsiteY50" fmla="*/ 2364638 h 6858000"/>
              <a:gd name="connsiteX51" fmla="*/ 5276175 w 6128435"/>
              <a:gd name="connsiteY51" fmla="*/ 2407515 h 6858000"/>
              <a:gd name="connsiteX52" fmla="*/ 5271650 w 6128435"/>
              <a:gd name="connsiteY52" fmla="*/ 2440467 h 6858000"/>
              <a:gd name="connsiteX53" fmla="*/ 5271438 w 6128435"/>
              <a:gd name="connsiteY53" fmla="*/ 2447186 h 6858000"/>
              <a:gd name="connsiteX54" fmla="*/ 5271722 w 6128435"/>
              <a:gd name="connsiteY54" fmla="*/ 2447359 h 6858000"/>
              <a:gd name="connsiteX55" fmla="*/ 5272069 w 6128435"/>
              <a:gd name="connsiteY55" fmla="*/ 2454523 h 6858000"/>
              <a:gd name="connsiteX56" fmla="*/ 5271049 w 6128435"/>
              <a:gd name="connsiteY56" fmla="*/ 2459442 h 6858000"/>
              <a:gd name="connsiteX57" fmla="*/ 5270636 w 6128435"/>
              <a:gd name="connsiteY57" fmla="*/ 2472481 h 6858000"/>
              <a:gd name="connsiteX58" fmla="*/ 5272406 w 6128435"/>
              <a:gd name="connsiteY58" fmla="*/ 2477221 h 6858000"/>
              <a:gd name="connsiteX59" fmla="*/ 5307538 w 6128435"/>
              <a:gd name="connsiteY59" fmla="*/ 2514685 h 6858000"/>
              <a:gd name="connsiteX60" fmla="*/ 5337604 w 6128435"/>
              <a:gd name="connsiteY60" fmla="*/ 2597632 h 6858000"/>
              <a:gd name="connsiteX61" fmla="*/ 5407503 w 6128435"/>
              <a:gd name="connsiteY61" fmla="*/ 2786290 h 6858000"/>
              <a:gd name="connsiteX62" fmla="*/ 5407356 w 6128435"/>
              <a:gd name="connsiteY62" fmla="*/ 2787545 h 6858000"/>
              <a:gd name="connsiteX63" fmla="*/ 5411130 w 6128435"/>
              <a:gd name="connsiteY63" fmla="*/ 2788640 h 6858000"/>
              <a:gd name="connsiteX64" fmla="*/ 5416439 w 6128435"/>
              <a:gd name="connsiteY64" fmla="*/ 2805666 h 6858000"/>
              <a:gd name="connsiteX65" fmla="*/ 5416589 w 6128435"/>
              <a:gd name="connsiteY65" fmla="*/ 2810822 h 6858000"/>
              <a:gd name="connsiteX66" fmla="*/ 5418542 w 6128435"/>
              <a:gd name="connsiteY66" fmla="*/ 2817745 h 6858000"/>
              <a:gd name="connsiteX67" fmla="*/ 5418847 w 6128435"/>
              <a:gd name="connsiteY67" fmla="*/ 2817825 h 6858000"/>
              <a:gd name="connsiteX68" fmla="*/ 5423364 w 6128435"/>
              <a:gd name="connsiteY68" fmla="*/ 2858292 h 6858000"/>
              <a:gd name="connsiteX69" fmla="*/ 5479298 w 6128435"/>
              <a:gd name="connsiteY69" fmla="*/ 2947791 h 6858000"/>
              <a:gd name="connsiteX70" fmla="*/ 5481770 w 6128435"/>
              <a:gd name="connsiteY70" fmla="*/ 2951352 h 6858000"/>
              <a:gd name="connsiteX71" fmla="*/ 5481013 w 6128435"/>
              <a:gd name="connsiteY71" fmla="*/ 2973461 h 6858000"/>
              <a:gd name="connsiteX72" fmla="*/ 5482045 w 6128435"/>
              <a:gd name="connsiteY72" fmla="*/ 2984371 h 6858000"/>
              <a:gd name="connsiteX73" fmla="*/ 5479405 w 6128435"/>
              <a:gd name="connsiteY73" fmla="*/ 2988507 h 6858000"/>
              <a:gd name="connsiteX74" fmla="*/ 5482415 w 6128435"/>
              <a:gd name="connsiteY74" fmla="*/ 3004079 h 6858000"/>
              <a:gd name="connsiteX75" fmla="*/ 5483865 w 6128435"/>
              <a:gd name="connsiteY75" fmla="*/ 3005467 h 6858000"/>
              <a:gd name="connsiteX76" fmla="*/ 5482236 w 6128435"/>
              <a:gd name="connsiteY76" fmla="*/ 3019791 h 6858000"/>
              <a:gd name="connsiteX77" fmla="*/ 5475895 w 6128435"/>
              <a:gd name="connsiteY77" fmla="*/ 3033578 h 6858000"/>
              <a:gd name="connsiteX78" fmla="*/ 5477595 w 6128435"/>
              <a:gd name="connsiteY78" fmla="*/ 3250534 h 6858000"/>
              <a:gd name="connsiteX79" fmla="*/ 5532836 w 6128435"/>
              <a:gd name="connsiteY79" fmla="*/ 3353840 h 6858000"/>
              <a:gd name="connsiteX80" fmla="*/ 5561229 w 6128435"/>
              <a:gd name="connsiteY80" fmla="*/ 3395784 h 6858000"/>
              <a:gd name="connsiteX81" fmla="*/ 5589758 w 6128435"/>
              <a:gd name="connsiteY81" fmla="*/ 3506453 h 6858000"/>
              <a:gd name="connsiteX82" fmla="*/ 5596144 w 6128435"/>
              <a:gd name="connsiteY82" fmla="*/ 3534624 h 6858000"/>
              <a:gd name="connsiteX83" fmla="*/ 5597750 w 6128435"/>
              <a:gd name="connsiteY83" fmla="*/ 3534129 h 6858000"/>
              <a:gd name="connsiteX84" fmla="*/ 5599700 w 6128435"/>
              <a:gd name="connsiteY84" fmla="*/ 3547221 h 6858000"/>
              <a:gd name="connsiteX85" fmla="*/ 5615031 w 6128435"/>
              <a:gd name="connsiteY85" fmla="*/ 3557482 h 6858000"/>
              <a:gd name="connsiteX86" fmla="*/ 5618377 w 6128435"/>
              <a:gd name="connsiteY86" fmla="*/ 3588431 h 6858000"/>
              <a:gd name="connsiteX87" fmla="*/ 5612155 w 6128435"/>
              <a:gd name="connsiteY87" fmla="*/ 3589869 h 6858000"/>
              <a:gd name="connsiteX88" fmla="*/ 5620843 w 6128435"/>
              <a:gd name="connsiteY88" fmla="*/ 3606745 h 6858000"/>
              <a:gd name="connsiteX89" fmla="*/ 5655472 w 6128435"/>
              <a:gd name="connsiteY89" fmla="*/ 3678877 h 6858000"/>
              <a:gd name="connsiteX90" fmla="*/ 5680448 w 6128435"/>
              <a:gd name="connsiteY90" fmla="*/ 3717760 h 6858000"/>
              <a:gd name="connsiteX91" fmla="*/ 5683015 w 6128435"/>
              <a:gd name="connsiteY91" fmla="*/ 3762025 h 6858000"/>
              <a:gd name="connsiteX92" fmla="*/ 5696643 w 6128435"/>
              <a:gd name="connsiteY92" fmla="*/ 3773888 h 6858000"/>
              <a:gd name="connsiteX93" fmla="*/ 5699203 w 6128435"/>
              <a:gd name="connsiteY93" fmla="*/ 3775823 h 6858000"/>
              <a:gd name="connsiteX94" fmla="*/ 5704824 w 6128435"/>
              <a:gd name="connsiteY94" fmla="*/ 3785966 h 6858000"/>
              <a:gd name="connsiteX95" fmla="*/ 5712204 w 6128435"/>
              <a:gd name="connsiteY95" fmla="*/ 3785830 h 6858000"/>
              <a:gd name="connsiteX96" fmla="*/ 5724816 w 6128435"/>
              <a:gd name="connsiteY96" fmla="*/ 3798949 h 6858000"/>
              <a:gd name="connsiteX97" fmla="*/ 5733539 w 6128435"/>
              <a:gd name="connsiteY97" fmla="*/ 3818457 h 6858000"/>
              <a:gd name="connsiteX98" fmla="*/ 5768491 w 6128435"/>
              <a:gd name="connsiteY98" fmla="*/ 3914399 h 6858000"/>
              <a:gd name="connsiteX99" fmla="*/ 5793123 w 6128435"/>
              <a:gd name="connsiteY99" fmla="*/ 3969952 h 6858000"/>
              <a:gd name="connsiteX100" fmla="*/ 5808321 w 6128435"/>
              <a:gd name="connsiteY100" fmla="*/ 3988153 h 6858000"/>
              <a:gd name="connsiteX101" fmla="*/ 5825621 w 6128435"/>
              <a:gd name="connsiteY101" fmla="*/ 4015525 h 6858000"/>
              <a:gd name="connsiteX102" fmla="*/ 5860672 w 6128435"/>
              <a:gd name="connsiteY102" fmla="*/ 4061579 h 6858000"/>
              <a:gd name="connsiteX103" fmla="*/ 5872173 w 6128435"/>
              <a:gd name="connsiteY103" fmla="*/ 4088497 h 6858000"/>
              <a:gd name="connsiteX104" fmla="*/ 5883705 w 6128435"/>
              <a:gd name="connsiteY104" fmla="*/ 4101899 h 6858000"/>
              <a:gd name="connsiteX105" fmla="*/ 5885314 w 6128435"/>
              <a:gd name="connsiteY105" fmla="*/ 4108387 h 6858000"/>
              <a:gd name="connsiteX106" fmla="*/ 5894095 w 6128435"/>
              <a:gd name="connsiteY106" fmla="*/ 4128857 h 6858000"/>
              <a:gd name="connsiteX107" fmla="*/ 5898339 w 6128435"/>
              <a:gd name="connsiteY107" fmla="*/ 4140800 h 6858000"/>
              <a:gd name="connsiteX108" fmla="*/ 5899734 w 6128435"/>
              <a:gd name="connsiteY108" fmla="*/ 4145632 h 6858000"/>
              <a:gd name="connsiteX109" fmla="*/ 5897098 w 6128435"/>
              <a:gd name="connsiteY109" fmla="*/ 4157819 h 6858000"/>
              <a:gd name="connsiteX110" fmla="*/ 5904495 w 6128435"/>
              <a:gd name="connsiteY110" fmla="*/ 4170854 h 6858000"/>
              <a:gd name="connsiteX111" fmla="*/ 5903513 w 6128435"/>
              <a:gd name="connsiteY111" fmla="*/ 4187661 h 6858000"/>
              <a:gd name="connsiteX112" fmla="*/ 5909911 w 6128435"/>
              <a:gd name="connsiteY112" fmla="*/ 4189970 h 6858000"/>
              <a:gd name="connsiteX113" fmla="*/ 5917114 w 6128435"/>
              <a:gd name="connsiteY113" fmla="*/ 4213096 h 6858000"/>
              <a:gd name="connsiteX114" fmla="*/ 5921153 w 6128435"/>
              <a:gd name="connsiteY114" fmla="*/ 4236222 h 6858000"/>
              <a:gd name="connsiteX115" fmla="*/ 5924233 w 6128435"/>
              <a:gd name="connsiteY115" fmla="*/ 4242060 h 6858000"/>
              <a:gd name="connsiteX116" fmla="*/ 5923742 w 6128435"/>
              <a:gd name="connsiteY116" fmla="*/ 4265435 h 6858000"/>
              <a:gd name="connsiteX117" fmla="*/ 5928910 w 6128435"/>
              <a:gd name="connsiteY117" fmla="*/ 4300973 h 6858000"/>
              <a:gd name="connsiteX118" fmla="*/ 5939320 w 6128435"/>
              <a:gd name="connsiteY118" fmla="*/ 4340435 h 6858000"/>
              <a:gd name="connsiteX119" fmla="*/ 5946705 w 6128435"/>
              <a:gd name="connsiteY119" fmla="*/ 4428051 h 6858000"/>
              <a:gd name="connsiteX120" fmla="*/ 5949261 w 6128435"/>
              <a:gd name="connsiteY120" fmla="*/ 4449185 h 6858000"/>
              <a:gd name="connsiteX121" fmla="*/ 5957504 w 6128435"/>
              <a:gd name="connsiteY121" fmla="*/ 4465911 h 6858000"/>
              <a:gd name="connsiteX122" fmla="*/ 5964689 w 6128435"/>
              <a:gd name="connsiteY122" fmla="*/ 4468532 h 6858000"/>
              <a:gd name="connsiteX123" fmla="*/ 5967062 w 6128435"/>
              <a:gd name="connsiteY123" fmla="*/ 4479923 h 6858000"/>
              <a:gd name="connsiteX124" fmla="*/ 5968960 w 6128435"/>
              <a:gd name="connsiteY124" fmla="*/ 4482655 h 6858000"/>
              <a:gd name="connsiteX125" fmla="*/ 5978567 w 6128435"/>
              <a:gd name="connsiteY125" fmla="*/ 4498605 h 6858000"/>
              <a:gd name="connsiteX126" fmla="*/ 5967676 w 6128435"/>
              <a:gd name="connsiteY126" fmla="*/ 4540140 h 6858000"/>
              <a:gd name="connsiteX127" fmla="*/ 5980106 w 6128435"/>
              <a:gd name="connsiteY127" fmla="*/ 4585087 h 6858000"/>
              <a:gd name="connsiteX128" fmla="*/ 5986918 w 6128435"/>
              <a:gd name="connsiteY128" fmla="*/ 4764836 h 6858000"/>
              <a:gd name="connsiteX129" fmla="*/ 6013516 w 6128435"/>
              <a:gd name="connsiteY129" fmla="*/ 4786619 h 6858000"/>
              <a:gd name="connsiteX130" fmla="*/ 6025404 w 6128435"/>
              <a:gd name="connsiteY130" fmla="*/ 4858148 h 6858000"/>
              <a:gd name="connsiteX131" fmla="*/ 6007749 w 6128435"/>
              <a:gd name="connsiteY131" fmla="*/ 4964715 h 6858000"/>
              <a:gd name="connsiteX132" fmla="*/ 6005269 w 6128435"/>
              <a:gd name="connsiteY132" fmla="*/ 5150567 h 6858000"/>
              <a:gd name="connsiteX133" fmla="*/ 6001127 w 6128435"/>
              <a:gd name="connsiteY133" fmla="*/ 5164609 h 6858000"/>
              <a:gd name="connsiteX134" fmla="*/ 5996647 w 6128435"/>
              <a:gd name="connsiteY134" fmla="*/ 5185640 h 6858000"/>
              <a:gd name="connsiteX135" fmla="*/ 5998514 w 6128435"/>
              <a:gd name="connsiteY135" fmla="*/ 5189673 h 6858000"/>
              <a:gd name="connsiteX136" fmla="*/ 5995970 w 6128435"/>
              <a:gd name="connsiteY136" fmla="*/ 5221547 h 6858000"/>
              <a:gd name="connsiteX137" fmla="*/ 5997218 w 6128435"/>
              <a:gd name="connsiteY137" fmla="*/ 5222031 h 6858000"/>
              <a:gd name="connsiteX138" fmla="*/ 6002116 w 6128435"/>
              <a:gd name="connsiteY138" fmla="*/ 5231223 h 6858000"/>
              <a:gd name="connsiteX139" fmla="*/ 6008541 w 6128435"/>
              <a:gd name="connsiteY139" fmla="*/ 5248680 h 6858000"/>
              <a:gd name="connsiteX140" fmla="*/ 6039260 w 6128435"/>
              <a:gd name="connsiteY140" fmla="*/ 5289518 h 6858000"/>
              <a:gd name="connsiteX141" fmla="*/ 6036748 w 6128435"/>
              <a:gd name="connsiteY141" fmla="*/ 5322752 h 6858000"/>
              <a:gd name="connsiteX142" fmla="*/ 6036943 w 6128435"/>
              <a:gd name="connsiteY142" fmla="*/ 5329480 h 6858000"/>
              <a:gd name="connsiteX143" fmla="*/ 6037236 w 6128435"/>
              <a:gd name="connsiteY143" fmla="*/ 5329634 h 6858000"/>
              <a:gd name="connsiteX144" fmla="*/ 6038019 w 6128435"/>
              <a:gd name="connsiteY144" fmla="*/ 5336764 h 6858000"/>
              <a:gd name="connsiteX145" fmla="*/ 6037298 w 6128435"/>
              <a:gd name="connsiteY145" fmla="*/ 5341753 h 6858000"/>
              <a:gd name="connsiteX146" fmla="*/ 6037677 w 6128435"/>
              <a:gd name="connsiteY146" fmla="*/ 5354807 h 6858000"/>
              <a:gd name="connsiteX147" fmla="*/ 6039728 w 6128435"/>
              <a:gd name="connsiteY147" fmla="*/ 5359416 h 6858000"/>
              <a:gd name="connsiteX148" fmla="*/ 6043311 w 6128435"/>
              <a:gd name="connsiteY148" fmla="*/ 5361407 h 6858000"/>
              <a:gd name="connsiteX149" fmla="*/ 6042954 w 6128435"/>
              <a:gd name="connsiteY149" fmla="*/ 5362576 h 6858000"/>
              <a:gd name="connsiteX150" fmla="*/ 6053435 w 6128435"/>
              <a:gd name="connsiteY150" fmla="*/ 5387547 h 6858000"/>
              <a:gd name="connsiteX151" fmla="*/ 6065933 w 6128435"/>
              <a:gd name="connsiteY151" fmla="*/ 5443002 h 6858000"/>
              <a:gd name="connsiteX152" fmla="*/ 6068640 w 6128435"/>
              <a:gd name="connsiteY152" fmla="*/ 5474503 h 6858000"/>
              <a:gd name="connsiteX153" fmla="*/ 6080922 w 6128435"/>
              <a:gd name="connsiteY153" fmla="*/ 5561070 h 6858000"/>
              <a:gd name="connsiteX154" fmla="*/ 6096949 w 6128435"/>
              <a:gd name="connsiteY154" fmla="*/ 5648179 h 6858000"/>
              <a:gd name="connsiteX155" fmla="*/ 6125703 w 6128435"/>
              <a:gd name="connsiteY155" fmla="*/ 5692894 h 6858000"/>
              <a:gd name="connsiteX156" fmla="*/ 6126670 w 6128435"/>
              <a:gd name="connsiteY156" fmla="*/ 5697882 h 6858000"/>
              <a:gd name="connsiteX157" fmla="*/ 6124061 w 6128435"/>
              <a:gd name="connsiteY157" fmla="*/ 5710294 h 6858000"/>
              <a:gd name="connsiteX158" fmla="*/ 6122213 w 6128435"/>
              <a:gd name="connsiteY158" fmla="*/ 5714762 h 6858000"/>
              <a:gd name="connsiteX159" fmla="*/ 6121353 w 6128435"/>
              <a:gd name="connsiteY159" fmla="*/ 5721725 h 6858000"/>
              <a:gd name="connsiteX160" fmla="*/ 6121607 w 6128435"/>
              <a:gd name="connsiteY160" fmla="*/ 5721959 h 6858000"/>
              <a:gd name="connsiteX161" fmla="*/ 6120262 w 6128435"/>
              <a:gd name="connsiteY161" fmla="*/ 5728358 h 6858000"/>
              <a:gd name="connsiteX162" fmla="*/ 6110194 w 6128435"/>
              <a:gd name="connsiteY162" fmla="*/ 5758853 h 6858000"/>
              <a:gd name="connsiteX163" fmla="*/ 6127519 w 6128435"/>
              <a:gd name="connsiteY163" fmla="*/ 5865775 h 6858000"/>
              <a:gd name="connsiteX164" fmla="*/ 6128435 w 6128435"/>
              <a:gd name="connsiteY164" fmla="*/ 5870164 h 6858000"/>
              <a:gd name="connsiteX165" fmla="*/ 6119217 w 6128435"/>
              <a:gd name="connsiteY165" fmla="*/ 5888542 h 6858000"/>
              <a:gd name="connsiteX166" fmla="*/ 6115966 w 6128435"/>
              <a:gd name="connsiteY166" fmla="*/ 5898387 h 6858000"/>
              <a:gd name="connsiteX167" fmla="*/ 6111924 w 6128435"/>
              <a:gd name="connsiteY167" fmla="*/ 5900444 h 6858000"/>
              <a:gd name="connsiteX168" fmla="*/ 6108716 w 6128435"/>
              <a:gd name="connsiteY168" fmla="*/ 5915345 h 6858000"/>
              <a:gd name="connsiteX169" fmla="*/ 6109524 w 6128435"/>
              <a:gd name="connsiteY169" fmla="*/ 5917328 h 6858000"/>
              <a:gd name="connsiteX170" fmla="*/ 6102493 w 6128435"/>
              <a:gd name="connsiteY170" fmla="*/ 5928602 h 6858000"/>
              <a:gd name="connsiteX171" fmla="*/ 6056863 w 6128435"/>
              <a:gd name="connsiteY171" fmla="*/ 6000643 h 6858000"/>
              <a:gd name="connsiteX172" fmla="*/ 6045436 w 6128435"/>
              <a:gd name="connsiteY172" fmla="*/ 6124480 h 6858000"/>
              <a:gd name="connsiteX173" fmla="*/ 6030489 w 6128435"/>
              <a:gd name="connsiteY173" fmla="*/ 6317666 h 6858000"/>
              <a:gd name="connsiteX174" fmla="*/ 6007492 w 6128435"/>
              <a:gd name="connsiteY174" fmla="*/ 6440818 h 6858000"/>
              <a:gd name="connsiteX175" fmla="*/ 6009467 w 6128435"/>
              <a:gd name="connsiteY175" fmla="*/ 6487076 h 6858000"/>
              <a:gd name="connsiteX176" fmla="*/ 5995064 w 6128435"/>
              <a:gd name="connsiteY176" fmla="*/ 6540791 h 6858000"/>
              <a:gd name="connsiteX177" fmla="*/ 5996309 w 6128435"/>
              <a:gd name="connsiteY177" fmla="*/ 6543961 h 6858000"/>
              <a:gd name="connsiteX178" fmla="*/ 5996048 w 6128435"/>
              <a:gd name="connsiteY178" fmla="*/ 6555444 h 6858000"/>
              <a:gd name="connsiteX179" fmla="*/ 6002524 w 6128435"/>
              <a:gd name="connsiteY179" fmla="*/ 6560188 h 6858000"/>
              <a:gd name="connsiteX180" fmla="*/ 6006823 w 6128435"/>
              <a:gd name="connsiteY180" fmla="*/ 6578546 h 6858000"/>
              <a:gd name="connsiteX181" fmla="*/ 6004510 w 6128435"/>
              <a:gd name="connsiteY181" fmla="*/ 6599256 h 6858000"/>
              <a:gd name="connsiteX182" fmla="*/ 5986207 w 6128435"/>
              <a:gd name="connsiteY182" fmla="*/ 6695855 h 6858000"/>
              <a:gd name="connsiteX183" fmla="*/ 5979428 w 6128435"/>
              <a:gd name="connsiteY183" fmla="*/ 6754678 h 6858000"/>
              <a:gd name="connsiteX184" fmla="*/ 5983398 w 6128435"/>
              <a:gd name="connsiteY184" fmla="*/ 6778641 h 6858000"/>
              <a:gd name="connsiteX185" fmla="*/ 5984543 w 6128435"/>
              <a:gd name="connsiteY185" fmla="*/ 6811016 h 6858000"/>
              <a:gd name="connsiteX186" fmla="*/ 5981802 w 6128435"/>
              <a:gd name="connsiteY186" fmla="*/ 6838578 h 6858000"/>
              <a:gd name="connsiteX187" fmla="*/ 5979671 w 6128435"/>
              <a:gd name="connsiteY187" fmla="*/ 6858000 h 6858000"/>
              <a:gd name="connsiteX188" fmla="*/ 0 w 6128435"/>
              <a:gd name="connsiteY188" fmla="*/ 6858000 h 6858000"/>
              <a:gd name="connsiteX189" fmla="*/ 0 w 6128435"/>
              <a:gd name="connsiteY189"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01198 h 6858000"/>
              <a:gd name="connsiteX34" fmla="*/ 5255696 w 6128435"/>
              <a:gd name="connsiteY34" fmla="*/ 1880842 h 6858000"/>
              <a:gd name="connsiteX35" fmla="*/ 5280947 w 6128435"/>
              <a:gd name="connsiteY35" fmla="*/ 1904438 h 6858000"/>
              <a:gd name="connsiteX36" fmla="*/ 5288486 w 6128435"/>
              <a:gd name="connsiteY36" fmla="*/ 1976575 h 6858000"/>
              <a:gd name="connsiteX37" fmla="*/ 5252592 w 6128435"/>
              <a:gd name="connsiteY37" fmla="*/ 2092210 h 6858000"/>
              <a:gd name="connsiteX38" fmla="*/ 5264303 w 6128435"/>
              <a:gd name="connsiteY38" fmla="*/ 2225157 h 6858000"/>
              <a:gd name="connsiteX39" fmla="*/ 5254949 w 6128435"/>
              <a:gd name="connsiteY39" fmla="*/ 2236160 h 6858000"/>
              <a:gd name="connsiteX40" fmla="*/ 5250104 w 6128435"/>
              <a:gd name="connsiteY40" fmla="*/ 2249166 h 6858000"/>
              <a:gd name="connsiteX41" fmla="*/ 5251214 w 6128435"/>
              <a:gd name="connsiteY41" fmla="*/ 2250944 h 6858000"/>
              <a:gd name="connsiteX42" fmla="*/ 5250644 w 6128435"/>
              <a:gd name="connsiteY42" fmla="*/ 2266619 h 6858000"/>
              <a:gd name="connsiteX43" fmla="*/ 5247111 w 6128435"/>
              <a:gd name="connsiteY43" fmla="*/ 2269679 h 6858000"/>
              <a:gd name="connsiteX44" fmla="*/ 5245653 w 6128435"/>
              <a:gd name="connsiteY44" fmla="*/ 2280317 h 6858000"/>
              <a:gd name="connsiteX45" fmla="*/ 5239901 w 6128435"/>
              <a:gd name="connsiteY45" fmla="*/ 2300961 h 6858000"/>
              <a:gd name="connsiteX46" fmla="*/ 5241522 w 6128435"/>
              <a:gd name="connsiteY46" fmla="*/ 2305114 h 6858000"/>
              <a:gd name="connsiteX47" fmla="*/ 5237050 w 6128435"/>
              <a:gd name="connsiteY47" fmla="*/ 2336703 h 6858000"/>
              <a:gd name="connsiteX48" fmla="*/ 5238267 w 6128435"/>
              <a:gd name="connsiteY48" fmla="*/ 2337277 h 6858000"/>
              <a:gd name="connsiteX49" fmla="*/ 5242602 w 6128435"/>
              <a:gd name="connsiteY49" fmla="*/ 2346782 h 6858000"/>
              <a:gd name="connsiteX50" fmla="*/ 5247963 w 6128435"/>
              <a:gd name="connsiteY50" fmla="*/ 2364638 h 6858000"/>
              <a:gd name="connsiteX51" fmla="*/ 5276175 w 6128435"/>
              <a:gd name="connsiteY51" fmla="*/ 2407515 h 6858000"/>
              <a:gd name="connsiteX52" fmla="*/ 5271650 w 6128435"/>
              <a:gd name="connsiteY52" fmla="*/ 2440467 h 6858000"/>
              <a:gd name="connsiteX53" fmla="*/ 5271438 w 6128435"/>
              <a:gd name="connsiteY53" fmla="*/ 2447186 h 6858000"/>
              <a:gd name="connsiteX54" fmla="*/ 5271722 w 6128435"/>
              <a:gd name="connsiteY54" fmla="*/ 2447359 h 6858000"/>
              <a:gd name="connsiteX55" fmla="*/ 5272069 w 6128435"/>
              <a:gd name="connsiteY55" fmla="*/ 2454523 h 6858000"/>
              <a:gd name="connsiteX56" fmla="*/ 5271049 w 6128435"/>
              <a:gd name="connsiteY56" fmla="*/ 2459442 h 6858000"/>
              <a:gd name="connsiteX57" fmla="*/ 5270636 w 6128435"/>
              <a:gd name="connsiteY57" fmla="*/ 2472481 h 6858000"/>
              <a:gd name="connsiteX58" fmla="*/ 5272406 w 6128435"/>
              <a:gd name="connsiteY58" fmla="*/ 2477221 h 6858000"/>
              <a:gd name="connsiteX59" fmla="*/ 5307538 w 6128435"/>
              <a:gd name="connsiteY59" fmla="*/ 2514685 h 6858000"/>
              <a:gd name="connsiteX60" fmla="*/ 5337604 w 6128435"/>
              <a:gd name="connsiteY60" fmla="*/ 2597632 h 6858000"/>
              <a:gd name="connsiteX61" fmla="*/ 5407503 w 6128435"/>
              <a:gd name="connsiteY61" fmla="*/ 2786290 h 6858000"/>
              <a:gd name="connsiteX62" fmla="*/ 5407356 w 6128435"/>
              <a:gd name="connsiteY62" fmla="*/ 2787545 h 6858000"/>
              <a:gd name="connsiteX63" fmla="*/ 5411130 w 6128435"/>
              <a:gd name="connsiteY63" fmla="*/ 2788640 h 6858000"/>
              <a:gd name="connsiteX64" fmla="*/ 5416439 w 6128435"/>
              <a:gd name="connsiteY64" fmla="*/ 2805666 h 6858000"/>
              <a:gd name="connsiteX65" fmla="*/ 5416589 w 6128435"/>
              <a:gd name="connsiteY65" fmla="*/ 2810822 h 6858000"/>
              <a:gd name="connsiteX66" fmla="*/ 5418542 w 6128435"/>
              <a:gd name="connsiteY66" fmla="*/ 2817745 h 6858000"/>
              <a:gd name="connsiteX67" fmla="*/ 5418847 w 6128435"/>
              <a:gd name="connsiteY67" fmla="*/ 2817825 h 6858000"/>
              <a:gd name="connsiteX68" fmla="*/ 5423364 w 6128435"/>
              <a:gd name="connsiteY68" fmla="*/ 2858292 h 6858000"/>
              <a:gd name="connsiteX69" fmla="*/ 5479298 w 6128435"/>
              <a:gd name="connsiteY69" fmla="*/ 2947791 h 6858000"/>
              <a:gd name="connsiteX70" fmla="*/ 5481770 w 6128435"/>
              <a:gd name="connsiteY70" fmla="*/ 2951352 h 6858000"/>
              <a:gd name="connsiteX71" fmla="*/ 5481013 w 6128435"/>
              <a:gd name="connsiteY71" fmla="*/ 2973461 h 6858000"/>
              <a:gd name="connsiteX72" fmla="*/ 5482045 w 6128435"/>
              <a:gd name="connsiteY72" fmla="*/ 2984371 h 6858000"/>
              <a:gd name="connsiteX73" fmla="*/ 5479405 w 6128435"/>
              <a:gd name="connsiteY73" fmla="*/ 2988507 h 6858000"/>
              <a:gd name="connsiteX74" fmla="*/ 5482415 w 6128435"/>
              <a:gd name="connsiteY74" fmla="*/ 3004079 h 6858000"/>
              <a:gd name="connsiteX75" fmla="*/ 5483865 w 6128435"/>
              <a:gd name="connsiteY75" fmla="*/ 3005467 h 6858000"/>
              <a:gd name="connsiteX76" fmla="*/ 5482236 w 6128435"/>
              <a:gd name="connsiteY76" fmla="*/ 3019791 h 6858000"/>
              <a:gd name="connsiteX77" fmla="*/ 5475895 w 6128435"/>
              <a:gd name="connsiteY77" fmla="*/ 3033578 h 6858000"/>
              <a:gd name="connsiteX78" fmla="*/ 5477595 w 6128435"/>
              <a:gd name="connsiteY78" fmla="*/ 3250534 h 6858000"/>
              <a:gd name="connsiteX79" fmla="*/ 5532836 w 6128435"/>
              <a:gd name="connsiteY79" fmla="*/ 3353840 h 6858000"/>
              <a:gd name="connsiteX80" fmla="*/ 5561229 w 6128435"/>
              <a:gd name="connsiteY80" fmla="*/ 3395784 h 6858000"/>
              <a:gd name="connsiteX81" fmla="*/ 5589758 w 6128435"/>
              <a:gd name="connsiteY81" fmla="*/ 3506453 h 6858000"/>
              <a:gd name="connsiteX82" fmla="*/ 5596144 w 6128435"/>
              <a:gd name="connsiteY82" fmla="*/ 3534624 h 6858000"/>
              <a:gd name="connsiteX83" fmla="*/ 5597750 w 6128435"/>
              <a:gd name="connsiteY83" fmla="*/ 3534129 h 6858000"/>
              <a:gd name="connsiteX84" fmla="*/ 5599700 w 6128435"/>
              <a:gd name="connsiteY84" fmla="*/ 3547221 h 6858000"/>
              <a:gd name="connsiteX85" fmla="*/ 5615031 w 6128435"/>
              <a:gd name="connsiteY85" fmla="*/ 3557482 h 6858000"/>
              <a:gd name="connsiteX86" fmla="*/ 5618377 w 6128435"/>
              <a:gd name="connsiteY86" fmla="*/ 3588431 h 6858000"/>
              <a:gd name="connsiteX87" fmla="*/ 5612155 w 6128435"/>
              <a:gd name="connsiteY87" fmla="*/ 3589869 h 6858000"/>
              <a:gd name="connsiteX88" fmla="*/ 5620843 w 6128435"/>
              <a:gd name="connsiteY88" fmla="*/ 3606745 h 6858000"/>
              <a:gd name="connsiteX89" fmla="*/ 5655472 w 6128435"/>
              <a:gd name="connsiteY89" fmla="*/ 3678877 h 6858000"/>
              <a:gd name="connsiteX90" fmla="*/ 5680448 w 6128435"/>
              <a:gd name="connsiteY90" fmla="*/ 3717760 h 6858000"/>
              <a:gd name="connsiteX91" fmla="*/ 5683015 w 6128435"/>
              <a:gd name="connsiteY91" fmla="*/ 3762025 h 6858000"/>
              <a:gd name="connsiteX92" fmla="*/ 5696643 w 6128435"/>
              <a:gd name="connsiteY92" fmla="*/ 3773888 h 6858000"/>
              <a:gd name="connsiteX93" fmla="*/ 5699203 w 6128435"/>
              <a:gd name="connsiteY93" fmla="*/ 3775823 h 6858000"/>
              <a:gd name="connsiteX94" fmla="*/ 5704824 w 6128435"/>
              <a:gd name="connsiteY94" fmla="*/ 3785966 h 6858000"/>
              <a:gd name="connsiteX95" fmla="*/ 5712204 w 6128435"/>
              <a:gd name="connsiteY95" fmla="*/ 3785830 h 6858000"/>
              <a:gd name="connsiteX96" fmla="*/ 5724816 w 6128435"/>
              <a:gd name="connsiteY96" fmla="*/ 3798949 h 6858000"/>
              <a:gd name="connsiteX97" fmla="*/ 5733539 w 6128435"/>
              <a:gd name="connsiteY97" fmla="*/ 3818457 h 6858000"/>
              <a:gd name="connsiteX98" fmla="*/ 5768491 w 6128435"/>
              <a:gd name="connsiteY98" fmla="*/ 3914399 h 6858000"/>
              <a:gd name="connsiteX99" fmla="*/ 5793123 w 6128435"/>
              <a:gd name="connsiteY99" fmla="*/ 3969952 h 6858000"/>
              <a:gd name="connsiteX100" fmla="*/ 5808321 w 6128435"/>
              <a:gd name="connsiteY100" fmla="*/ 3988153 h 6858000"/>
              <a:gd name="connsiteX101" fmla="*/ 5825621 w 6128435"/>
              <a:gd name="connsiteY101" fmla="*/ 4015525 h 6858000"/>
              <a:gd name="connsiteX102" fmla="*/ 5860672 w 6128435"/>
              <a:gd name="connsiteY102" fmla="*/ 4061579 h 6858000"/>
              <a:gd name="connsiteX103" fmla="*/ 5872173 w 6128435"/>
              <a:gd name="connsiteY103" fmla="*/ 4088497 h 6858000"/>
              <a:gd name="connsiteX104" fmla="*/ 5883705 w 6128435"/>
              <a:gd name="connsiteY104" fmla="*/ 4101899 h 6858000"/>
              <a:gd name="connsiteX105" fmla="*/ 5885314 w 6128435"/>
              <a:gd name="connsiteY105" fmla="*/ 4108387 h 6858000"/>
              <a:gd name="connsiteX106" fmla="*/ 5894095 w 6128435"/>
              <a:gd name="connsiteY106" fmla="*/ 4128857 h 6858000"/>
              <a:gd name="connsiteX107" fmla="*/ 5898339 w 6128435"/>
              <a:gd name="connsiteY107" fmla="*/ 4140800 h 6858000"/>
              <a:gd name="connsiteX108" fmla="*/ 5899734 w 6128435"/>
              <a:gd name="connsiteY108" fmla="*/ 4145632 h 6858000"/>
              <a:gd name="connsiteX109" fmla="*/ 5897098 w 6128435"/>
              <a:gd name="connsiteY109" fmla="*/ 4157819 h 6858000"/>
              <a:gd name="connsiteX110" fmla="*/ 5904495 w 6128435"/>
              <a:gd name="connsiteY110" fmla="*/ 4170854 h 6858000"/>
              <a:gd name="connsiteX111" fmla="*/ 5903513 w 6128435"/>
              <a:gd name="connsiteY111" fmla="*/ 4187661 h 6858000"/>
              <a:gd name="connsiteX112" fmla="*/ 5917114 w 6128435"/>
              <a:gd name="connsiteY112" fmla="*/ 4213096 h 6858000"/>
              <a:gd name="connsiteX113" fmla="*/ 5921153 w 6128435"/>
              <a:gd name="connsiteY113" fmla="*/ 4236222 h 6858000"/>
              <a:gd name="connsiteX114" fmla="*/ 5924233 w 6128435"/>
              <a:gd name="connsiteY114" fmla="*/ 4242060 h 6858000"/>
              <a:gd name="connsiteX115" fmla="*/ 5923742 w 6128435"/>
              <a:gd name="connsiteY115" fmla="*/ 4265435 h 6858000"/>
              <a:gd name="connsiteX116" fmla="*/ 5928910 w 6128435"/>
              <a:gd name="connsiteY116" fmla="*/ 4300973 h 6858000"/>
              <a:gd name="connsiteX117" fmla="*/ 5939320 w 6128435"/>
              <a:gd name="connsiteY117" fmla="*/ 4340435 h 6858000"/>
              <a:gd name="connsiteX118" fmla="*/ 5946705 w 6128435"/>
              <a:gd name="connsiteY118" fmla="*/ 4428051 h 6858000"/>
              <a:gd name="connsiteX119" fmla="*/ 5949261 w 6128435"/>
              <a:gd name="connsiteY119" fmla="*/ 4449185 h 6858000"/>
              <a:gd name="connsiteX120" fmla="*/ 5957504 w 6128435"/>
              <a:gd name="connsiteY120" fmla="*/ 4465911 h 6858000"/>
              <a:gd name="connsiteX121" fmla="*/ 5964689 w 6128435"/>
              <a:gd name="connsiteY121" fmla="*/ 4468532 h 6858000"/>
              <a:gd name="connsiteX122" fmla="*/ 5967062 w 6128435"/>
              <a:gd name="connsiteY122" fmla="*/ 4479923 h 6858000"/>
              <a:gd name="connsiteX123" fmla="*/ 5968960 w 6128435"/>
              <a:gd name="connsiteY123" fmla="*/ 4482655 h 6858000"/>
              <a:gd name="connsiteX124" fmla="*/ 5978567 w 6128435"/>
              <a:gd name="connsiteY124" fmla="*/ 4498605 h 6858000"/>
              <a:gd name="connsiteX125" fmla="*/ 5967676 w 6128435"/>
              <a:gd name="connsiteY125" fmla="*/ 4540140 h 6858000"/>
              <a:gd name="connsiteX126" fmla="*/ 5980106 w 6128435"/>
              <a:gd name="connsiteY126" fmla="*/ 4585087 h 6858000"/>
              <a:gd name="connsiteX127" fmla="*/ 5986918 w 6128435"/>
              <a:gd name="connsiteY127" fmla="*/ 4764836 h 6858000"/>
              <a:gd name="connsiteX128" fmla="*/ 6013516 w 6128435"/>
              <a:gd name="connsiteY128" fmla="*/ 4786619 h 6858000"/>
              <a:gd name="connsiteX129" fmla="*/ 6025404 w 6128435"/>
              <a:gd name="connsiteY129" fmla="*/ 4858148 h 6858000"/>
              <a:gd name="connsiteX130" fmla="*/ 6007749 w 6128435"/>
              <a:gd name="connsiteY130" fmla="*/ 4964715 h 6858000"/>
              <a:gd name="connsiteX131" fmla="*/ 6005269 w 6128435"/>
              <a:gd name="connsiteY131" fmla="*/ 5150567 h 6858000"/>
              <a:gd name="connsiteX132" fmla="*/ 6001127 w 6128435"/>
              <a:gd name="connsiteY132" fmla="*/ 5164609 h 6858000"/>
              <a:gd name="connsiteX133" fmla="*/ 5996647 w 6128435"/>
              <a:gd name="connsiteY133" fmla="*/ 5185640 h 6858000"/>
              <a:gd name="connsiteX134" fmla="*/ 5998514 w 6128435"/>
              <a:gd name="connsiteY134" fmla="*/ 5189673 h 6858000"/>
              <a:gd name="connsiteX135" fmla="*/ 5995970 w 6128435"/>
              <a:gd name="connsiteY135" fmla="*/ 5221547 h 6858000"/>
              <a:gd name="connsiteX136" fmla="*/ 5997218 w 6128435"/>
              <a:gd name="connsiteY136" fmla="*/ 5222031 h 6858000"/>
              <a:gd name="connsiteX137" fmla="*/ 6002116 w 6128435"/>
              <a:gd name="connsiteY137" fmla="*/ 5231223 h 6858000"/>
              <a:gd name="connsiteX138" fmla="*/ 6008541 w 6128435"/>
              <a:gd name="connsiteY138" fmla="*/ 5248680 h 6858000"/>
              <a:gd name="connsiteX139" fmla="*/ 6039260 w 6128435"/>
              <a:gd name="connsiteY139" fmla="*/ 5289518 h 6858000"/>
              <a:gd name="connsiteX140" fmla="*/ 6036748 w 6128435"/>
              <a:gd name="connsiteY140" fmla="*/ 5322752 h 6858000"/>
              <a:gd name="connsiteX141" fmla="*/ 6036943 w 6128435"/>
              <a:gd name="connsiteY141" fmla="*/ 5329480 h 6858000"/>
              <a:gd name="connsiteX142" fmla="*/ 6037236 w 6128435"/>
              <a:gd name="connsiteY142" fmla="*/ 5329634 h 6858000"/>
              <a:gd name="connsiteX143" fmla="*/ 6038019 w 6128435"/>
              <a:gd name="connsiteY143" fmla="*/ 5336764 h 6858000"/>
              <a:gd name="connsiteX144" fmla="*/ 6037298 w 6128435"/>
              <a:gd name="connsiteY144" fmla="*/ 5341753 h 6858000"/>
              <a:gd name="connsiteX145" fmla="*/ 6037677 w 6128435"/>
              <a:gd name="connsiteY145" fmla="*/ 5354807 h 6858000"/>
              <a:gd name="connsiteX146" fmla="*/ 6039728 w 6128435"/>
              <a:gd name="connsiteY146" fmla="*/ 5359416 h 6858000"/>
              <a:gd name="connsiteX147" fmla="*/ 6043311 w 6128435"/>
              <a:gd name="connsiteY147" fmla="*/ 5361407 h 6858000"/>
              <a:gd name="connsiteX148" fmla="*/ 6042954 w 6128435"/>
              <a:gd name="connsiteY148" fmla="*/ 5362576 h 6858000"/>
              <a:gd name="connsiteX149" fmla="*/ 6053435 w 6128435"/>
              <a:gd name="connsiteY149" fmla="*/ 5387547 h 6858000"/>
              <a:gd name="connsiteX150" fmla="*/ 6065933 w 6128435"/>
              <a:gd name="connsiteY150" fmla="*/ 5443002 h 6858000"/>
              <a:gd name="connsiteX151" fmla="*/ 6068640 w 6128435"/>
              <a:gd name="connsiteY151" fmla="*/ 5474503 h 6858000"/>
              <a:gd name="connsiteX152" fmla="*/ 6080922 w 6128435"/>
              <a:gd name="connsiteY152" fmla="*/ 5561070 h 6858000"/>
              <a:gd name="connsiteX153" fmla="*/ 6096949 w 6128435"/>
              <a:gd name="connsiteY153" fmla="*/ 5648179 h 6858000"/>
              <a:gd name="connsiteX154" fmla="*/ 6125703 w 6128435"/>
              <a:gd name="connsiteY154" fmla="*/ 5692894 h 6858000"/>
              <a:gd name="connsiteX155" fmla="*/ 6126670 w 6128435"/>
              <a:gd name="connsiteY155" fmla="*/ 5697882 h 6858000"/>
              <a:gd name="connsiteX156" fmla="*/ 6124061 w 6128435"/>
              <a:gd name="connsiteY156" fmla="*/ 5710294 h 6858000"/>
              <a:gd name="connsiteX157" fmla="*/ 6122213 w 6128435"/>
              <a:gd name="connsiteY157" fmla="*/ 5714762 h 6858000"/>
              <a:gd name="connsiteX158" fmla="*/ 6121353 w 6128435"/>
              <a:gd name="connsiteY158" fmla="*/ 5721725 h 6858000"/>
              <a:gd name="connsiteX159" fmla="*/ 6121607 w 6128435"/>
              <a:gd name="connsiteY159" fmla="*/ 5721959 h 6858000"/>
              <a:gd name="connsiteX160" fmla="*/ 6120262 w 6128435"/>
              <a:gd name="connsiteY160" fmla="*/ 5728358 h 6858000"/>
              <a:gd name="connsiteX161" fmla="*/ 6110194 w 6128435"/>
              <a:gd name="connsiteY161" fmla="*/ 5758853 h 6858000"/>
              <a:gd name="connsiteX162" fmla="*/ 6127519 w 6128435"/>
              <a:gd name="connsiteY162" fmla="*/ 5865775 h 6858000"/>
              <a:gd name="connsiteX163" fmla="*/ 6128435 w 6128435"/>
              <a:gd name="connsiteY163" fmla="*/ 5870164 h 6858000"/>
              <a:gd name="connsiteX164" fmla="*/ 6119217 w 6128435"/>
              <a:gd name="connsiteY164" fmla="*/ 5888542 h 6858000"/>
              <a:gd name="connsiteX165" fmla="*/ 6115966 w 6128435"/>
              <a:gd name="connsiteY165" fmla="*/ 5898387 h 6858000"/>
              <a:gd name="connsiteX166" fmla="*/ 6111924 w 6128435"/>
              <a:gd name="connsiteY166" fmla="*/ 5900444 h 6858000"/>
              <a:gd name="connsiteX167" fmla="*/ 6108716 w 6128435"/>
              <a:gd name="connsiteY167" fmla="*/ 5915345 h 6858000"/>
              <a:gd name="connsiteX168" fmla="*/ 6109524 w 6128435"/>
              <a:gd name="connsiteY168" fmla="*/ 5917328 h 6858000"/>
              <a:gd name="connsiteX169" fmla="*/ 6102493 w 6128435"/>
              <a:gd name="connsiteY169" fmla="*/ 5928602 h 6858000"/>
              <a:gd name="connsiteX170" fmla="*/ 6056863 w 6128435"/>
              <a:gd name="connsiteY170" fmla="*/ 6000643 h 6858000"/>
              <a:gd name="connsiteX171" fmla="*/ 6045436 w 6128435"/>
              <a:gd name="connsiteY171" fmla="*/ 6124480 h 6858000"/>
              <a:gd name="connsiteX172" fmla="*/ 6030489 w 6128435"/>
              <a:gd name="connsiteY172" fmla="*/ 6317666 h 6858000"/>
              <a:gd name="connsiteX173" fmla="*/ 6007492 w 6128435"/>
              <a:gd name="connsiteY173" fmla="*/ 6440818 h 6858000"/>
              <a:gd name="connsiteX174" fmla="*/ 6009467 w 6128435"/>
              <a:gd name="connsiteY174" fmla="*/ 6487076 h 6858000"/>
              <a:gd name="connsiteX175" fmla="*/ 5995064 w 6128435"/>
              <a:gd name="connsiteY175" fmla="*/ 6540791 h 6858000"/>
              <a:gd name="connsiteX176" fmla="*/ 5996309 w 6128435"/>
              <a:gd name="connsiteY176" fmla="*/ 6543961 h 6858000"/>
              <a:gd name="connsiteX177" fmla="*/ 5996048 w 6128435"/>
              <a:gd name="connsiteY177" fmla="*/ 6555444 h 6858000"/>
              <a:gd name="connsiteX178" fmla="*/ 6002524 w 6128435"/>
              <a:gd name="connsiteY178" fmla="*/ 6560188 h 6858000"/>
              <a:gd name="connsiteX179" fmla="*/ 6006823 w 6128435"/>
              <a:gd name="connsiteY179" fmla="*/ 6578546 h 6858000"/>
              <a:gd name="connsiteX180" fmla="*/ 6004510 w 6128435"/>
              <a:gd name="connsiteY180" fmla="*/ 6599256 h 6858000"/>
              <a:gd name="connsiteX181" fmla="*/ 5986207 w 6128435"/>
              <a:gd name="connsiteY181" fmla="*/ 6695855 h 6858000"/>
              <a:gd name="connsiteX182" fmla="*/ 5979428 w 6128435"/>
              <a:gd name="connsiteY182" fmla="*/ 6754678 h 6858000"/>
              <a:gd name="connsiteX183" fmla="*/ 5983398 w 6128435"/>
              <a:gd name="connsiteY183" fmla="*/ 6778641 h 6858000"/>
              <a:gd name="connsiteX184" fmla="*/ 5984543 w 6128435"/>
              <a:gd name="connsiteY184" fmla="*/ 6811016 h 6858000"/>
              <a:gd name="connsiteX185" fmla="*/ 5981802 w 6128435"/>
              <a:gd name="connsiteY185" fmla="*/ 6838578 h 6858000"/>
              <a:gd name="connsiteX186" fmla="*/ 5979671 w 6128435"/>
              <a:gd name="connsiteY186" fmla="*/ 6858000 h 6858000"/>
              <a:gd name="connsiteX187" fmla="*/ 0 w 6128435"/>
              <a:gd name="connsiteY187" fmla="*/ 6858000 h 6858000"/>
              <a:gd name="connsiteX188" fmla="*/ 0 w 6128435"/>
              <a:gd name="connsiteY188"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01198 h 6858000"/>
              <a:gd name="connsiteX34" fmla="*/ 5255696 w 6128435"/>
              <a:gd name="connsiteY34" fmla="*/ 1880842 h 6858000"/>
              <a:gd name="connsiteX35" fmla="*/ 5280947 w 6128435"/>
              <a:gd name="connsiteY35" fmla="*/ 1904438 h 6858000"/>
              <a:gd name="connsiteX36" fmla="*/ 5288486 w 6128435"/>
              <a:gd name="connsiteY36" fmla="*/ 1976575 h 6858000"/>
              <a:gd name="connsiteX37" fmla="*/ 5252592 w 6128435"/>
              <a:gd name="connsiteY37" fmla="*/ 2092210 h 6858000"/>
              <a:gd name="connsiteX38" fmla="*/ 5264303 w 6128435"/>
              <a:gd name="connsiteY38" fmla="*/ 2225157 h 6858000"/>
              <a:gd name="connsiteX39" fmla="*/ 5254949 w 6128435"/>
              <a:gd name="connsiteY39" fmla="*/ 2236160 h 6858000"/>
              <a:gd name="connsiteX40" fmla="*/ 5250104 w 6128435"/>
              <a:gd name="connsiteY40" fmla="*/ 2249166 h 6858000"/>
              <a:gd name="connsiteX41" fmla="*/ 5251214 w 6128435"/>
              <a:gd name="connsiteY41" fmla="*/ 2250944 h 6858000"/>
              <a:gd name="connsiteX42" fmla="*/ 5250644 w 6128435"/>
              <a:gd name="connsiteY42" fmla="*/ 2266619 h 6858000"/>
              <a:gd name="connsiteX43" fmla="*/ 5247111 w 6128435"/>
              <a:gd name="connsiteY43" fmla="*/ 2269679 h 6858000"/>
              <a:gd name="connsiteX44" fmla="*/ 5245653 w 6128435"/>
              <a:gd name="connsiteY44" fmla="*/ 2280317 h 6858000"/>
              <a:gd name="connsiteX45" fmla="*/ 5239901 w 6128435"/>
              <a:gd name="connsiteY45" fmla="*/ 2300961 h 6858000"/>
              <a:gd name="connsiteX46" fmla="*/ 5241522 w 6128435"/>
              <a:gd name="connsiteY46" fmla="*/ 2305114 h 6858000"/>
              <a:gd name="connsiteX47" fmla="*/ 5237050 w 6128435"/>
              <a:gd name="connsiteY47" fmla="*/ 2336703 h 6858000"/>
              <a:gd name="connsiteX48" fmla="*/ 5238267 w 6128435"/>
              <a:gd name="connsiteY48" fmla="*/ 2337277 h 6858000"/>
              <a:gd name="connsiteX49" fmla="*/ 5242602 w 6128435"/>
              <a:gd name="connsiteY49" fmla="*/ 2346782 h 6858000"/>
              <a:gd name="connsiteX50" fmla="*/ 5247963 w 6128435"/>
              <a:gd name="connsiteY50" fmla="*/ 2364638 h 6858000"/>
              <a:gd name="connsiteX51" fmla="*/ 5276175 w 6128435"/>
              <a:gd name="connsiteY51" fmla="*/ 2407515 h 6858000"/>
              <a:gd name="connsiteX52" fmla="*/ 5271650 w 6128435"/>
              <a:gd name="connsiteY52" fmla="*/ 2440467 h 6858000"/>
              <a:gd name="connsiteX53" fmla="*/ 5271438 w 6128435"/>
              <a:gd name="connsiteY53" fmla="*/ 2447186 h 6858000"/>
              <a:gd name="connsiteX54" fmla="*/ 5271722 w 6128435"/>
              <a:gd name="connsiteY54" fmla="*/ 2447359 h 6858000"/>
              <a:gd name="connsiteX55" fmla="*/ 5272069 w 6128435"/>
              <a:gd name="connsiteY55" fmla="*/ 2454523 h 6858000"/>
              <a:gd name="connsiteX56" fmla="*/ 5271049 w 6128435"/>
              <a:gd name="connsiteY56" fmla="*/ 2459442 h 6858000"/>
              <a:gd name="connsiteX57" fmla="*/ 5270636 w 6128435"/>
              <a:gd name="connsiteY57" fmla="*/ 2472481 h 6858000"/>
              <a:gd name="connsiteX58" fmla="*/ 5272406 w 6128435"/>
              <a:gd name="connsiteY58" fmla="*/ 2477221 h 6858000"/>
              <a:gd name="connsiteX59" fmla="*/ 5307538 w 6128435"/>
              <a:gd name="connsiteY59" fmla="*/ 2514685 h 6858000"/>
              <a:gd name="connsiteX60" fmla="*/ 5337604 w 6128435"/>
              <a:gd name="connsiteY60" fmla="*/ 2597632 h 6858000"/>
              <a:gd name="connsiteX61" fmla="*/ 5407503 w 6128435"/>
              <a:gd name="connsiteY61" fmla="*/ 2786290 h 6858000"/>
              <a:gd name="connsiteX62" fmla="*/ 5407356 w 6128435"/>
              <a:gd name="connsiteY62" fmla="*/ 2787545 h 6858000"/>
              <a:gd name="connsiteX63" fmla="*/ 5411130 w 6128435"/>
              <a:gd name="connsiteY63" fmla="*/ 2788640 h 6858000"/>
              <a:gd name="connsiteX64" fmla="*/ 5416439 w 6128435"/>
              <a:gd name="connsiteY64" fmla="*/ 2805666 h 6858000"/>
              <a:gd name="connsiteX65" fmla="*/ 5416589 w 6128435"/>
              <a:gd name="connsiteY65" fmla="*/ 2810822 h 6858000"/>
              <a:gd name="connsiteX66" fmla="*/ 5418542 w 6128435"/>
              <a:gd name="connsiteY66" fmla="*/ 2817745 h 6858000"/>
              <a:gd name="connsiteX67" fmla="*/ 5418847 w 6128435"/>
              <a:gd name="connsiteY67" fmla="*/ 2817825 h 6858000"/>
              <a:gd name="connsiteX68" fmla="*/ 5423364 w 6128435"/>
              <a:gd name="connsiteY68" fmla="*/ 2858292 h 6858000"/>
              <a:gd name="connsiteX69" fmla="*/ 5479298 w 6128435"/>
              <a:gd name="connsiteY69" fmla="*/ 2947791 h 6858000"/>
              <a:gd name="connsiteX70" fmla="*/ 5481770 w 6128435"/>
              <a:gd name="connsiteY70" fmla="*/ 2951352 h 6858000"/>
              <a:gd name="connsiteX71" fmla="*/ 5481013 w 6128435"/>
              <a:gd name="connsiteY71" fmla="*/ 2973461 h 6858000"/>
              <a:gd name="connsiteX72" fmla="*/ 5482045 w 6128435"/>
              <a:gd name="connsiteY72" fmla="*/ 2984371 h 6858000"/>
              <a:gd name="connsiteX73" fmla="*/ 5479405 w 6128435"/>
              <a:gd name="connsiteY73" fmla="*/ 2988507 h 6858000"/>
              <a:gd name="connsiteX74" fmla="*/ 5482415 w 6128435"/>
              <a:gd name="connsiteY74" fmla="*/ 3004079 h 6858000"/>
              <a:gd name="connsiteX75" fmla="*/ 5483865 w 6128435"/>
              <a:gd name="connsiteY75" fmla="*/ 3005467 h 6858000"/>
              <a:gd name="connsiteX76" fmla="*/ 5482236 w 6128435"/>
              <a:gd name="connsiteY76" fmla="*/ 3019791 h 6858000"/>
              <a:gd name="connsiteX77" fmla="*/ 5475895 w 6128435"/>
              <a:gd name="connsiteY77" fmla="*/ 3033578 h 6858000"/>
              <a:gd name="connsiteX78" fmla="*/ 5477595 w 6128435"/>
              <a:gd name="connsiteY78" fmla="*/ 3250534 h 6858000"/>
              <a:gd name="connsiteX79" fmla="*/ 5532836 w 6128435"/>
              <a:gd name="connsiteY79" fmla="*/ 3353840 h 6858000"/>
              <a:gd name="connsiteX80" fmla="*/ 5561229 w 6128435"/>
              <a:gd name="connsiteY80" fmla="*/ 3395784 h 6858000"/>
              <a:gd name="connsiteX81" fmla="*/ 5589758 w 6128435"/>
              <a:gd name="connsiteY81" fmla="*/ 3506453 h 6858000"/>
              <a:gd name="connsiteX82" fmla="*/ 5596144 w 6128435"/>
              <a:gd name="connsiteY82" fmla="*/ 3534624 h 6858000"/>
              <a:gd name="connsiteX83" fmla="*/ 5597750 w 6128435"/>
              <a:gd name="connsiteY83" fmla="*/ 3534129 h 6858000"/>
              <a:gd name="connsiteX84" fmla="*/ 5599700 w 6128435"/>
              <a:gd name="connsiteY84" fmla="*/ 3547221 h 6858000"/>
              <a:gd name="connsiteX85" fmla="*/ 5615031 w 6128435"/>
              <a:gd name="connsiteY85" fmla="*/ 3557482 h 6858000"/>
              <a:gd name="connsiteX86" fmla="*/ 5618377 w 6128435"/>
              <a:gd name="connsiteY86" fmla="*/ 3588431 h 6858000"/>
              <a:gd name="connsiteX87" fmla="*/ 5612155 w 6128435"/>
              <a:gd name="connsiteY87" fmla="*/ 3589869 h 6858000"/>
              <a:gd name="connsiteX88" fmla="*/ 5620843 w 6128435"/>
              <a:gd name="connsiteY88" fmla="*/ 3606745 h 6858000"/>
              <a:gd name="connsiteX89" fmla="*/ 5655472 w 6128435"/>
              <a:gd name="connsiteY89" fmla="*/ 3678877 h 6858000"/>
              <a:gd name="connsiteX90" fmla="*/ 5680448 w 6128435"/>
              <a:gd name="connsiteY90" fmla="*/ 3717760 h 6858000"/>
              <a:gd name="connsiteX91" fmla="*/ 5683015 w 6128435"/>
              <a:gd name="connsiteY91" fmla="*/ 3762025 h 6858000"/>
              <a:gd name="connsiteX92" fmla="*/ 5696643 w 6128435"/>
              <a:gd name="connsiteY92" fmla="*/ 3773888 h 6858000"/>
              <a:gd name="connsiteX93" fmla="*/ 5699203 w 6128435"/>
              <a:gd name="connsiteY93" fmla="*/ 3775823 h 6858000"/>
              <a:gd name="connsiteX94" fmla="*/ 5704824 w 6128435"/>
              <a:gd name="connsiteY94" fmla="*/ 3785966 h 6858000"/>
              <a:gd name="connsiteX95" fmla="*/ 5712204 w 6128435"/>
              <a:gd name="connsiteY95" fmla="*/ 3785830 h 6858000"/>
              <a:gd name="connsiteX96" fmla="*/ 5724816 w 6128435"/>
              <a:gd name="connsiteY96" fmla="*/ 3798949 h 6858000"/>
              <a:gd name="connsiteX97" fmla="*/ 5733539 w 6128435"/>
              <a:gd name="connsiteY97" fmla="*/ 3818457 h 6858000"/>
              <a:gd name="connsiteX98" fmla="*/ 5768491 w 6128435"/>
              <a:gd name="connsiteY98" fmla="*/ 3914399 h 6858000"/>
              <a:gd name="connsiteX99" fmla="*/ 5793123 w 6128435"/>
              <a:gd name="connsiteY99" fmla="*/ 3969952 h 6858000"/>
              <a:gd name="connsiteX100" fmla="*/ 5808321 w 6128435"/>
              <a:gd name="connsiteY100" fmla="*/ 3988153 h 6858000"/>
              <a:gd name="connsiteX101" fmla="*/ 5825621 w 6128435"/>
              <a:gd name="connsiteY101" fmla="*/ 4015525 h 6858000"/>
              <a:gd name="connsiteX102" fmla="*/ 5860672 w 6128435"/>
              <a:gd name="connsiteY102" fmla="*/ 4061579 h 6858000"/>
              <a:gd name="connsiteX103" fmla="*/ 5872173 w 6128435"/>
              <a:gd name="connsiteY103" fmla="*/ 4088497 h 6858000"/>
              <a:gd name="connsiteX104" fmla="*/ 5883705 w 6128435"/>
              <a:gd name="connsiteY104" fmla="*/ 4101899 h 6858000"/>
              <a:gd name="connsiteX105" fmla="*/ 5885314 w 6128435"/>
              <a:gd name="connsiteY105" fmla="*/ 4108387 h 6858000"/>
              <a:gd name="connsiteX106" fmla="*/ 5894095 w 6128435"/>
              <a:gd name="connsiteY106" fmla="*/ 4128857 h 6858000"/>
              <a:gd name="connsiteX107" fmla="*/ 5898339 w 6128435"/>
              <a:gd name="connsiteY107" fmla="*/ 4140800 h 6858000"/>
              <a:gd name="connsiteX108" fmla="*/ 5899734 w 6128435"/>
              <a:gd name="connsiteY108" fmla="*/ 4145632 h 6858000"/>
              <a:gd name="connsiteX109" fmla="*/ 5897098 w 6128435"/>
              <a:gd name="connsiteY109" fmla="*/ 4157819 h 6858000"/>
              <a:gd name="connsiteX110" fmla="*/ 5903513 w 6128435"/>
              <a:gd name="connsiteY110" fmla="*/ 4187661 h 6858000"/>
              <a:gd name="connsiteX111" fmla="*/ 5917114 w 6128435"/>
              <a:gd name="connsiteY111" fmla="*/ 4213096 h 6858000"/>
              <a:gd name="connsiteX112" fmla="*/ 5921153 w 6128435"/>
              <a:gd name="connsiteY112" fmla="*/ 4236222 h 6858000"/>
              <a:gd name="connsiteX113" fmla="*/ 5924233 w 6128435"/>
              <a:gd name="connsiteY113" fmla="*/ 4242060 h 6858000"/>
              <a:gd name="connsiteX114" fmla="*/ 5923742 w 6128435"/>
              <a:gd name="connsiteY114" fmla="*/ 4265435 h 6858000"/>
              <a:gd name="connsiteX115" fmla="*/ 5928910 w 6128435"/>
              <a:gd name="connsiteY115" fmla="*/ 4300973 h 6858000"/>
              <a:gd name="connsiteX116" fmla="*/ 5939320 w 6128435"/>
              <a:gd name="connsiteY116" fmla="*/ 4340435 h 6858000"/>
              <a:gd name="connsiteX117" fmla="*/ 5946705 w 6128435"/>
              <a:gd name="connsiteY117" fmla="*/ 4428051 h 6858000"/>
              <a:gd name="connsiteX118" fmla="*/ 5949261 w 6128435"/>
              <a:gd name="connsiteY118" fmla="*/ 4449185 h 6858000"/>
              <a:gd name="connsiteX119" fmla="*/ 5957504 w 6128435"/>
              <a:gd name="connsiteY119" fmla="*/ 4465911 h 6858000"/>
              <a:gd name="connsiteX120" fmla="*/ 5964689 w 6128435"/>
              <a:gd name="connsiteY120" fmla="*/ 4468532 h 6858000"/>
              <a:gd name="connsiteX121" fmla="*/ 5967062 w 6128435"/>
              <a:gd name="connsiteY121" fmla="*/ 4479923 h 6858000"/>
              <a:gd name="connsiteX122" fmla="*/ 5968960 w 6128435"/>
              <a:gd name="connsiteY122" fmla="*/ 4482655 h 6858000"/>
              <a:gd name="connsiteX123" fmla="*/ 5978567 w 6128435"/>
              <a:gd name="connsiteY123" fmla="*/ 4498605 h 6858000"/>
              <a:gd name="connsiteX124" fmla="*/ 5967676 w 6128435"/>
              <a:gd name="connsiteY124" fmla="*/ 4540140 h 6858000"/>
              <a:gd name="connsiteX125" fmla="*/ 5980106 w 6128435"/>
              <a:gd name="connsiteY125" fmla="*/ 4585087 h 6858000"/>
              <a:gd name="connsiteX126" fmla="*/ 5986918 w 6128435"/>
              <a:gd name="connsiteY126" fmla="*/ 4764836 h 6858000"/>
              <a:gd name="connsiteX127" fmla="*/ 6013516 w 6128435"/>
              <a:gd name="connsiteY127" fmla="*/ 4786619 h 6858000"/>
              <a:gd name="connsiteX128" fmla="*/ 6025404 w 6128435"/>
              <a:gd name="connsiteY128" fmla="*/ 4858148 h 6858000"/>
              <a:gd name="connsiteX129" fmla="*/ 6007749 w 6128435"/>
              <a:gd name="connsiteY129" fmla="*/ 4964715 h 6858000"/>
              <a:gd name="connsiteX130" fmla="*/ 6005269 w 6128435"/>
              <a:gd name="connsiteY130" fmla="*/ 5150567 h 6858000"/>
              <a:gd name="connsiteX131" fmla="*/ 6001127 w 6128435"/>
              <a:gd name="connsiteY131" fmla="*/ 5164609 h 6858000"/>
              <a:gd name="connsiteX132" fmla="*/ 5996647 w 6128435"/>
              <a:gd name="connsiteY132" fmla="*/ 5185640 h 6858000"/>
              <a:gd name="connsiteX133" fmla="*/ 5998514 w 6128435"/>
              <a:gd name="connsiteY133" fmla="*/ 5189673 h 6858000"/>
              <a:gd name="connsiteX134" fmla="*/ 5995970 w 6128435"/>
              <a:gd name="connsiteY134" fmla="*/ 5221547 h 6858000"/>
              <a:gd name="connsiteX135" fmla="*/ 5997218 w 6128435"/>
              <a:gd name="connsiteY135" fmla="*/ 5222031 h 6858000"/>
              <a:gd name="connsiteX136" fmla="*/ 6002116 w 6128435"/>
              <a:gd name="connsiteY136" fmla="*/ 5231223 h 6858000"/>
              <a:gd name="connsiteX137" fmla="*/ 6008541 w 6128435"/>
              <a:gd name="connsiteY137" fmla="*/ 5248680 h 6858000"/>
              <a:gd name="connsiteX138" fmla="*/ 6039260 w 6128435"/>
              <a:gd name="connsiteY138" fmla="*/ 5289518 h 6858000"/>
              <a:gd name="connsiteX139" fmla="*/ 6036748 w 6128435"/>
              <a:gd name="connsiteY139" fmla="*/ 5322752 h 6858000"/>
              <a:gd name="connsiteX140" fmla="*/ 6036943 w 6128435"/>
              <a:gd name="connsiteY140" fmla="*/ 5329480 h 6858000"/>
              <a:gd name="connsiteX141" fmla="*/ 6037236 w 6128435"/>
              <a:gd name="connsiteY141" fmla="*/ 5329634 h 6858000"/>
              <a:gd name="connsiteX142" fmla="*/ 6038019 w 6128435"/>
              <a:gd name="connsiteY142" fmla="*/ 5336764 h 6858000"/>
              <a:gd name="connsiteX143" fmla="*/ 6037298 w 6128435"/>
              <a:gd name="connsiteY143" fmla="*/ 5341753 h 6858000"/>
              <a:gd name="connsiteX144" fmla="*/ 6037677 w 6128435"/>
              <a:gd name="connsiteY144" fmla="*/ 5354807 h 6858000"/>
              <a:gd name="connsiteX145" fmla="*/ 6039728 w 6128435"/>
              <a:gd name="connsiteY145" fmla="*/ 5359416 h 6858000"/>
              <a:gd name="connsiteX146" fmla="*/ 6043311 w 6128435"/>
              <a:gd name="connsiteY146" fmla="*/ 5361407 h 6858000"/>
              <a:gd name="connsiteX147" fmla="*/ 6042954 w 6128435"/>
              <a:gd name="connsiteY147" fmla="*/ 5362576 h 6858000"/>
              <a:gd name="connsiteX148" fmla="*/ 6053435 w 6128435"/>
              <a:gd name="connsiteY148" fmla="*/ 5387547 h 6858000"/>
              <a:gd name="connsiteX149" fmla="*/ 6065933 w 6128435"/>
              <a:gd name="connsiteY149" fmla="*/ 5443002 h 6858000"/>
              <a:gd name="connsiteX150" fmla="*/ 6068640 w 6128435"/>
              <a:gd name="connsiteY150" fmla="*/ 5474503 h 6858000"/>
              <a:gd name="connsiteX151" fmla="*/ 6080922 w 6128435"/>
              <a:gd name="connsiteY151" fmla="*/ 5561070 h 6858000"/>
              <a:gd name="connsiteX152" fmla="*/ 6096949 w 6128435"/>
              <a:gd name="connsiteY152" fmla="*/ 5648179 h 6858000"/>
              <a:gd name="connsiteX153" fmla="*/ 6125703 w 6128435"/>
              <a:gd name="connsiteY153" fmla="*/ 5692894 h 6858000"/>
              <a:gd name="connsiteX154" fmla="*/ 6126670 w 6128435"/>
              <a:gd name="connsiteY154" fmla="*/ 5697882 h 6858000"/>
              <a:gd name="connsiteX155" fmla="*/ 6124061 w 6128435"/>
              <a:gd name="connsiteY155" fmla="*/ 5710294 h 6858000"/>
              <a:gd name="connsiteX156" fmla="*/ 6122213 w 6128435"/>
              <a:gd name="connsiteY156" fmla="*/ 5714762 h 6858000"/>
              <a:gd name="connsiteX157" fmla="*/ 6121353 w 6128435"/>
              <a:gd name="connsiteY157" fmla="*/ 5721725 h 6858000"/>
              <a:gd name="connsiteX158" fmla="*/ 6121607 w 6128435"/>
              <a:gd name="connsiteY158" fmla="*/ 5721959 h 6858000"/>
              <a:gd name="connsiteX159" fmla="*/ 6120262 w 6128435"/>
              <a:gd name="connsiteY159" fmla="*/ 5728358 h 6858000"/>
              <a:gd name="connsiteX160" fmla="*/ 6110194 w 6128435"/>
              <a:gd name="connsiteY160" fmla="*/ 5758853 h 6858000"/>
              <a:gd name="connsiteX161" fmla="*/ 6127519 w 6128435"/>
              <a:gd name="connsiteY161" fmla="*/ 5865775 h 6858000"/>
              <a:gd name="connsiteX162" fmla="*/ 6128435 w 6128435"/>
              <a:gd name="connsiteY162" fmla="*/ 5870164 h 6858000"/>
              <a:gd name="connsiteX163" fmla="*/ 6119217 w 6128435"/>
              <a:gd name="connsiteY163" fmla="*/ 5888542 h 6858000"/>
              <a:gd name="connsiteX164" fmla="*/ 6115966 w 6128435"/>
              <a:gd name="connsiteY164" fmla="*/ 5898387 h 6858000"/>
              <a:gd name="connsiteX165" fmla="*/ 6111924 w 6128435"/>
              <a:gd name="connsiteY165" fmla="*/ 5900444 h 6858000"/>
              <a:gd name="connsiteX166" fmla="*/ 6108716 w 6128435"/>
              <a:gd name="connsiteY166" fmla="*/ 5915345 h 6858000"/>
              <a:gd name="connsiteX167" fmla="*/ 6109524 w 6128435"/>
              <a:gd name="connsiteY167" fmla="*/ 5917328 h 6858000"/>
              <a:gd name="connsiteX168" fmla="*/ 6102493 w 6128435"/>
              <a:gd name="connsiteY168" fmla="*/ 5928602 h 6858000"/>
              <a:gd name="connsiteX169" fmla="*/ 6056863 w 6128435"/>
              <a:gd name="connsiteY169" fmla="*/ 6000643 h 6858000"/>
              <a:gd name="connsiteX170" fmla="*/ 6045436 w 6128435"/>
              <a:gd name="connsiteY170" fmla="*/ 6124480 h 6858000"/>
              <a:gd name="connsiteX171" fmla="*/ 6030489 w 6128435"/>
              <a:gd name="connsiteY171" fmla="*/ 6317666 h 6858000"/>
              <a:gd name="connsiteX172" fmla="*/ 6007492 w 6128435"/>
              <a:gd name="connsiteY172" fmla="*/ 6440818 h 6858000"/>
              <a:gd name="connsiteX173" fmla="*/ 6009467 w 6128435"/>
              <a:gd name="connsiteY173" fmla="*/ 6487076 h 6858000"/>
              <a:gd name="connsiteX174" fmla="*/ 5995064 w 6128435"/>
              <a:gd name="connsiteY174" fmla="*/ 6540791 h 6858000"/>
              <a:gd name="connsiteX175" fmla="*/ 5996309 w 6128435"/>
              <a:gd name="connsiteY175" fmla="*/ 6543961 h 6858000"/>
              <a:gd name="connsiteX176" fmla="*/ 5996048 w 6128435"/>
              <a:gd name="connsiteY176" fmla="*/ 6555444 h 6858000"/>
              <a:gd name="connsiteX177" fmla="*/ 6002524 w 6128435"/>
              <a:gd name="connsiteY177" fmla="*/ 6560188 h 6858000"/>
              <a:gd name="connsiteX178" fmla="*/ 6006823 w 6128435"/>
              <a:gd name="connsiteY178" fmla="*/ 6578546 h 6858000"/>
              <a:gd name="connsiteX179" fmla="*/ 6004510 w 6128435"/>
              <a:gd name="connsiteY179" fmla="*/ 6599256 h 6858000"/>
              <a:gd name="connsiteX180" fmla="*/ 5986207 w 6128435"/>
              <a:gd name="connsiteY180" fmla="*/ 6695855 h 6858000"/>
              <a:gd name="connsiteX181" fmla="*/ 5979428 w 6128435"/>
              <a:gd name="connsiteY181" fmla="*/ 6754678 h 6858000"/>
              <a:gd name="connsiteX182" fmla="*/ 5983398 w 6128435"/>
              <a:gd name="connsiteY182" fmla="*/ 6778641 h 6858000"/>
              <a:gd name="connsiteX183" fmla="*/ 5984543 w 6128435"/>
              <a:gd name="connsiteY183" fmla="*/ 6811016 h 6858000"/>
              <a:gd name="connsiteX184" fmla="*/ 5981802 w 6128435"/>
              <a:gd name="connsiteY184" fmla="*/ 6838578 h 6858000"/>
              <a:gd name="connsiteX185" fmla="*/ 5979671 w 6128435"/>
              <a:gd name="connsiteY185" fmla="*/ 6858000 h 6858000"/>
              <a:gd name="connsiteX186" fmla="*/ 0 w 6128435"/>
              <a:gd name="connsiteY186" fmla="*/ 6858000 h 6858000"/>
              <a:gd name="connsiteX187" fmla="*/ 0 w 6128435"/>
              <a:gd name="connsiteY187"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01198 h 6858000"/>
              <a:gd name="connsiteX34" fmla="*/ 5255696 w 6128435"/>
              <a:gd name="connsiteY34" fmla="*/ 1880842 h 6858000"/>
              <a:gd name="connsiteX35" fmla="*/ 5280947 w 6128435"/>
              <a:gd name="connsiteY35" fmla="*/ 1904438 h 6858000"/>
              <a:gd name="connsiteX36" fmla="*/ 5288486 w 6128435"/>
              <a:gd name="connsiteY36" fmla="*/ 1976575 h 6858000"/>
              <a:gd name="connsiteX37" fmla="*/ 5252592 w 6128435"/>
              <a:gd name="connsiteY37" fmla="*/ 2092210 h 6858000"/>
              <a:gd name="connsiteX38" fmla="*/ 5264303 w 6128435"/>
              <a:gd name="connsiteY38" fmla="*/ 2225157 h 6858000"/>
              <a:gd name="connsiteX39" fmla="*/ 5254949 w 6128435"/>
              <a:gd name="connsiteY39" fmla="*/ 2236160 h 6858000"/>
              <a:gd name="connsiteX40" fmla="*/ 5250104 w 6128435"/>
              <a:gd name="connsiteY40" fmla="*/ 2249166 h 6858000"/>
              <a:gd name="connsiteX41" fmla="*/ 5251214 w 6128435"/>
              <a:gd name="connsiteY41" fmla="*/ 2250944 h 6858000"/>
              <a:gd name="connsiteX42" fmla="*/ 5250644 w 6128435"/>
              <a:gd name="connsiteY42" fmla="*/ 2266619 h 6858000"/>
              <a:gd name="connsiteX43" fmla="*/ 5247111 w 6128435"/>
              <a:gd name="connsiteY43" fmla="*/ 2269679 h 6858000"/>
              <a:gd name="connsiteX44" fmla="*/ 5245653 w 6128435"/>
              <a:gd name="connsiteY44" fmla="*/ 2280317 h 6858000"/>
              <a:gd name="connsiteX45" fmla="*/ 5239901 w 6128435"/>
              <a:gd name="connsiteY45" fmla="*/ 2300961 h 6858000"/>
              <a:gd name="connsiteX46" fmla="*/ 5241522 w 6128435"/>
              <a:gd name="connsiteY46" fmla="*/ 2305114 h 6858000"/>
              <a:gd name="connsiteX47" fmla="*/ 5237050 w 6128435"/>
              <a:gd name="connsiteY47" fmla="*/ 2336703 h 6858000"/>
              <a:gd name="connsiteX48" fmla="*/ 5238267 w 6128435"/>
              <a:gd name="connsiteY48" fmla="*/ 2337277 h 6858000"/>
              <a:gd name="connsiteX49" fmla="*/ 5242602 w 6128435"/>
              <a:gd name="connsiteY49" fmla="*/ 2346782 h 6858000"/>
              <a:gd name="connsiteX50" fmla="*/ 5247963 w 6128435"/>
              <a:gd name="connsiteY50" fmla="*/ 2364638 h 6858000"/>
              <a:gd name="connsiteX51" fmla="*/ 5276175 w 6128435"/>
              <a:gd name="connsiteY51" fmla="*/ 2407515 h 6858000"/>
              <a:gd name="connsiteX52" fmla="*/ 5271650 w 6128435"/>
              <a:gd name="connsiteY52" fmla="*/ 2440467 h 6858000"/>
              <a:gd name="connsiteX53" fmla="*/ 5271438 w 6128435"/>
              <a:gd name="connsiteY53" fmla="*/ 2447186 h 6858000"/>
              <a:gd name="connsiteX54" fmla="*/ 5271722 w 6128435"/>
              <a:gd name="connsiteY54" fmla="*/ 2447359 h 6858000"/>
              <a:gd name="connsiteX55" fmla="*/ 5272069 w 6128435"/>
              <a:gd name="connsiteY55" fmla="*/ 2454523 h 6858000"/>
              <a:gd name="connsiteX56" fmla="*/ 5271049 w 6128435"/>
              <a:gd name="connsiteY56" fmla="*/ 2459442 h 6858000"/>
              <a:gd name="connsiteX57" fmla="*/ 5270636 w 6128435"/>
              <a:gd name="connsiteY57" fmla="*/ 2472481 h 6858000"/>
              <a:gd name="connsiteX58" fmla="*/ 5272406 w 6128435"/>
              <a:gd name="connsiteY58" fmla="*/ 2477221 h 6858000"/>
              <a:gd name="connsiteX59" fmla="*/ 5307538 w 6128435"/>
              <a:gd name="connsiteY59" fmla="*/ 2514685 h 6858000"/>
              <a:gd name="connsiteX60" fmla="*/ 5337604 w 6128435"/>
              <a:gd name="connsiteY60" fmla="*/ 2597632 h 6858000"/>
              <a:gd name="connsiteX61" fmla="*/ 5407503 w 6128435"/>
              <a:gd name="connsiteY61" fmla="*/ 2786290 h 6858000"/>
              <a:gd name="connsiteX62" fmla="*/ 5407356 w 6128435"/>
              <a:gd name="connsiteY62" fmla="*/ 2787545 h 6858000"/>
              <a:gd name="connsiteX63" fmla="*/ 5411130 w 6128435"/>
              <a:gd name="connsiteY63" fmla="*/ 2788640 h 6858000"/>
              <a:gd name="connsiteX64" fmla="*/ 5416439 w 6128435"/>
              <a:gd name="connsiteY64" fmla="*/ 2805666 h 6858000"/>
              <a:gd name="connsiteX65" fmla="*/ 5416589 w 6128435"/>
              <a:gd name="connsiteY65" fmla="*/ 2810822 h 6858000"/>
              <a:gd name="connsiteX66" fmla="*/ 5418542 w 6128435"/>
              <a:gd name="connsiteY66" fmla="*/ 2817745 h 6858000"/>
              <a:gd name="connsiteX67" fmla="*/ 5418847 w 6128435"/>
              <a:gd name="connsiteY67" fmla="*/ 2817825 h 6858000"/>
              <a:gd name="connsiteX68" fmla="*/ 5423364 w 6128435"/>
              <a:gd name="connsiteY68" fmla="*/ 2858292 h 6858000"/>
              <a:gd name="connsiteX69" fmla="*/ 5479298 w 6128435"/>
              <a:gd name="connsiteY69" fmla="*/ 2947791 h 6858000"/>
              <a:gd name="connsiteX70" fmla="*/ 5481770 w 6128435"/>
              <a:gd name="connsiteY70" fmla="*/ 2951352 h 6858000"/>
              <a:gd name="connsiteX71" fmla="*/ 5481013 w 6128435"/>
              <a:gd name="connsiteY71" fmla="*/ 2973461 h 6858000"/>
              <a:gd name="connsiteX72" fmla="*/ 5482045 w 6128435"/>
              <a:gd name="connsiteY72" fmla="*/ 2984371 h 6858000"/>
              <a:gd name="connsiteX73" fmla="*/ 5479405 w 6128435"/>
              <a:gd name="connsiteY73" fmla="*/ 2988507 h 6858000"/>
              <a:gd name="connsiteX74" fmla="*/ 5482415 w 6128435"/>
              <a:gd name="connsiteY74" fmla="*/ 3004079 h 6858000"/>
              <a:gd name="connsiteX75" fmla="*/ 5483865 w 6128435"/>
              <a:gd name="connsiteY75" fmla="*/ 3005467 h 6858000"/>
              <a:gd name="connsiteX76" fmla="*/ 5482236 w 6128435"/>
              <a:gd name="connsiteY76" fmla="*/ 3019791 h 6858000"/>
              <a:gd name="connsiteX77" fmla="*/ 5475895 w 6128435"/>
              <a:gd name="connsiteY77" fmla="*/ 3033578 h 6858000"/>
              <a:gd name="connsiteX78" fmla="*/ 5477595 w 6128435"/>
              <a:gd name="connsiteY78" fmla="*/ 3250534 h 6858000"/>
              <a:gd name="connsiteX79" fmla="*/ 5532836 w 6128435"/>
              <a:gd name="connsiteY79" fmla="*/ 3353840 h 6858000"/>
              <a:gd name="connsiteX80" fmla="*/ 5561229 w 6128435"/>
              <a:gd name="connsiteY80" fmla="*/ 3395784 h 6858000"/>
              <a:gd name="connsiteX81" fmla="*/ 5589758 w 6128435"/>
              <a:gd name="connsiteY81" fmla="*/ 3506453 h 6858000"/>
              <a:gd name="connsiteX82" fmla="*/ 5596144 w 6128435"/>
              <a:gd name="connsiteY82" fmla="*/ 3534624 h 6858000"/>
              <a:gd name="connsiteX83" fmla="*/ 5597750 w 6128435"/>
              <a:gd name="connsiteY83" fmla="*/ 3534129 h 6858000"/>
              <a:gd name="connsiteX84" fmla="*/ 5599700 w 6128435"/>
              <a:gd name="connsiteY84" fmla="*/ 3547221 h 6858000"/>
              <a:gd name="connsiteX85" fmla="*/ 5615031 w 6128435"/>
              <a:gd name="connsiteY85" fmla="*/ 3557482 h 6858000"/>
              <a:gd name="connsiteX86" fmla="*/ 5618377 w 6128435"/>
              <a:gd name="connsiteY86" fmla="*/ 3588431 h 6858000"/>
              <a:gd name="connsiteX87" fmla="*/ 5612155 w 6128435"/>
              <a:gd name="connsiteY87" fmla="*/ 3589869 h 6858000"/>
              <a:gd name="connsiteX88" fmla="*/ 5620843 w 6128435"/>
              <a:gd name="connsiteY88" fmla="*/ 3606745 h 6858000"/>
              <a:gd name="connsiteX89" fmla="*/ 5655472 w 6128435"/>
              <a:gd name="connsiteY89" fmla="*/ 3678877 h 6858000"/>
              <a:gd name="connsiteX90" fmla="*/ 5680448 w 6128435"/>
              <a:gd name="connsiteY90" fmla="*/ 3717760 h 6858000"/>
              <a:gd name="connsiteX91" fmla="*/ 5683015 w 6128435"/>
              <a:gd name="connsiteY91" fmla="*/ 3762025 h 6858000"/>
              <a:gd name="connsiteX92" fmla="*/ 5696643 w 6128435"/>
              <a:gd name="connsiteY92" fmla="*/ 3773888 h 6858000"/>
              <a:gd name="connsiteX93" fmla="*/ 5699203 w 6128435"/>
              <a:gd name="connsiteY93" fmla="*/ 3775823 h 6858000"/>
              <a:gd name="connsiteX94" fmla="*/ 5704824 w 6128435"/>
              <a:gd name="connsiteY94" fmla="*/ 3785966 h 6858000"/>
              <a:gd name="connsiteX95" fmla="*/ 5712204 w 6128435"/>
              <a:gd name="connsiteY95" fmla="*/ 3785830 h 6858000"/>
              <a:gd name="connsiteX96" fmla="*/ 5724816 w 6128435"/>
              <a:gd name="connsiteY96" fmla="*/ 3798949 h 6858000"/>
              <a:gd name="connsiteX97" fmla="*/ 5733539 w 6128435"/>
              <a:gd name="connsiteY97" fmla="*/ 3818457 h 6858000"/>
              <a:gd name="connsiteX98" fmla="*/ 5768491 w 6128435"/>
              <a:gd name="connsiteY98" fmla="*/ 3914399 h 6858000"/>
              <a:gd name="connsiteX99" fmla="*/ 5793123 w 6128435"/>
              <a:gd name="connsiteY99" fmla="*/ 3969952 h 6858000"/>
              <a:gd name="connsiteX100" fmla="*/ 5808321 w 6128435"/>
              <a:gd name="connsiteY100" fmla="*/ 3988153 h 6858000"/>
              <a:gd name="connsiteX101" fmla="*/ 5825621 w 6128435"/>
              <a:gd name="connsiteY101" fmla="*/ 4015525 h 6858000"/>
              <a:gd name="connsiteX102" fmla="*/ 5860672 w 6128435"/>
              <a:gd name="connsiteY102" fmla="*/ 4061579 h 6858000"/>
              <a:gd name="connsiteX103" fmla="*/ 5872173 w 6128435"/>
              <a:gd name="connsiteY103" fmla="*/ 4088497 h 6858000"/>
              <a:gd name="connsiteX104" fmla="*/ 5883705 w 6128435"/>
              <a:gd name="connsiteY104" fmla="*/ 4101899 h 6858000"/>
              <a:gd name="connsiteX105" fmla="*/ 5885314 w 6128435"/>
              <a:gd name="connsiteY105" fmla="*/ 4108387 h 6858000"/>
              <a:gd name="connsiteX106" fmla="*/ 5894095 w 6128435"/>
              <a:gd name="connsiteY106" fmla="*/ 4128857 h 6858000"/>
              <a:gd name="connsiteX107" fmla="*/ 5898339 w 6128435"/>
              <a:gd name="connsiteY107" fmla="*/ 4140800 h 6858000"/>
              <a:gd name="connsiteX108" fmla="*/ 5899734 w 6128435"/>
              <a:gd name="connsiteY108" fmla="*/ 4145632 h 6858000"/>
              <a:gd name="connsiteX109" fmla="*/ 5897098 w 6128435"/>
              <a:gd name="connsiteY109" fmla="*/ 4157819 h 6858000"/>
              <a:gd name="connsiteX110" fmla="*/ 5903513 w 6128435"/>
              <a:gd name="connsiteY110" fmla="*/ 4187661 h 6858000"/>
              <a:gd name="connsiteX111" fmla="*/ 5917114 w 6128435"/>
              <a:gd name="connsiteY111" fmla="*/ 4213096 h 6858000"/>
              <a:gd name="connsiteX112" fmla="*/ 5921153 w 6128435"/>
              <a:gd name="connsiteY112" fmla="*/ 4236222 h 6858000"/>
              <a:gd name="connsiteX113" fmla="*/ 5924233 w 6128435"/>
              <a:gd name="connsiteY113" fmla="*/ 4242060 h 6858000"/>
              <a:gd name="connsiteX114" fmla="*/ 5928910 w 6128435"/>
              <a:gd name="connsiteY114" fmla="*/ 4300973 h 6858000"/>
              <a:gd name="connsiteX115" fmla="*/ 5939320 w 6128435"/>
              <a:gd name="connsiteY115" fmla="*/ 4340435 h 6858000"/>
              <a:gd name="connsiteX116" fmla="*/ 5946705 w 6128435"/>
              <a:gd name="connsiteY116" fmla="*/ 4428051 h 6858000"/>
              <a:gd name="connsiteX117" fmla="*/ 5949261 w 6128435"/>
              <a:gd name="connsiteY117" fmla="*/ 4449185 h 6858000"/>
              <a:gd name="connsiteX118" fmla="*/ 5957504 w 6128435"/>
              <a:gd name="connsiteY118" fmla="*/ 4465911 h 6858000"/>
              <a:gd name="connsiteX119" fmla="*/ 5964689 w 6128435"/>
              <a:gd name="connsiteY119" fmla="*/ 4468532 h 6858000"/>
              <a:gd name="connsiteX120" fmla="*/ 5967062 w 6128435"/>
              <a:gd name="connsiteY120" fmla="*/ 4479923 h 6858000"/>
              <a:gd name="connsiteX121" fmla="*/ 5968960 w 6128435"/>
              <a:gd name="connsiteY121" fmla="*/ 4482655 h 6858000"/>
              <a:gd name="connsiteX122" fmla="*/ 5978567 w 6128435"/>
              <a:gd name="connsiteY122" fmla="*/ 4498605 h 6858000"/>
              <a:gd name="connsiteX123" fmla="*/ 5967676 w 6128435"/>
              <a:gd name="connsiteY123" fmla="*/ 4540140 h 6858000"/>
              <a:gd name="connsiteX124" fmla="*/ 5980106 w 6128435"/>
              <a:gd name="connsiteY124" fmla="*/ 4585087 h 6858000"/>
              <a:gd name="connsiteX125" fmla="*/ 5986918 w 6128435"/>
              <a:gd name="connsiteY125" fmla="*/ 4764836 h 6858000"/>
              <a:gd name="connsiteX126" fmla="*/ 6013516 w 6128435"/>
              <a:gd name="connsiteY126" fmla="*/ 4786619 h 6858000"/>
              <a:gd name="connsiteX127" fmla="*/ 6025404 w 6128435"/>
              <a:gd name="connsiteY127" fmla="*/ 4858148 h 6858000"/>
              <a:gd name="connsiteX128" fmla="*/ 6007749 w 6128435"/>
              <a:gd name="connsiteY128" fmla="*/ 4964715 h 6858000"/>
              <a:gd name="connsiteX129" fmla="*/ 6005269 w 6128435"/>
              <a:gd name="connsiteY129" fmla="*/ 5150567 h 6858000"/>
              <a:gd name="connsiteX130" fmla="*/ 6001127 w 6128435"/>
              <a:gd name="connsiteY130" fmla="*/ 5164609 h 6858000"/>
              <a:gd name="connsiteX131" fmla="*/ 5996647 w 6128435"/>
              <a:gd name="connsiteY131" fmla="*/ 5185640 h 6858000"/>
              <a:gd name="connsiteX132" fmla="*/ 5998514 w 6128435"/>
              <a:gd name="connsiteY132" fmla="*/ 5189673 h 6858000"/>
              <a:gd name="connsiteX133" fmla="*/ 5995970 w 6128435"/>
              <a:gd name="connsiteY133" fmla="*/ 5221547 h 6858000"/>
              <a:gd name="connsiteX134" fmla="*/ 5997218 w 6128435"/>
              <a:gd name="connsiteY134" fmla="*/ 5222031 h 6858000"/>
              <a:gd name="connsiteX135" fmla="*/ 6002116 w 6128435"/>
              <a:gd name="connsiteY135" fmla="*/ 5231223 h 6858000"/>
              <a:gd name="connsiteX136" fmla="*/ 6008541 w 6128435"/>
              <a:gd name="connsiteY136" fmla="*/ 5248680 h 6858000"/>
              <a:gd name="connsiteX137" fmla="*/ 6039260 w 6128435"/>
              <a:gd name="connsiteY137" fmla="*/ 5289518 h 6858000"/>
              <a:gd name="connsiteX138" fmla="*/ 6036748 w 6128435"/>
              <a:gd name="connsiteY138" fmla="*/ 5322752 h 6858000"/>
              <a:gd name="connsiteX139" fmla="*/ 6036943 w 6128435"/>
              <a:gd name="connsiteY139" fmla="*/ 5329480 h 6858000"/>
              <a:gd name="connsiteX140" fmla="*/ 6037236 w 6128435"/>
              <a:gd name="connsiteY140" fmla="*/ 5329634 h 6858000"/>
              <a:gd name="connsiteX141" fmla="*/ 6038019 w 6128435"/>
              <a:gd name="connsiteY141" fmla="*/ 5336764 h 6858000"/>
              <a:gd name="connsiteX142" fmla="*/ 6037298 w 6128435"/>
              <a:gd name="connsiteY142" fmla="*/ 5341753 h 6858000"/>
              <a:gd name="connsiteX143" fmla="*/ 6037677 w 6128435"/>
              <a:gd name="connsiteY143" fmla="*/ 5354807 h 6858000"/>
              <a:gd name="connsiteX144" fmla="*/ 6039728 w 6128435"/>
              <a:gd name="connsiteY144" fmla="*/ 5359416 h 6858000"/>
              <a:gd name="connsiteX145" fmla="*/ 6043311 w 6128435"/>
              <a:gd name="connsiteY145" fmla="*/ 5361407 h 6858000"/>
              <a:gd name="connsiteX146" fmla="*/ 6042954 w 6128435"/>
              <a:gd name="connsiteY146" fmla="*/ 5362576 h 6858000"/>
              <a:gd name="connsiteX147" fmla="*/ 6053435 w 6128435"/>
              <a:gd name="connsiteY147" fmla="*/ 5387547 h 6858000"/>
              <a:gd name="connsiteX148" fmla="*/ 6065933 w 6128435"/>
              <a:gd name="connsiteY148" fmla="*/ 5443002 h 6858000"/>
              <a:gd name="connsiteX149" fmla="*/ 6068640 w 6128435"/>
              <a:gd name="connsiteY149" fmla="*/ 5474503 h 6858000"/>
              <a:gd name="connsiteX150" fmla="*/ 6080922 w 6128435"/>
              <a:gd name="connsiteY150" fmla="*/ 5561070 h 6858000"/>
              <a:gd name="connsiteX151" fmla="*/ 6096949 w 6128435"/>
              <a:gd name="connsiteY151" fmla="*/ 5648179 h 6858000"/>
              <a:gd name="connsiteX152" fmla="*/ 6125703 w 6128435"/>
              <a:gd name="connsiteY152" fmla="*/ 5692894 h 6858000"/>
              <a:gd name="connsiteX153" fmla="*/ 6126670 w 6128435"/>
              <a:gd name="connsiteY153" fmla="*/ 5697882 h 6858000"/>
              <a:gd name="connsiteX154" fmla="*/ 6124061 w 6128435"/>
              <a:gd name="connsiteY154" fmla="*/ 5710294 h 6858000"/>
              <a:gd name="connsiteX155" fmla="*/ 6122213 w 6128435"/>
              <a:gd name="connsiteY155" fmla="*/ 5714762 h 6858000"/>
              <a:gd name="connsiteX156" fmla="*/ 6121353 w 6128435"/>
              <a:gd name="connsiteY156" fmla="*/ 5721725 h 6858000"/>
              <a:gd name="connsiteX157" fmla="*/ 6121607 w 6128435"/>
              <a:gd name="connsiteY157" fmla="*/ 5721959 h 6858000"/>
              <a:gd name="connsiteX158" fmla="*/ 6120262 w 6128435"/>
              <a:gd name="connsiteY158" fmla="*/ 5728358 h 6858000"/>
              <a:gd name="connsiteX159" fmla="*/ 6110194 w 6128435"/>
              <a:gd name="connsiteY159" fmla="*/ 5758853 h 6858000"/>
              <a:gd name="connsiteX160" fmla="*/ 6127519 w 6128435"/>
              <a:gd name="connsiteY160" fmla="*/ 5865775 h 6858000"/>
              <a:gd name="connsiteX161" fmla="*/ 6128435 w 6128435"/>
              <a:gd name="connsiteY161" fmla="*/ 5870164 h 6858000"/>
              <a:gd name="connsiteX162" fmla="*/ 6119217 w 6128435"/>
              <a:gd name="connsiteY162" fmla="*/ 5888542 h 6858000"/>
              <a:gd name="connsiteX163" fmla="*/ 6115966 w 6128435"/>
              <a:gd name="connsiteY163" fmla="*/ 5898387 h 6858000"/>
              <a:gd name="connsiteX164" fmla="*/ 6111924 w 6128435"/>
              <a:gd name="connsiteY164" fmla="*/ 5900444 h 6858000"/>
              <a:gd name="connsiteX165" fmla="*/ 6108716 w 6128435"/>
              <a:gd name="connsiteY165" fmla="*/ 5915345 h 6858000"/>
              <a:gd name="connsiteX166" fmla="*/ 6109524 w 6128435"/>
              <a:gd name="connsiteY166" fmla="*/ 5917328 h 6858000"/>
              <a:gd name="connsiteX167" fmla="*/ 6102493 w 6128435"/>
              <a:gd name="connsiteY167" fmla="*/ 5928602 h 6858000"/>
              <a:gd name="connsiteX168" fmla="*/ 6056863 w 6128435"/>
              <a:gd name="connsiteY168" fmla="*/ 6000643 h 6858000"/>
              <a:gd name="connsiteX169" fmla="*/ 6045436 w 6128435"/>
              <a:gd name="connsiteY169" fmla="*/ 6124480 h 6858000"/>
              <a:gd name="connsiteX170" fmla="*/ 6030489 w 6128435"/>
              <a:gd name="connsiteY170" fmla="*/ 6317666 h 6858000"/>
              <a:gd name="connsiteX171" fmla="*/ 6007492 w 6128435"/>
              <a:gd name="connsiteY171" fmla="*/ 6440818 h 6858000"/>
              <a:gd name="connsiteX172" fmla="*/ 6009467 w 6128435"/>
              <a:gd name="connsiteY172" fmla="*/ 6487076 h 6858000"/>
              <a:gd name="connsiteX173" fmla="*/ 5995064 w 6128435"/>
              <a:gd name="connsiteY173" fmla="*/ 6540791 h 6858000"/>
              <a:gd name="connsiteX174" fmla="*/ 5996309 w 6128435"/>
              <a:gd name="connsiteY174" fmla="*/ 6543961 h 6858000"/>
              <a:gd name="connsiteX175" fmla="*/ 5996048 w 6128435"/>
              <a:gd name="connsiteY175" fmla="*/ 6555444 h 6858000"/>
              <a:gd name="connsiteX176" fmla="*/ 6002524 w 6128435"/>
              <a:gd name="connsiteY176" fmla="*/ 6560188 h 6858000"/>
              <a:gd name="connsiteX177" fmla="*/ 6006823 w 6128435"/>
              <a:gd name="connsiteY177" fmla="*/ 6578546 h 6858000"/>
              <a:gd name="connsiteX178" fmla="*/ 6004510 w 6128435"/>
              <a:gd name="connsiteY178" fmla="*/ 6599256 h 6858000"/>
              <a:gd name="connsiteX179" fmla="*/ 5986207 w 6128435"/>
              <a:gd name="connsiteY179" fmla="*/ 6695855 h 6858000"/>
              <a:gd name="connsiteX180" fmla="*/ 5979428 w 6128435"/>
              <a:gd name="connsiteY180" fmla="*/ 6754678 h 6858000"/>
              <a:gd name="connsiteX181" fmla="*/ 5983398 w 6128435"/>
              <a:gd name="connsiteY181" fmla="*/ 6778641 h 6858000"/>
              <a:gd name="connsiteX182" fmla="*/ 5984543 w 6128435"/>
              <a:gd name="connsiteY182" fmla="*/ 6811016 h 6858000"/>
              <a:gd name="connsiteX183" fmla="*/ 5981802 w 6128435"/>
              <a:gd name="connsiteY183" fmla="*/ 6838578 h 6858000"/>
              <a:gd name="connsiteX184" fmla="*/ 5979671 w 6128435"/>
              <a:gd name="connsiteY184" fmla="*/ 6858000 h 6858000"/>
              <a:gd name="connsiteX185" fmla="*/ 0 w 6128435"/>
              <a:gd name="connsiteY185" fmla="*/ 6858000 h 6858000"/>
              <a:gd name="connsiteX186" fmla="*/ 0 w 6128435"/>
              <a:gd name="connsiteY186"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01198 h 6858000"/>
              <a:gd name="connsiteX34" fmla="*/ 5255696 w 6128435"/>
              <a:gd name="connsiteY34" fmla="*/ 1880842 h 6858000"/>
              <a:gd name="connsiteX35" fmla="*/ 5280947 w 6128435"/>
              <a:gd name="connsiteY35" fmla="*/ 1904438 h 6858000"/>
              <a:gd name="connsiteX36" fmla="*/ 5288486 w 6128435"/>
              <a:gd name="connsiteY36" fmla="*/ 1976575 h 6858000"/>
              <a:gd name="connsiteX37" fmla="*/ 5252592 w 6128435"/>
              <a:gd name="connsiteY37" fmla="*/ 2092210 h 6858000"/>
              <a:gd name="connsiteX38" fmla="*/ 5264303 w 6128435"/>
              <a:gd name="connsiteY38" fmla="*/ 2225157 h 6858000"/>
              <a:gd name="connsiteX39" fmla="*/ 5254949 w 6128435"/>
              <a:gd name="connsiteY39" fmla="*/ 2236160 h 6858000"/>
              <a:gd name="connsiteX40" fmla="*/ 5250104 w 6128435"/>
              <a:gd name="connsiteY40" fmla="*/ 2249166 h 6858000"/>
              <a:gd name="connsiteX41" fmla="*/ 5251214 w 6128435"/>
              <a:gd name="connsiteY41" fmla="*/ 2250944 h 6858000"/>
              <a:gd name="connsiteX42" fmla="*/ 5250644 w 6128435"/>
              <a:gd name="connsiteY42" fmla="*/ 2266619 h 6858000"/>
              <a:gd name="connsiteX43" fmla="*/ 5247111 w 6128435"/>
              <a:gd name="connsiteY43" fmla="*/ 2269679 h 6858000"/>
              <a:gd name="connsiteX44" fmla="*/ 5245653 w 6128435"/>
              <a:gd name="connsiteY44" fmla="*/ 2280317 h 6858000"/>
              <a:gd name="connsiteX45" fmla="*/ 5239901 w 6128435"/>
              <a:gd name="connsiteY45" fmla="*/ 2300961 h 6858000"/>
              <a:gd name="connsiteX46" fmla="*/ 5241522 w 6128435"/>
              <a:gd name="connsiteY46" fmla="*/ 2305114 h 6858000"/>
              <a:gd name="connsiteX47" fmla="*/ 5237050 w 6128435"/>
              <a:gd name="connsiteY47" fmla="*/ 2336703 h 6858000"/>
              <a:gd name="connsiteX48" fmla="*/ 5238267 w 6128435"/>
              <a:gd name="connsiteY48" fmla="*/ 2337277 h 6858000"/>
              <a:gd name="connsiteX49" fmla="*/ 5242602 w 6128435"/>
              <a:gd name="connsiteY49" fmla="*/ 2346782 h 6858000"/>
              <a:gd name="connsiteX50" fmla="*/ 5247963 w 6128435"/>
              <a:gd name="connsiteY50" fmla="*/ 2364638 h 6858000"/>
              <a:gd name="connsiteX51" fmla="*/ 5276175 w 6128435"/>
              <a:gd name="connsiteY51" fmla="*/ 2407515 h 6858000"/>
              <a:gd name="connsiteX52" fmla="*/ 5271650 w 6128435"/>
              <a:gd name="connsiteY52" fmla="*/ 2440467 h 6858000"/>
              <a:gd name="connsiteX53" fmla="*/ 5271438 w 6128435"/>
              <a:gd name="connsiteY53" fmla="*/ 2447186 h 6858000"/>
              <a:gd name="connsiteX54" fmla="*/ 5271722 w 6128435"/>
              <a:gd name="connsiteY54" fmla="*/ 2447359 h 6858000"/>
              <a:gd name="connsiteX55" fmla="*/ 5272069 w 6128435"/>
              <a:gd name="connsiteY55" fmla="*/ 2454523 h 6858000"/>
              <a:gd name="connsiteX56" fmla="*/ 5271049 w 6128435"/>
              <a:gd name="connsiteY56" fmla="*/ 2459442 h 6858000"/>
              <a:gd name="connsiteX57" fmla="*/ 5270636 w 6128435"/>
              <a:gd name="connsiteY57" fmla="*/ 2472481 h 6858000"/>
              <a:gd name="connsiteX58" fmla="*/ 5272406 w 6128435"/>
              <a:gd name="connsiteY58" fmla="*/ 2477221 h 6858000"/>
              <a:gd name="connsiteX59" fmla="*/ 5307538 w 6128435"/>
              <a:gd name="connsiteY59" fmla="*/ 2514685 h 6858000"/>
              <a:gd name="connsiteX60" fmla="*/ 5337604 w 6128435"/>
              <a:gd name="connsiteY60" fmla="*/ 2597632 h 6858000"/>
              <a:gd name="connsiteX61" fmla="*/ 5407503 w 6128435"/>
              <a:gd name="connsiteY61" fmla="*/ 2786290 h 6858000"/>
              <a:gd name="connsiteX62" fmla="*/ 5407356 w 6128435"/>
              <a:gd name="connsiteY62" fmla="*/ 2787545 h 6858000"/>
              <a:gd name="connsiteX63" fmla="*/ 5411130 w 6128435"/>
              <a:gd name="connsiteY63" fmla="*/ 2788640 h 6858000"/>
              <a:gd name="connsiteX64" fmla="*/ 5416439 w 6128435"/>
              <a:gd name="connsiteY64" fmla="*/ 2805666 h 6858000"/>
              <a:gd name="connsiteX65" fmla="*/ 5416589 w 6128435"/>
              <a:gd name="connsiteY65" fmla="*/ 2810822 h 6858000"/>
              <a:gd name="connsiteX66" fmla="*/ 5418542 w 6128435"/>
              <a:gd name="connsiteY66" fmla="*/ 2817745 h 6858000"/>
              <a:gd name="connsiteX67" fmla="*/ 5418847 w 6128435"/>
              <a:gd name="connsiteY67" fmla="*/ 2817825 h 6858000"/>
              <a:gd name="connsiteX68" fmla="*/ 5423364 w 6128435"/>
              <a:gd name="connsiteY68" fmla="*/ 2858292 h 6858000"/>
              <a:gd name="connsiteX69" fmla="*/ 5479298 w 6128435"/>
              <a:gd name="connsiteY69" fmla="*/ 2947791 h 6858000"/>
              <a:gd name="connsiteX70" fmla="*/ 5481770 w 6128435"/>
              <a:gd name="connsiteY70" fmla="*/ 2951352 h 6858000"/>
              <a:gd name="connsiteX71" fmla="*/ 5481013 w 6128435"/>
              <a:gd name="connsiteY71" fmla="*/ 2973461 h 6858000"/>
              <a:gd name="connsiteX72" fmla="*/ 5482045 w 6128435"/>
              <a:gd name="connsiteY72" fmla="*/ 2984371 h 6858000"/>
              <a:gd name="connsiteX73" fmla="*/ 5479405 w 6128435"/>
              <a:gd name="connsiteY73" fmla="*/ 2988507 h 6858000"/>
              <a:gd name="connsiteX74" fmla="*/ 5482415 w 6128435"/>
              <a:gd name="connsiteY74" fmla="*/ 3004079 h 6858000"/>
              <a:gd name="connsiteX75" fmla="*/ 5483865 w 6128435"/>
              <a:gd name="connsiteY75" fmla="*/ 3005467 h 6858000"/>
              <a:gd name="connsiteX76" fmla="*/ 5482236 w 6128435"/>
              <a:gd name="connsiteY76" fmla="*/ 3019791 h 6858000"/>
              <a:gd name="connsiteX77" fmla="*/ 5475895 w 6128435"/>
              <a:gd name="connsiteY77" fmla="*/ 3033578 h 6858000"/>
              <a:gd name="connsiteX78" fmla="*/ 5477595 w 6128435"/>
              <a:gd name="connsiteY78" fmla="*/ 3250534 h 6858000"/>
              <a:gd name="connsiteX79" fmla="*/ 5532836 w 6128435"/>
              <a:gd name="connsiteY79" fmla="*/ 3353840 h 6858000"/>
              <a:gd name="connsiteX80" fmla="*/ 5561229 w 6128435"/>
              <a:gd name="connsiteY80" fmla="*/ 3395784 h 6858000"/>
              <a:gd name="connsiteX81" fmla="*/ 5589758 w 6128435"/>
              <a:gd name="connsiteY81" fmla="*/ 3506453 h 6858000"/>
              <a:gd name="connsiteX82" fmla="*/ 5596144 w 6128435"/>
              <a:gd name="connsiteY82" fmla="*/ 3534624 h 6858000"/>
              <a:gd name="connsiteX83" fmla="*/ 5597750 w 6128435"/>
              <a:gd name="connsiteY83" fmla="*/ 3534129 h 6858000"/>
              <a:gd name="connsiteX84" fmla="*/ 5599700 w 6128435"/>
              <a:gd name="connsiteY84" fmla="*/ 3547221 h 6858000"/>
              <a:gd name="connsiteX85" fmla="*/ 5615031 w 6128435"/>
              <a:gd name="connsiteY85" fmla="*/ 3557482 h 6858000"/>
              <a:gd name="connsiteX86" fmla="*/ 5618377 w 6128435"/>
              <a:gd name="connsiteY86" fmla="*/ 3588431 h 6858000"/>
              <a:gd name="connsiteX87" fmla="*/ 5612155 w 6128435"/>
              <a:gd name="connsiteY87" fmla="*/ 3589869 h 6858000"/>
              <a:gd name="connsiteX88" fmla="*/ 5620843 w 6128435"/>
              <a:gd name="connsiteY88" fmla="*/ 3606745 h 6858000"/>
              <a:gd name="connsiteX89" fmla="*/ 5655472 w 6128435"/>
              <a:gd name="connsiteY89" fmla="*/ 3678877 h 6858000"/>
              <a:gd name="connsiteX90" fmla="*/ 5680448 w 6128435"/>
              <a:gd name="connsiteY90" fmla="*/ 3717760 h 6858000"/>
              <a:gd name="connsiteX91" fmla="*/ 5683015 w 6128435"/>
              <a:gd name="connsiteY91" fmla="*/ 3762025 h 6858000"/>
              <a:gd name="connsiteX92" fmla="*/ 5696643 w 6128435"/>
              <a:gd name="connsiteY92" fmla="*/ 3773888 h 6858000"/>
              <a:gd name="connsiteX93" fmla="*/ 5699203 w 6128435"/>
              <a:gd name="connsiteY93" fmla="*/ 3775823 h 6858000"/>
              <a:gd name="connsiteX94" fmla="*/ 5704824 w 6128435"/>
              <a:gd name="connsiteY94" fmla="*/ 3785966 h 6858000"/>
              <a:gd name="connsiteX95" fmla="*/ 5712204 w 6128435"/>
              <a:gd name="connsiteY95" fmla="*/ 3785830 h 6858000"/>
              <a:gd name="connsiteX96" fmla="*/ 5724816 w 6128435"/>
              <a:gd name="connsiteY96" fmla="*/ 3798949 h 6858000"/>
              <a:gd name="connsiteX97" fmla="*/ 5733539 w 6128435"/>
              <a:gd name="connsiteY97" fmla="*/ 3818457 h 6858000"/>
              <a:gd name="connsiteX98" fmla="*/ 5768491 w 6128435"/>
              <a:gd name="connsiteY98" fmla="*/ 3914399 h 6858000"/>
              <a:gd name="connsiteX99" fmla="*/ 5793123 w 6128435"/>
              <a:gd name="connsiteY99" fmla="*/ 3969952 h 6858000"/>
              <a:gd name="connsiteX100" fmla="*/ 5808321 w 6128435"/>
              <a:gd name="connsiteY100" fmla="*/ 3988153 h 6858000"/>
              <a:gd name="connsiteX101" fmla="*/ 5825621 w 6128435"/>
              <a:gd name="connsiteY101" fmla="*/ 4015525 h 6858000"/>
              <a:gd name="connsiteX102" fmla="*/ 5860672 w 6128435"/>
              <a:gd name="connsiteY102" fmla="*/ 4061579 h 6858000"/>
              <a:gd name="connsiteX103" fmla="*/ 5872173 w 6128435"/>
              <a:gd name="connsiteY103" fmla="*/ 4088497 h 6858000"/>
              <a:gd name="connsiteX104" fmla="*/ 5883705 w 6128435"/>
              <a:gd name="connsiteY104" fmla="*/ 4101899 h 6858000"/>
              <a:gd name="connsiteX105" fmla="*/ 5885314 w 6128435"/>
              <a:gd name="connsiteY105" fmla="*/ 4108387 h 6858000"/>
              <a:gd name="connsiteX106" fmla="*/ 5894095 w 6128435"/>
              <a:gd name="connsiteY106" fmla="*/ 4128857 h 6858000"/>
              <a:gd name="connsiteX107" fmla="*/ 5898339 w 6128435"/>
              <a:gd name="connsiteY107" fmla="*/ 4140800 h 6858000"/>
              <a:gd name="connsiteX108" fmla="*/ 5899734 w 6128435"/>
              <a:gd name="connsiteY108" fmla="*/ 4145632 h 6858000"/>
              <a:gd name="connsiteX109" fmla="*/ 5897098 w 6128435"/>
              <a:gd name="connsiteY109" fmla="*/ 4157819 h 6858000"/>
              <a:gd name="connsiteX110" fmla="*/ 5903513 w 6128435"/>
              <a:gd name="connsiteY110" fmla="*/ 4187661 h 6858000"/>
              <a:gd name="connsiteX111" fmla="*/ 5917114 w 6128435"/>
              <a:gd name="connsiteY111" fmla="*/ 4213096 h 6858000"/>
              <a:gd name="connsiteX112" fmla="*/ 5921153 w 6128435"/>
              <a:gd name="connsiteY112" fmla="*/ 4236222 h 6858000"/>
              <a:gd name="connsiteX113" fmla="*/ 5924233 w 6128435"/>
              <a:gd name="connsiteY113" fmla="*/ 4242060 h 6858000"/>
              <a:gd name="connsiteX114" fmla="*/ 5928910 w 6128435"/>
              <a:gd name="connsiteY114" fmla="*/ 4300973 h 6858000"/>
              <a:gd name="connsiteX115" fmla="*/ 5939320 w 6128435"/>
              <a:gd name="connsiteY115" fmla="*/ 4340435 h 6858000"/>
              <a:gd name="connsiteX116" fmla="*/ 5946705 w 6128435"/>
              <a:gd name="connsiteY116" fmla="*/ 4428051 h 6858000"/>
              <a:gd name="connsiteX117" fmla="*/ 5949261 w 6128435"/>
              <a:gd name="connsiteY117" fmla="*/ 4449185 h 6858000"/>
              <a:gd name="connsiteX118" fmla="*/ 5957504 w 6128435"/>
              <a:gd name="connsiteY118" fmla="*/ 4465911 h 6858000"/>
              <a:gd name="connsiteX119" fmla="*/ 5964689 w 6128435"/>
              <a:gd name="connsiteY119" fmla="*/ 4468532 h 6858000"/>
              <a:gd name="connsiteX120" fmla="*/ 5967062 w 6128435"/>
              <a:gd name="connsiteY120" fmla="*/ 4479923 h 6858000"/>
              <a:gd name="connsiteX121" fmla="*/ 5968960 w 6128435"/>
              <a:gd name="connsiteY121" fmla="*/ 4482655 h 6858000"/>
              <a:gd name="connsiteX122" fmla="*/ 5978567 w 6128435"/>
              <a:gd name="connsiteY122" fmla="*/ 4498605 h 6858000"/>
              <a:gd name="connsiteX123" fmla="*/ 5967676 w 6128435"/>
              <a:gd name="connsiteY123" fmla="*/ 4540140 h 6858000"/>
              <a:gd name="connsiteX124" fmla="*/ 5980106 w 6128435"/>
              <a:gd name="connsiteY124" fmla="*/ 4585087 h 6858000"/>
              <a:gd name="connsiteX125" fmla="*/ 5998138 w 6128435"/>
              <a:gd name="connsiteY125" fmla="*/ 4697518 h 6858000"/>
              <a:gd name="connsiteX126" fmla="*/ 6013516 w 6128435"/>
              <a:gd name="connsiteY126" fmla="*/ 4786619 h 6858000"/>
              <a:gd name="connsiteX127" fmla="*/ 6025404 w 6128435"/>
              <a:gd name="connsiteY127" fmla="*/ 4858148 h 6858000"/>
              <a:gd name="connsiteX128" fmla="*/ 6007749 w 6128435"/>
              <a:gd name="connsiteY128" fmla="*/ 4964715 h 6858000"/>
              <a:gd name="connsiteX129" fmla="*/ 6005269 w 6128435"/>
              <a:gd name="connsiteY129" fmla="*/ 5150567 h 6858000"/>
              <a:gd name="connsiteX130" fmla="*/ 6001127 w 6128435"/>
              <a:gd name="connsiteY130" fmla="*/ 5164609 h 6858000"/>
              <a:gd name="connsiteX131" fmla="*/ 5996647 w 6128435"/>
              <a:gd name="connsiteY131" fmla="*/ 5185640 h 6858000"/>
              <a:gd name="connsiteX132" fmla="*/ 5998514 w 6128435"/>
              <a:gd name="connsiteY132" fmla="*/ 5189673 h 6858000"/>
              <a:gd name="connsiteX133" fmla="*/ 5995970 w 6128435"/>
              <a:gd name="connsiteY133" fmla="*/ 5221547 h 6858000"/>
              <a:gd name="connsiteX134" fmla="*/ 5997218 w 6128435"/>
              <a:gd name="connsiteY134" fmla="*/ 5222031 h 6858000"/>
              <a:gd name="connsiteX135" fmla="*/ 6002116 w 6128435"/>
              <a:gd name="connsiteY135" fmla="*/ 5231223 h 6858000"/>
              <a:gd name="connsiteX136" fmla="*/ 6008541 w 6128435"/>
              <a:gd name="connsiteY136" fmla="*/ 5248680 h 6858000"/>
              <a:gd name="connsiteX137" fmla="*/ 6039260 w 6128435"/>
              <a:gd name="connsiteY137" fmla="*/ 5289518 h 6858000"/>
              <a:gd name="connsiteX138" fmla="*/ 6036748 w 6128435"/>
              <a:gd name="connsiteY138" fmla="*/ 5322752 h 6858000"/>
              <a:gd name="connsiteX139" fmla="*/ 6036943 w 6128435"/>
              <a:gd name="connsiteY139" fmla="*/ 5329480 h 6858000"/>
              <a:gd name="connsiteX140" fmla="*/ 6037236 w 6128435"/>
              <a:gd name="connsiteY140" fmla="*/ 5329634 h 6858000"/>
              <a:gd name="connsiteX141" fmla="*/ 6038019 w 6128435"/>
              <a:gd name="connsiteY141" fmla="*/ 5336764 h 6858000"/>
              <a:gd name="connsiteX142" fmla="*/ 6037298 w 6128435"/>
              <a:gd name="connsiteY142" fmla="*/ 5341753 h 6858000"/>
              <a:gd name="connsiteX143" fmla="*/ 6037677 w 6128435"/>
              <a:gd name="connsiteY143" fmla="*/ 5354807 h 6858000"/>
              <a:gd name="connsiteX144" fmla="*/ 6039728 w 6128435"/>
              <a:gd name="connsiteY144" fmla="*/ 5359416 h 6858000"/>
              <a:gd name="connsiteX145" fmla="*/ 6043311 w 6128435"/>
              <a:gd name="connsiteY145" fmla="*/ 5361407 h 6858000"/>
              <a:gd name="connsiteX146" fmla="*/ 6042954 w 6128435"/>
              <a:gd name="connsiteY146" fmla="*/ 5362576 h 6858000"/>
              <a:gd name="connsiteX147" fmla="*/ 6053435 w 6128435"/>
              <a:gd name="connsiteY147" fmla="*/ 5387547 h 6858000"/>
              <a:gd name="connsiteX148" fmla="*/ 6065933 w 6128435"/>
              <a:gd name="connsiteY148" fmla="*/ 5443002 h 6858000"/>
              <a:gd name="connsiteX149" fmla="*/ 6068640 w 6128435"/>
              <a:gd name="connsiteY149" fmla="*/ 5474503 h 6858000"/>
              <a:gd name="connsiteX150" fmla="*/ 6080922 w 6128435"/>
              <a:gd name="connsiteY150" fmla="*/ 5561070 h 6858000"/>
              <a:gd name="connsiteX151" fmla="*/ 6096949 w 6128435"/>
              <a:gd name="connsiteY151" fmla="*/ 5648179 h 6858000"/>
              <a:gd name="connsiteX152" fmla="*/ 6125703 w 6128435"/>
              <a:gd name="connsiteY152" fmla="*/ 5692894 h 6858000"/>
              <a:gd name="connsiteX153" fmla="*/ 6126670 w 6128435"/>
              <a:gd name="connsiteY153" fmla="*/ 5697882 h 6858000"/>
              <a:gd name="connsiteX154" fmla="*/ 6124061 w 6128435"/>
              <a:gd name="connsiteY154" fmla="*/ 5710294 h 6858000"/>
              <a:gd name="connsiteX155" fmla="*/ 6122213 w 6128435"/>
              <a:gd name="connsiteY155" fmla="*/ 5714762 h 6858000"/>
              <a:gd name="connsiteX156" fmla="*/ 6121353 w 6128435"/>
              <a:gd name="connsiteY156" fmla="*/ 5721725 h 6858000"/>
              <a:gd name="connsiteX157" fmla="*/ 6121607 w 6128435"/>
              <a:gd name="connsiteY157" fmla="*/ 5721959 h 6858000"/>
              <a:gd name="connsiteX158" fmla="*/ 6120262 w 6128435"/>
              <a:gd name="connsiteY158" fmla="*/ 5728358 h 6858000"/>
              <a:gd name="connsiteX159" fmla="*/ 6110194 w 6128435"/>
              <a:gd name="connsiteY159" fmla="*/ 5758853 h 6858000"/>
              <a:gd name="connsiteX160" fmla="*/ 6127519 w 6128435"/>
              <a:gd name="connsiteY160" fmla="*/ 5865775 h 6858000"/>
              <a:gd name="connsiteX161" fmla="*/ 6128435 w 6128435"/>
              <a:gd name="connsiteY161" fmla="*/ 5870164 h 6858000"/>
              <a:gd name="connsiteX162" fmla="*/ 6119217 w 6128435"/>
              <a:gd name="connsiteY162" fmla="*/ 5888542 h 6858000"/>
              <a:gd name="connsiteX163" fmla="*/ 6115966 w 6128435"/>
              <a:gd name="connsiteY163" fmla="*/ 5898387 h 6858000"/>
              <a:gd name="connsiteX164" fmla="*/ 6111924 w 6128435"/>
              <a:gd name="connsiteY164" fmla="*/ 5900444 h 6858000"/>
              <a:gd name="connsiteX165" fmla="*/ 6108716 w 6128435"/>
              <a:gd name="connsiteY165" fmla="*/ 5915345 h 6858000"/>
              <a:gd name="connsiteX166" fmla="*/ 6109524 w 6128435"/>
              <a:gd name="connsiteY166" fmla="*/ 5917328 h 6858000"/>
              <a:gd name="connsiteX167" fmla="*/ 6102493 w 6128435"/>
              <a:gd name="connsiteY167" fmla="*/ 5928602 h 6858000"/>
              <a:gd name="connsiteX168" fmla="*/ 6056863 w 6128435"/>
              <a:gd name="connsiteY168" fmla="*/ 6000643 h 6858000"/>
              <a:gd name="connsiteX169" fmla="*/ 6045436 w 6128435"/>
              <a:gd name="connsiteY169" fmla="*/ 6124480 h 6858000"/>
              <a:gd name="connsiteX170" fmla="*/ 6030489 w 6128435"/>
              <a:gd name="connsiteY170" fmla="*/ 6317666 h 6858000"/>
              <a:gd name="connsiteX171" fmla="*/ 6007492 w 6128435"/>
              <a:gd name="connsiteY171" fmla="*/ 6440818 h 6858000"/>
              <a:gd name="connsiteX172" fmla="*/ 6009467 w 6128435"/>
              <a:gd name="connsiteY172" fmla="*/ 6487076 h 6858000"/>
              <a:gd name="connsiteX173" fmla="*/ 5995064 w 6128435"/>
              <a:gd name="connsiteY173" fmla="*/ 6540791 h 6858000"/>
              <a:gd name="connsiteX174" fmla="*/ 5996309 w 6128435"/>
              <a:gd name="connsiteY174" fmla="*/ 6543961 h 6858000"/>
              <a:gd name="connsiteX175" fmla="*/ 5996048 w 6128435"/>
              <a:gd name="connsiteY175" fmla="*/ 6555444 h 6858000"/>
              <a:gd name="connsiteX176" fmla="*/ 6002524 w 6128435"/>
              <a:gd name="connsiteY176" fmla="*/ 6560188 h 6858000"/>
              <a:gd name="connsiteX177" fmla="*/ 6006823 w 6128435"/>
              <a:gd name="connsiteY177" fmla="*/ 6578546 h 6858000"/>
              <a:gd name="connsiteX178" fmla="*/ 6004510 w 6128435"/>
              <a:gd name="connsiteY178" fmla="*/ 6599256 h 6858000"/>
              <a:gd name="connsiteX179" fmla="*/ 5986207 w 6128435"/>
              <a:gd name="connsiteY179" fmla="*/ 6695855 h 6858000"/>
              <a:gd name="connsiteX180" fmla="*/ 5979428 w 6128435"/>
              <a:gd name="connsiteY180" fmla="*/ 6754678 h 6858000"/>
              <a:gd name="connsiteX181" fmla="*/ 5983398 w 6128435"/>
              <a:gd name="connsiteY181" fmla="*/ 6778641 h 6858000"/>
              <a:gd name="connsiteX182" fmla="*/ 5984543 w 6128435"/>
              <a:gd name="connsiteY182" fmla="*/ 6811016 h 6858000"/>
              <a:gd name="connsiteX183" fmla="*/ 5981802 w 6128435"/>
              <a:gd name="connsiteY183" fmla="*/ 6838578 h 6858000"/>
              <a:gd name="connsiteX184" fmla="*/ 5979671 w 6128435"/>
              <a:gd name="connsiteY184" fmla="*/ 6858000 h 6858000"/>
              <a:gd name="connsiteX185" fmla="*/ 0 w 6128435"/>
              <a:gd name="connsiteY185" fmla="*/ 6858000 h 6858000"/>
              <a:gd name="connsiteX186" fmla="*/ 0 w 6128435"/>
              <a:gd name="connsiteY186"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01198 h 6858000"/>
              <a:gd name="connsiteX34" fmla="*/ 5255696 w 6128435"/>
              <a:gd name="connsiteY34" fmla="*/ 1880842 h 6858000"/>
              <a:gd name="connsiteX35" fmla="*/ 5280947 w 6128435"/>
              <a:gd name="connsiteY35" fmla="*/ 1904438 h 6858000"/>
              <a:gd name="connsiteX36" fmla="*/ 5288486 w 6128435"/>
              <a:gd name="connsiteY36" fmla="*/ 1976575 h 6858000"/>
              <a:gd name="connsiteX37" fmla="*/ 5252592 w 6128435"/>
              <a:gd name="connsiteY37" fmla="*/ 2092210 h 6858000"/>
              <a:gd name="connsiteX38" fmla="*/ 5264303 w 6128435"/>
              <a:gd name="connsiteY38" fmla="*/ 2225157 h 6858000"/>
              <a:gd name="connsiteX39" fmla="*/ 5254949 w 6128435"/>
              <a:gd name="connsiteY39" fmla="*/ 2236160 h 6858000"/>
              <a:gd name="connsiteX40" fmla="*/ 5250104 w 6128435"/>
              <a:gd name="connsiteY40" fmla="*/ 2249166 h 6858000"/>
              <a:gd name="connsiteX41" fmla="*/ 5251214 w 6128435"/>
              <a:gd name="connsiteY41" fmla="*/ 2250944 h 6858000"/>
              <a:gd name="connsiteX42" fmla="*/ 5250644 w 6128435"/>
              <a:gd name="connsiteY42" fmla="*/ 2266619 h 6858000"/>
              <a:gd name="connsiteX43" fmla="*/ 5247111 w 6128435"/>
              <a:gd name="connsiteY43" fmla="*/ 2269679 h 6858000"/>
              <a:gd name="connsiteX44" fmla="*/ 5245653 w 6128435"/>
              <a:gd name="connsiteY44" fmla="*/ 2280317 h 6858000"/>
              <a:gd name="connsiteX45" fmla="*/ 5239901 w 6128435"/>
              <a:gd name="connsiteY45" fmla="*/ 2300961 h 6858000"/>
              <a:gd name="connsiteX46" fmla="*/ 5241522 w 6128435"/>
              <a:gd name="connsiteY46" fmla="*/ 2305114 h 6858000"/>
              <a:gd name="connsiteX47" fmla="*/ 5237050 w 6128435"/>
              <a:gd name="connsiteY47" fmla="*/ 2336703 h 6858000"/>
              <a:gd name="connsiteX48" fmla="*/ 5238267 w 6128435"/>
              <a:gd name="connsiteY48" fmla="*/ 2337277 h 6858000"/>
              <a:gd name="connsiteX49" fmla="*/ 5242602 w 6128435"/>
              <a:gd name="connsiteY49" fmla="*/ 2346782 h 6858000"/>
              <a:gd name="connsiteX50" fmla="*/ 5247963 w 6128435"/>
              <a:gd name="connsiteY50" fmla="*/ 2364638 h 6858000"/>
              <a:gd name="connsiteX51" fmla="*/ 5276175 w 6128435"/>
              <a:gd name="connsiteY51" fmla="*/ 2407515 h 6858000"/>
              <a:gd name="connsiteX52" fmla="*/ 5271650 w 6128435"/>
              <a:gd name="connsiteY52" fmla="*/ 2440467 h 6858000"/>
              <a:gd name="connsiteX53" fmla="*/ 5271438 w 6128435"/>
              <a:gd name="connsiteY53" fmla="*/ 2447186 h 6858000"/>
              <a:gd name="connsiteX54" fmla="*/ 5271722 w 6128435"/>
              <a:gd name="connsiteY54" fmla="*/ 2447359 h 6858000"/>
              <a:gd name="connsiteX55" fmla="*/ 5272069 w 6128435"/>
              <a:gd name="connsiteY55" fmla="*/ 2454523 h 6858000"/>
              <a:gd name="connsiteX56" fmla="*/ 5271049 w 6128435"/>
              <a:gd name="connsiteY56" fmla="*/ 2459442 h 6858000"/>
              <a:gd name="connsiteX57" fmla="*/ 5270636 w 6128435"/>
              <a:gd name="connsiteY57" fmla="*/ 2472481 h 6858000"/>
              <a:gd name="connsiteX58" fmla="*/ 5272406 w 6128435"/>
              <a:gd name="connsiteY58" fmla="*/ 2477221 h 6858000"/>
              <a:gd name="connsiteX59" fmla="*/ 5307538 w 6128435"/>
              <a:gd name="connsiteY59" fmla="*/ 2514685 h 6858000"/>
              <a:gd name="connsiteX60" fmla="*/ 5337604 w 6128435"/>
              <a:gd name="connsiteY60" fmla="*/ 2597632 h 6858000"/>
              <a:gd name="connsiteX61" fmla="*/ 5407503 w 6128435"/>
              <a:gd name="connsiteY61" fmla="*/ 2786290 h 6858000"/>
              <a:gd name="connsiteX62" fmla="*/ 5407356 w 6128435"/>
              <a:gd name="connsiteY62" fmla="*/ 2787545 h 6858000"/>
              <a:gd name="connsiteX63" fmla="*/ 5411130 w 6128435"/>
              <a:gd name="connsiteY63" fmla="*/ 2788640 h 6858000"/>
              <a:gd name="connsiteX64" fmla="*/ 5416439 w 6128435"/>
              <a:gd name="connsiteY64" fmla="*/ 2805666 h 6858000"/>
              <a:gd name="connsiteX65" fmla="*/ 5416589 w 6128435"/>
              <a:gd name="connsiteY65" fmla="*/ 2810822 h 6858000"/>
              <a:gd name="connsiteX66" fmla="*/ 5418542 w 6128435"/>
              <a:gd name="connsiteY66" fmla="*/ 2817745 h 6858000"/>
              <a:gd name="connsiteX67" fmla="*/ 5418847 w 6128435"/>
              <a:gd name="connsiteY67" fmla="*/ 2817825 h 6858000"/>
              <a:gd name="connsiteX68" fmla="*/ 5423364 w 6128435"/>
              <a:gd name="connsiteY68" fmla="*/ 2858292 h 6858000"/>
              <a:gd name="connsiteX69" fmla="*/ 5479298 w 6128435"/>
              <a:gd name="connsiteY69" fmla="*/ 2947791 h 6858000"/>
              <a:gd name="connsiteX70" fmla="*/ 5481770 w 6128435"/>
              <a:gd name="connsiteY70" fmla="*/ 2951352 h 6858000"/>
              <a:gd name="connsiteX71" fmla="*/ 5481013 w 6128435"/>
              <a:gd name="connsiteY71" fmla="*/ 2973461 h 6858000"/>
              <a:gd name="connsiteX72" fmla="*/ 5482045 w 6128435"/>
              <a:gd name="connsiteY72" fmla="*/ 2984371 h 6858000"/>
              <a:gd name="connsiteX73" fmla="*/ 5479405 w 6128435"/>
              <a:gd name="connsiteY73" fmla="*/ 2988507 h 6858000"/>
              <a:gd name="connsiteX74" fmla="*/ 5482415 w 6128435"/>
              <a:gd name="connsiteY74" fmla="*/ 3004079 h 6858000"/>
              <a:gd name="connsiteX75" fmla="*/ 5483865 w 6128435"/>
              <a:gd name="connsiteY75" fmla="*/ 3005467 h 6858000"/>
              <a:gd name="connsiteX76" fmla="*/ 5482236 w 6128435"/>
              <a:gd name="connsiteY76" fmla="*/ 3019791 h 6858000"/>
              <a:gd name="connsiteX77" fmla="*/ 5475895 w 6128435"/>
              <a:gd name="connsiteY77" fmla="*/ 3033578 h 6858000"/>
              <a:gd name="connsiteX78" fmla="*/ 5477595 w 6128435"/>
              <a:gd name="connsiteY78" fmla="*/ 3250534 h 6858000"/>
              <a:gd name="connsiteX79" fmla="*/ 5532836 w 6128435"/>
              <a:gd name="connsiteY79" fmla="*/ 3353840 h 6858000"/>
              <a:gd name="connsiteX80" fmla="*/ 5561229 w 6128435"/>
              <a:gd name="connsiteY80" fmla="*/ 3395784 h 6858000"/>
              <a:gd name="connsiteX81" fmla="*/ 5589758 w 6128435"/>
              <a:gd name="connsiteY81" fmla="*/ 3506453 h 6858000"/>
              <a:gd name="connsiteX82" fmla="*/ 5596144 w 6128435"/>
              <a:gd name="connsiteY82" fmla="*/ 3534624 h 6858000"/>
              <a:gd name="connsiteX83" fmla="*/ 5597750 w 6128435"/>
              <a:gd name="connsiteY83" fmla="*/ 3534129 h 6858000"/>
              <a:gd name="connsiteX84" fmla="*/ 5599700 w 6128435"/>
              <a:gd name="connsiteY84" fmla="*/ 3547221 h 6858000"/>
              <a:gd name="connsiteX85" fmla="*/ 5615031 w 6128435"/>
              <a:gd name="connsiteY85" fmla="*/ 3557482 h 6858000"/>
              <a:gd name="connsiteX86" fmla="*/ 5618377 w 6128435"/>
              <a:gd name="connsiteY86" fmla="*/ 3588431 h 6858000"/>
              <a:gd name="connsiteX87" fmla="*/ 5612155 w 6128435"/>
              <a:gd name="connsiteY87" fmla="*/ 3589869 h 6858000"/>
              <a:gd name="connsiteX88" fmla="*/ 5620843 w 6128435"/>
              <a:gd name="connsiteY88" fmla="*/ 3606745 h 6858000"/>
              <a:gd name="connsiteX89" fmla="*/ 5655472 w 6128435"/>
              <a:gd name="connsiteY89" fmla="*/ 3678877 h 6858000"/>
              <a:gd name="connsiteX90" fmla="*/ 5680448 w 6128435"/>
              <a:gd name="connsiteY90" fmla="*/ 3717760 h 6858000"/>
              <a:gd name="connsiteX91" fmla="*/ 5683015 w 6128435"/>
              <a:gd name="connsiteY91" fmla="*/ 3762025 h 6858000"/>
              <a:gd name="connsiteX92" fmla="*/ 5696643 w 6128435"/>
              <a:gd name="connsiteY92" fmla="*/ 3773888 h 6858000"/>
              <a:gd name="connsiteX93" fmla="*/ 5699203 w 6128435"/>
              <a:gd name="connsiteY93" fmla="*/ 3775823 h 6858000"/>
              <a:gd name="connsiteX94" fmla="*/ 5704824 w 6128435"/>
              <a:gd name="connsiteY94" fmla="*/ 3785966 h 6858000"/>
              <a:gd name="connsiteX95" fmla="*/ 5712204 w 6128435"/>
              <a:gd name="connsiteY95" fmla="*/ 3785830 h 6858000"/>
              <a:gd name="connsiteX96" fmla="*/ 5724816 w 6128435"/>
              <a:gd name="connsiteY96" fmla="*/ 3798949 h 6858000"/>
              <a:gd name="connsiteX97" fmla="*/ 5733539 w 6128435"/>
              <a:gd name="connsiteY97" fmla="*/ 3818457 h 6858000"/>
              <a:gd name="connsiteX98" fmla="*/ 5768491 w 6128435"/>
              <a:gd name="connsiteY98" fmla="*/ 3914399 h 6858000"/>
              <a:gd name="connsiteX99" fmla="*/ 5793123 w 6128435"/>
              <a:gd name="connsiteY99" fmla="*/ 3969952 h 6858000"/>
              <a:gd name="connsiteX100" fmla="*/ 5808321 w 6128435"/>
              <a:gd name="connsiteY100" fmla="*/ 3988153 h 6858000"/>
              <a:gd name="connsiteX101" fmla="*/ 5825621 w 6128435"/>
              <a:gd name="connsiteY101" fmla="*/ 4015525 h 6858000"/>
              <a:gd name="connsiteX102" fmla="*/ 5860672 w 6128435"/>
              <a:gd name="connsiteY102" fmla="*/ 4061579 h 6858000"/>
              <a:gd name="connsiteX103" fmla="*/ 5872173 w 6128435"/>
              <a:gd name="connsiteY103" fmla="*/ 4088497 h 6858000"/>
              <a:gd name="connsiteX104" fmla="*/ 5883705 w 6128435"/>
              <a:gd name="connsiteY104" fmla="*/ 4101899 h 6858000"/>
              <a:gd name="connsiteX105" fmla="*/ 5885314 w 6128435"/>
              <a:gd name="connsiteY105" fmla="*/ 4108387 h 6858000"/>
              <a:gd name="connsiteX106" fmla="*/ 5894095 w 6128435"/>
              <a:gd name="connsiteY106" fmla="*/ 4128857 h 6858000"/>
              <a:gd name="connsiteX107" fmla="*/ 5898339 w 6128435"/>
              <a:gd name="connsiteY107" fmla="*/ 4140800 h 6858000"/>
              <a:gd name="connsiteX108" fmla="*/ 5899734 w 6128435"/>
              <a:gd name="connsiteY108" fmla="*/ 4145632 h 6858000"/>
              <a:gd name="connsiteX109" fmla="*/ 5897098 w 6128435"/>
              <a:gd name="connsiteY109" fmla="*/ 4157819 h 6858000"/>
              <a:gd name="connsiteX110" fmla="*/ 5903513 w 6128435"/>
              <a:gd name="connsiteY110" fmla="*/ 4187661 h 6858000"/>
              <a:gd name="connsiteX111" fmla="*/ 5917114 w 6128435"/>
              <a:gd name="connsiteY111" fmla="*/ 4213096 h 6858000"/>
              <a:gd name="connsiteX112" fmla="*/ 5921153 w 6128435"/>
              <a:gd name="connsiteY112" fmla="*/ 4236222 h 6858000"/>
              <a:gd name="connsiteX113" fmla="*/ 5924233 w 6128435"/>
              <a:gd name="connsiteY113" fmla="*/ 4242060 h 6858000"/>
              <a:gd name="connsiteX114" fmla="*/ 5928910 w 6128435"/>
              <a:gd name="connsiteY114" fmla="*/ 4300973 h 6858000"/>
              <a:gd name="connsiteX115" fmla="*/ 5939320 w 6128435"/>
              <a:gd name="connsiteY115" fmla="*/ 4340435 h 6858000"/>
              <a:gd name="connsiteX116" fmla="*/ 5946705 w 6128435"/>
              <a:gd name="connsiteY116" fmla="*/ 4428051 h 6858000"/>
              <a:gd name="connsiteX117" fmla="*/ 5949261 w 6128435"/>
              <a:gd name="connsiteY117" fmla="*/ 4449185 h 6858000"/>
              <a:gd name="connsiteX118" fmla="*/ 5957504 w 6128435"/>
              <a:gd name="connsiteY118" fmla="*/ 4465911 h 6858000"/>
              <a:gd name="connsiteX119" fmla="*/ 5964689 w 6128435"/>
              <a:gd name="connsiteY119" fmla="*/ 4468532 h 6858000"/>
              <a:gd name="connsiteX120" fmla="*/ 5967062 w 6128435"/>
              <a:gd name="connsiteY120" fmla="*/ 4479923 h 6858000"/>
              <a:gd name="connsiteX121" fmla="*/ 5968960 w 6128435"/>
              <a:gd name="connsiteY121" fmla="*/ 4482655 h 6858000"/>
              <a:gd name="connsiteX122" fmla="*/ 5978567 w 6128435"/>
              <a:gd name="connsiteY122" fmla="*/ 4498605 h 6858000"/>
              <a:gd name="connsiteX123" fmla="*/ 5980106 w 6128435"/>
              <a:gd name="connsiteY123" fmla="*/ 4585087 h 6858000"/>
              <a:gd name="connsiteX124" fmla="*/ 5998138 w 6128435"/>
              <a:gd name="connsiteY124" fmla="*/ 4697518 h 6858000"/>
              <a:gd name="connsiteX125" fmla="*/ 6013516 w 6128435"/>
              <a:gd name="connsiteY125" fmla="*/ 4786619 h 6858000"/>
              <a:gd name="connsiteX126" fmla="*/ 6025404 w 6128435"/>
              <a:gd name="connsiteY126" fmla="*/ 4858148 h 6858000"/>
              <a:gd name="connsiteX127" fmla="*/ 6007749 w 6128435"/>
              <a:gd name="connsiteY127" fmla="*/ 4964715 h 6858000"/>
              <a:gd name="connsiteX128" fmla="*/ 6005269 w 6128435"/>
              <a:gd name="connsiteY128" fmla="*/ 5150567 h 6858000"/>
              <a:gd name="connsiteX129" fmla="*/ 6001127 w 6128435"/>
              <a:gd name="connsiteY129" fmla="*/ 5164609 h 6858000"/>
              <a:gd name="connsiteX130" fmla="*/ 5996647 w 6128435"/>
              <a:gd name="connsiteY130" fmla="*/ 5185640 h 6858000"/>
              <a:gd name="connsiteX131" fmla="*/ 5998514 w 6128435"/>
              <a:gd name="connsiteY131" fmla="*/ 5189673 h 6858000"/>
              <a:gd name="connsiteX132" fmla="*/ 5995970 w 6128435"/>
              <a:gd name="connsiteY132" fmla="*/ 5221547 h 6858000"/>
              <a:gd name="connsiteX133" fmla="*/ 5997218 w 6128435"/>
              <a:gd name="connsiteY133" fmla="*/ 5222031 h 6858000"/>
              <a:gd name="connsiteX134" fmla="*/ 6002116 w 6128435"/>
              <a:gd name="connsiteY134" fmla="*/ 5231223 h 6858000"/>
              <a:gd name="connsiteX135" fmla="*/ 6008541 w 6128435"/>
              <a:gd name="connsiteY135" fmla="*/ 5248680 h 6858000"/>
              <a:gd name="connsiteX136" fmla="*/ 6039260 w 6128435"/>
              <a:gd name="connsiteY136" fmla="*/ 5289518 h 6858000"/>
              <a:gd name="connsiteX137" fmla="*/ 6036748 w 6128435"/>
              <a:gd name="connsiteY137" fmla="*/ 5322752 h 6858000"/>
              <a:gd name="connsiteX138" fmla="*/ 6036943 w 6128435"/>
              <a:gd name="connsiteY138" fmla="*/ 5329480 h 6858000"/>
              <a:gd name="connsiteX139" fmla="*/ 6037236 w 6128435"/>
              <a:gd name="connsiteY139" fmla="*/ 5329634 h 6858000"/>
              <a:gd name="connsiteX140" fmla="*/ 6038019 w 6128435"/>
              <a:gd name="connsiteY140" fmla="*/ 5336764 h 6858000"/>
              <a:gd name="connsiteX141" fmla="*/ 6037298 w 6128435"/>
              <a:gd name="connsiteY141" fmla="*/ 5341753 h 6858000"/>
              <a:gd name="connsiteX142" fmla="*/ 6037677 w 6128435"/>
              <a:gd name="connsiteY142" fmla="*/ 5354807 h 6858000"/>
              <a:gd name="connsiteX143" fmla="*/ 6039728 w 6128435"/>
              <a:gd name="connsiteY143" fmla="*/ 5359416 h 6858000"/>
              <a:gd name="connsiteX144" fmla="*/ 6043311 w 6128435"/>
              <a:gd name="connsiteY144" fmla="*/ 5361407 h 6858000"/>
              <a:gd name="connsiteX145" fmla="*/ 6042954 w 6128435"/>
              <a:gd name="connsiteY145" fmla="*/ 5362576 h 6858000"/>
              <a:gd name="connsiteX146" fmla="*/ 6053435 w 6128435"/>
              <a:gd name="connsiteY146" fmla="*/ 5387547 h 6858000"/>
              <a:gd name="connsiteX147" fmla="*/ 6065933 w 6128435"/>
              <a:gd name="connsiteY147" fmla="*/ 5443002 h 6858000"/>
              <a:gd name="connsiteX148" fmla="*/ 6068640 w 6128435"/>
              <a:gd name="connsiteY148" fmla="*/ 5474503 h 6858000"/>
              <a:gd name="connsiteX149" fmla="*/ 6080922 w 6128435"/>
              <a:gd name="connsiteY149" fmla="*/ 5561070 h 6858000"/>
              <a:gd name="connsiteX150" fmla="*/ 6096949 w 6128435"/>
              <a:gd name="connsiteY150" fmla="*/ 5648179 h 6858000"/>
              <a:gd name="connsiteX151" fmla="*/ 6125703 w 6128435"/>
              <a:gd name="connsiteY151" fmla="*/ 5692894 h 6858000"/>
              <a:gd name="connsiteX152" fmla="*/ 6126670 w 6128435"/>
              <a:gd name="connsiteY152" fmla="*/ 5697882 h 6858000"/>
              <a:gd name="connsiteX153" fmla="*/ 6124061 w 6128435"/>
              <a:gd name="connsiteY153" fmla="*/ 5710294 h 6858000"/>
              <a:gd name="connsiteX154" fmla="*/ 6122213 w 6128435"/>
              <a:gd name="connsiteY154" fmla="*/ 5714762 h 6858000"/>
              <a:gd name="connsiteX155" fmla="*/ 6121353 w 6128435"/>
              <a:gd name="connsiteY155" fmla="*/ 5721725 h 6858000"/>
              <a:gd name="connsiteX156" fmla="*/ 6121607 w 6128435"/>
              <a:gd name="connsiteY156" fmla="*/ 5721959 h 6858000"/>
              <a:gd name="connsiteX157" fmla="*/ 6120262 w 6128435"/>
              <a:gd name="connsiteY157" fmla="*/ 5728358 h 6858000"/>
              <a:gd name="connsiteX158" fmla="*/ 6110194 w 6128435"/>
              <a:gd name="connsiteY158" fmla="*/ 5758853 h 6858000"/>
              <a:gd name="connsiteX159" fmla="*/ 6127519 w 6128435"/>
              <a:gd name="connsiteY159" fmla="*/ 5865775 h 6858000"/>
              <a:gd name="connsiteX160" fmla="*/ 6128435 w 6128435"/>
              <a:gd name="connsiteY160" fmla="*/ 5870164 h 6858000"/>
              <a:gd name="connsiteX161" fmla="*/ 6119217 w 6128435"/>
              <a:gd name="connsiteY161" fmla="*/ 5888542 h 6858000"/>
              <a:gd name="connsiteX162" fmla="*/ 6115966 w 6128435"/>
              <a:gd name="connsiteY162" fmla="*/ 5898387 h 6858000"/>
              <a:gd name="connsiteX163" fmla="*/ 6111924 w 6128435"/>
              <a:gd name="connsiteY163" fmla="*/ 5900444 h 6858000"/>
              <a:gd name="connsiteX164" fmla="*/ 6108716 w 6128435"/>
              <a:gd name="connsiteY164" fmla="*/ 5915345 h 6858000"/>
              <a:gd name="connsiteX165" fmla="*/ 6109524 w 6128435"/>
              <a:gd name="connsiteY165" fmla="*/ 5917328 h 6858000"/>
              <a:gd name="connsiteX166" fmla="*/ 6102493 w 6128435"/>
              <a:gd name="connsiteY166" fmla="*/ 5928602 h 6858000"/>
              <a:gd name="connsiteX167" fmla="*/ 6056863 w 6128435"/>
              <a:gd name="connsiteY167" fmla="*/ 6000643 h 6858000"/>
              <a:gd name="connsiteX168" fmla="*/ 6045436 w 6128435"/>
              <a:gd name="connsiteY168" fmla="*/ 6124480 h 6858000"/>
              <a:gd name="connsiteX169" fmla="*/ 6030489 w 6128435"/>
              <a:gd name="connsiteY169" fmla="*/ 6317666 h 6858000"/>
              <a:gd name="connsiteX170" fmla="*/ 6007492 w 6128435"/>
              <a:gd name="connsiteY170" fmla="*/ 6440818 h 6858000"/>
              <a:gd name="connsiteX171" fmla="*/ 6009467 w 6128435"/>
              <a:gd name="connsiteY171" fmla="*/ 6487076 h 6858000"/>
              <a:gd name="connsiteX172" fmla="*/ 5995064 w 6128435"/>
              <a:gd name="connsiteY172" fmla="*/ 6540791 h 6858000"/>
              <a:gd name="connsiteX173" fmla="*/ 5996309 w 6128435"/>
              <a:gd name="connsiteY173" fmla="*/ 6543961 h 6858000"/>
              <a:gd name="connsiteX174" fmla="*/ 5996048 w 6128435"/>
              <a:gd name="connsiteY174" fmla="*/ 6555444 h 6858000"/>
              <a:gd name="connsiteX175" fmla="*/ 6002524 w 6128435"/>
              <a:gd name="connsiteY175" fmla="*/ 6560188 h 6858000"/>
              <a:gd name="connsiteX176" fmla="*/ 6006823 w 6128435"/>
              <a:gd name="connsiteY176" fmla="*/ 6578546 h 6858000"/>
              <a:gd name="connsiteX177" fmla="*/ 6004510 w 6128435"/>
              <a:gd name="connsiteY177" fmla="*/ 6599256 h 6858000"/>
              <a:gd name="connsiteX178" fmla="*/ 5986207 w 6128435"/>
              <a:gd name="connsiteY178" fmla="*/ 6695855 h 6858000"/>
              <a:gd name="connsiteX179" fmla="*/ 5979428 w 6128435"/>
              <a:gd name="connsiteY179" fmla="*/ 6754678 h 6858000"/>
              <a:gd name="connsiteX180" fmla="*/ 5983398 w 6128435"/>
              <a:gd name="connsiteY180" fmla="*/ 6778641 h 6858000"/>
              <a:gd name="connsiteX181" fmla="*/ 5984543 w 6128435"/>
              <a:gd name="connsiteY181" fmla="*/ 6811016 h 6858000"/>
              <a:gd name="connsiteX182" fmla="*/ 5981802 w 6128435"/>
              <a:gd name="connsiteY182" fmla="*/ 6838578 h 6858000"/>
              <a:gd name="connsiteX183" fmla="*/ 5979671 w 6128435"/>
              <a:gd name="connsiteY183" fmla="*/ 6858000 h 6858000"/>
              <a:gd name="connsiteX184" fmla="*/ 0 w 6128435"/>
              <a:gd name="connsiteY184" fmla="*/ 6858000 h 6858000"/>
              <a:gd name="connsiteX185" fmla="*/ 0 w 6128435"/>
              <a:gd name="connsiteY185"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01198 h 6858000"/>
              <a:gd name="connsiteX34" fmla="*/ 5255696 w 6128435"/>
              <a:gd name="connsiteY34" fmla="*/ 1880842 h 6858000"/>
              <a:gd name="connsiteX35" fmla="*/ 5280947 w 6128435"/>
              <a:gd name="connsiteY35" fmla="*/ 1904438 h 6858000"/>
              <a:gd name="connsiteX36" fmla="*/ 5252592 w 6128435"/>
              <a:gd name="connsiteY36" fmla="*/ 2092210 h 6858000"/>
              <a:gd name="connsiteX37" fmla="*/ 5264303 w 6128435"/>
              <a:gd name="connsiteY37" fmla="*/ 2225157 h 6858000"/>
              <a:gd name="connsiteX38" fmla="*/ 5254949 w 6128435"/>
              <a:gd name="connsiteY38" fmla="*/ 2236160 h 6858000"/>
              <a:gd name="connsiteX39" fmla="*/ 5250104 w 6128435"/>
              <a:gd name="connsiteY39" fmla="*/ 2249166 h 6858000"/>
              <a:gd name="connsiteX40" fmla="*/ 5251214 w 6128435"/>
              <a:gd name="connsiteY40" fmla="*/ 2250944 h 6858000"/>
              <a:gd name="connsiteX41" fmla="*/ 5250644 w 6128435"/>
              <a:gd name="connsiteY41" fmla="*/ 2266619 h 6858000"/>
              <a:gd name="connsiteX42" fmla="*/ 5247111 w 6128435"/>
              <a:gd name="connsiteY42" fmla="*/ 2269679 h 6858000"/>
              <a:gd name="connsiteX43" fmla="*/ 5245653 w 6128435"/>
              <a:gd name="connsiteY43" fmla="*/ 2280317 h 6858000"/>
              <a:gd name="connsiteX44" fmla="*/ 5239901 w 6128435"/>
              <a:gd name="connsiteY44" fmla="*/ 2300961 h 6858000"/>
              <a:gd name="connsiteX45" fmla="*/ 5241522 w 6128435"/>
              <a:gd name="connsiteY45" fmla="*/ 2305114 h 6858000"/>
              <a:gd name="connsiteX46" fmla="*/ 5237050 w 6128435"/>
              <a:gd name="connsiteY46" fmla="*/ 2336703 h 6858000"/>
              <a:gd name="connsiteX47" fmla="*/ 5238267 w 6128435"/>
              <a:gd name="connsiteY47" fmla="*/ 2337277 h 6858000"/>
              <a:gd name="connsiteX48" fmla="*/ 5242602 w 6128435"/>
              <a:gd name="connsiteY48" fmla="*/ 2346782 h 6858000"/>
              <a:gd name="connsiteX49" fmla="*/ 5247963 w 6128435"/>
              <a:gd name="connsiteY49" fmla="*/ 2364638 h 6858000"/>
              <a:gd name="connsiteX50" fmla="*/ 5276175 w 6128435"/>
              <a:gd name="connsiteY50" fmla="*/ 2407515 h 6858000"/>
              <a:gd name="connsiteX51" fmla="*/ 5271650 w 6128435"/>
              <a:gd name="connsiteY51" fmla="*/ 2440467 h 6858000"/>
              <a:gd name="connsiteX52" fmla="*/ 5271438 w 6128435"/>
              <a:gd name="connsiteY52" fmla="*/ 2447186 h 6858000"/>
              <a:gd name="connsiteX53" fmla="*/ 5271722 w 6128435"/>
              <a:gd name="connsiteY53" fmla="*/ 2447359 h 6858000"/>
              <a:gd name="connsiteX54" fmla="*/ 5272069 w 6128435"/>
              <a:gd name="connsiteY54" fmla="*/ 2454523 h 6858000"/>
              <a:gd name="connsiteX55" fmla="*/ 5271049 w 6128435"/>
              <a:gd name="connsiteY55" fmla="*/ 2459442 h 6858000"/>
              <a:gd name="connsiteX56" fmla="*/ 5270636 w 6128435"/>
              <a:gd name="connsiteY56" fmla="*/ 2472481 h 6858000"/>
              <a:gd name="connsiteX57" fmla="*/ 5272406 w 6128435"/>
              <a:gd name="connsiteY57" fmla="*/ 2477221 h 6858000"/>
              <a:gd name="connsiteX58" fmla="*/ 5307538 w 6128435"/>
              <a:gd name="connsiteY58" fmla="*/ 2514685 h 6858000"/>
              <a:gd name="connsiteX59" fmla="*/ 5337604 w 6128435"/>
              <a:gd name="connsiteY59" fmla="*/ 2597632 h 6858000"/>
              <a:gd name="connsiteX60" fmla="*/ 5407503 w 6128435"/>
              <a:gd name="connsiteY60" fmla="*/ 2786290 h 6858000"/>
              <a:gd name="connsiteX61" fmla="*/ 5407356 w 6128435"/>
              <a:gd name="connsiteY61" fmla="*/ 2787545 h 6858000"/>
              <a:gd name="connsiteX62" fmla="*/ 5411130 w 6128435"/>
              <a:gd name="connsiteY62" fmla="*/ 2788640 h 6858000"/>
              <a:gd name="connsiteX63" fmla="*/ 5416439 w 6128435"/>
              <a:gd name="connsiteY63" fmla="*/ 2805666 h 6858000"/>
              <a:gd name="connsiteX64" fmla="*/ 5416589 w 6128435"/>
              <a:gd name="connsiteY64" fmla="*/ 2810822 h 6858000"/>
              <a:gd name="connsiteX65" fmla="*/ 5418542 w 6128435"/>
              <a:gd name="connsiteY65" fmla="*/ 2817745 h 6858000"/>
              <a:gd name="connsiteX66" fmla="*/ 5418847 w 6128435"/>
              <a:gd name="connsiteY66" fmla="*/ 2817825 h 6858000"/>
              <a:gd name="connsiteX67" fmla="*/ 5423364 w 6128435"/>
              <a:gd name="connsiteY67" fmla="*/ 2858292 h 6858000"/>
              <a:gd name="connsiteX68" fmla="*/ 5479298 w 6128435"/>
              <a:gd name="connsiteY68" fmla="*/ 2947791 h 6858000"/>
              <a:gd name="connsiteX69" fmla="*/ 5481770 w 6128435"/>
              <a:gd name="connsiteY69" fmla="*/ 2951352 h 6858000"/>
              <a:gd name="connsiteX70" fmla="*/ 5481013 w 6128435"/>
              <a:gd name="connsiteY70" fmla="*/ 2973461 h 6858000"/>
              <a:gd name="connsiteX71" fmla="*/ 5482045 w 6128435"/>
              <a:gd name="connsiteY71" fmla="*/ 2984371 h 6858000"/>
              <a:gd name="connsiteX72" fmla="*/ 5479405 w 6128435"/>
              <a:gd name="connsiteY72" fmla="*/ 2988507 h 6858000"/>
              <a:gd name="connsiteX73" fmla="*/ 5482415 w 6128435"/>
              <a:gd name="connsiteY73" fmla="*/ 3004079 h 6858000"/>
              <a:gd name="connsiteX74" fmla="*/ 5483865 w 6128435"/>
              <a:gd name="connsiteY74" fmla="*/ 3005467 h 6858000"/>
              <a:gd name="connsiteX75" fmla="*/ 5482236 w 6128435"/>
              <a:gd name="connsiteY75" fmla="*/ 3019791 h 6858000"/>
              <a:gd name="connsiteX76" fmla="*/ 5475895 w 6128435"/>
              <a:gd name="connsiteY76" fmla="*/ 3033578 h 6858000"/>
              <a:gd name="connsiteX77" fmla="*/ 5477595 w 6128435"/>
              <a:gd name="connsiteY77" fmla="*/ 3250534 h 6858000"/>
              <a:gd name="connsiteX78" fmla="*/ 5532836 w 6128435"/>
              <a:gd name="connsiteY78" fmla="*/ 3353840 h 6858000"/>
              <a:gd name="connsiteX79" fmla="*/ 5561229 w 6128435"/>
              <a:gd name="connsiteY79" fmla="*/ 3395784 h 6858000"/>
              <a:gd name="connsiteX80" fmla="*/ 5589758 w 6128435"/>
              <a:gd name="connsiteY80" fmla="*/ 3506453 h 6858000"/>
              <a:gd name="connsiteX81" fmla="*/ 5596144 w 6128435"/>
              <a:gd name="connsiteY81" fmla="*/ 3534624 h 6858000"/>
              <a:gd name="connsiteX82" fmla="*/ 5597750 w 6128435"/>
              <a:gd name="connsiteY82" fmla="*/ 3534129 h 6858000"/>
              <a:gd name="connsiteX83" fmla="*/ 5599700 w 6128435"/>
              <a:gd name="connsiteY83" fmla="*/ 3547221 h 6858000"/>
              <a:gd name="connsiteX84" fmla="*/ 5615031 w 6128435"/>
              <a:gd name="connsiteY84" fmla="*/ 3557482 h 6858000"/>
              <a:gd name="connsiteX85" fmla="*/ 5618377 w 6128435"/>
              <a:gd name="connsiteY85" fmla="*/ 3588431 h 6858000"/>
              <a:gd name="connsiteX86" fmla="*/ 5612155 w 6128435"/>
              <a:gd name="connsiteY86" fmla="*/ 3589869 h 6858000"/>
              <a:gd name="connsiteX87" fmla="*/ 5620843 w 6128435"/>
              <a:gd name="connsiteY87" fmla="*/ 3606745 h 6858000"/>
              <a:gd name="connsiteX88" fmla="*/ 5655472 w 6128435"/>
              <a:gd name="connsiteY88" fmla="*/ 3678877 h 6858000"/>
              <a:gd name="connsiteX89" fmla="*/ 5680448 w 6128435"/>
              <a:gd name="connsiteY89" fmla="*/ 3717760 h 6858000"/>
              <a:gd name="connsiteX90" fmla="*/ 5683015 w 6128435"/>
              <a:gd name="connsiteY90" fmla="*/ 3762025 h 6858000"/>
              <a:gd name="connsiteX91" fmla="*/ 5696643 w 6128435"/>
              <a:gd name="connsiteY91" fmla="*/ 3773888 h 6858000"/>
              <a:gd name="connsiteX92" fmla="*/ 5699203 w 6128435"/>
              <a:gd name="connsiteY92" fmla="*/ 3775823 h 6858000"/>
              <a:gd name="connsiteX93" fmla="*/ 5704824 w 6128435"/>
              <a:gd name="connsiteY93" fmla="*/ 3785966 h 6858000"/>
              <a:gd name="connsiteX94" fmla="*/ 5712204 w 6128435"/>
              <a:gd name="connsiteY94" fmla="*/ 3785830 h 6858000"/>
              <a:gd name="connsiteX95" fmla="*/ 5724816 w 6128435"/>
              <a:gd name="connsiteY95" fmla="*/ 3798949 h 6858000"/>
              <a:gd name="connsiteX96" fmla="*/ 5733539 w 6128435"/>
              <a:gd name="connsiteY96" fmla="*/ 3818457 h 6858000"/>
              <a:gd name="connsiteX97" fmla="*/ 5768491 w 6128435"/>
              <a:gd name="connsiteY97" fmla="*/ 3914399 h 6858000"/>
              <a:gd name="connsiteX98" fmla="*/ 5793123 w 6128435"/>
              <a:gd name="connsiteY98" fmla="*/ 3969952 h 6858000"/>
              <a:gd name="connsiteX99" fmla="*/ 5808321 w 6128435"/>
              <a:gd name="connsiteY99" fmla="*/ 3988153 h 6858000"/>
              <a:gd name="connsiteX100" fmla="*/ 5825621 w 6128435"/>
              <a:gd name="connsiteY100" fmla="*/ 4015525 h 6858000"/>
              <a:gd name="connsiteX101" fmla="*/ 5860672 w 6128435"/>
              <a:gd name="connsiteY101" fmla="*/ 4061579 h 6858000"/>
              <a:gd name="connsiteX102" fmla="*/ 5872173 w 6128435"/>
              <a:gd name="connsiteY102" fmla="*/ 4088497 h 6858000"/>
              <a:gd name="connsiteX103" fmla="*/ 5883705 w 6128435"/>
              <a:gd name="connsiteY103" fmla="*/ 4101899 h 6858000"/>
              <a:gd name="connsiteX104" fmla="*/ 5885314 w 6128435"/>
              <a:gd name="connsiteY104" fmla="*/ 4108387 h 6858000"/>
              <a:gd name="connsiteX105" fmla="*/ 5894095 w 6128435"/>
              <a:gd name="connsiteY105" fmla="*/ 4128857 h 6858000"/>
              <a:gd name="connsiteX106" fmla="*/ 5898339 w 6128435"/>
              <a:gd name="connsiteY106" fmla="*/ 4140800 h 6858000"/>
              <a:gd name="connsiteX107" fmla="*/ 5899734 w 6128435"/>
              <a:gd name="connsiteY107" fmla="*/ 4145632 h 6858000"/>
              <a:gd name="connsiteX108" fmla="*/ 5897098 w 6128435"/>
              <a:gd name="connsiteY108" fmla="*/ 4157819 h 6858000"/>
              <a:gd name="connsiteX109" fmla="*/ 5903513 w 6128435"/>
              <a:gd name="connsiteY109" fmla="*/ 4187661 h 6858000"/>
              <a:gd name="connsiteX110" fmla="*/ 5917114 w 6128435"/>
              <a:gd name="connsiteY110" fmla="*/ 4213096 h 6858000"/>
              <a:gd name="connsiteX111" fmla="*/ 5921153 w 6128435"/>
              <a:gd name="connsiteY111" fmla="*/ 4236222 h 6858000"/>
              <a:gd name="connsiteX112" fmla="*/ 5924233 w 6128435"/>
              <a:gd name="connsiteY112" fmla="*/ 4242060 h 6858000"/>
              <a:gd name="connsiteX113" fmla="*/ 5928910 w 6128435"/>
              <a:gd name="connsiteY113" fmla="*/ 4300973 h 6858000"/>
              <a:gd name="connsiteX114" fmla="*/ 5939320 w 6128435"/>
              <a:gd name="connsiteY114" fmla="*/ 4340435 h 6858000"/>
              <a:gd name="connsiteX115" fmla="*/ 5946705 w 6128435"/>
              <a:gd name="connsiteY115" fmla="*/ 4428051 h 6858000"/>
              <a:gd name="connsiteX116" fmla="*/ 5949261 w 6128435"/>
              <a:gd name="connsiteY116" fmla="*/ 4449185 h 6858000"/>
              <a:gd name="connsiteX117" fmla="*/ 5957504 w 6128435"/>
              <a:gd name="connsiteY117" fmla="*/ 4465911 h 6858000"/>
              <a:gd name="connsiteX118" fmla="*/ 5964689 w 6128435"/>
              <a:gd name="connsiteY118" fmla="*/ 4468532 h 6858000"/>
              <a:gd name="connsiteX119" fmla="*/ 5967062 w 6128435"/>
              <a:gd name="connsiteY119" fmla="*/ 4479923 h 6858000"/>
              <a:gd name="connsiteX120" fmla="*/ 5968960 w 6128435"/>
              <a:gd name="connsiteY120" fmla="*/ 4482655 h 6858000"/>
              <a:gd name="connsiteX121" fmla="*/ 5978567 w 6128435"/>
              <a:gd name="connsiteY121" fmla="*/ 4498605 h 6858000"/>
              <a:gd name="connsiteX122" fmla="*/ 5980106 w 6128435"/>
              <a:gd name="connsiteY122" fmla="*/ 4585087 h 6858000"/>
              <a:gd name="connsiteX123" fmla="*/ 5998138 w 6128435"/>
              <a:gd name="connsiteY123" fmla="*/ 4697518 h 6858000"/>
              <a:gd name="connsiteX124" fmla="*/ 6013516 w 6128435"/>
              <a:gd name="connsiteY124" fmla="*/ 4786619 h 6858000"/>
              <a:gd name="connsiteX125" fmla="*/ 6025404 w 6128435"/>
              <a:gd name="connsiteY125" fmla="*/ 4858148 h 6858000"/>
              <a:gd name="connsiteX126" fmla="*/ 6007749 w 6128435"/>
              <a:gd name="connsiteY126" fmla="*/ 4964715 h 6858000"/>
              <a:gd name="connsiteX127" fmla="*/ 6005269 w 6128435"/>
              <a:gd name="connsiteY127" fmla="*/ 5150567 h 6858000"/>
              <a:gd name="connsiteX128" fmla="*/ 6001127 w 6128435"/>
              <a:gd name="connsiteY128" fmla="*/ 5164609 h 6858000"/>
              <a:gd name="connsiteX129" fmla="*/ 5996647 w 6128435"/>
              <a:gd name="connsiteY129" fmla="*/ 5185640 h 6858000"/>
              <a:gd name="connsiteX130" fmla="*/ 5998514 w 6128435"/>
              <a:gd name="connsiteY130" fmla="*/ 5189673 h 6858000"/>
              <a:gd name="connsiteX131" fmla="*/ 5995970 w 6128435"/>
              <a:gd name="connsiteY131" fmla="*/ 5221547 h 6858000"/>
              <a:gd name="connsiteX132" fmla="*/ 5997218 w 6128435"/>
              <a:gd name="connsiteY132" fmla="*/ 5222031 h 6858000"/>
              <a:gd name="connsiteX133" fmla="*/ 6002116 w 6128435"/>
              <a:gd name="connsiteY133" fmla="*/ 5231223 h 6858000"/>
              <a:gd name="connsiteX134" fmla="*/ 6008541 w 6128435"/>
              <a:gd name="connsiteY134" fmla="*/ 5248680 h 6858000"/>
              <a:gd name="connsiteX135" fmla="*/ 6039260 w 6128435"/>
              <a:gd name="connsiteY135" fmla="*/ 5289518 h 6858000"/>
              <a:gd name="connsiteX136" fmla="*/ 6036748 w 6128435"/>
              <a:gd name="connsiteY136" fmla="*/ 5322752 h 6858000"/>
              <a:gd name="connsiteX137" fmla="*/ 6036943 w 6128435"/>
              <a:gd name="connsiteY137" fmla="*/ 5329480 h 6858000"/>
              <a:gd name="connsiteX138" fmla="*/ 6037236 w 6128435"/>
              <a:gd name="connsiteY138" fmla="*/ 5329634 h 6858000"/>
              <a:gd name="connsiteX139" fmla="*/ 6038019 w 6128435"/>
              <a:gd name="connsiteY139" fmla="*/ 5336764 h 6858000"/>
              <a:gd name="connsiteX140" fmla="*/ 6037298 w 6128435"/>
              <a:gd name="connsiteY140" fmla="*/ 5341753 h 6858000"/>
              <a:gd name="connsiteX141" fmla="*/ 6037677 w 6128435"/>
              <a:gd name="connsiteY141" fmla="*/ 5354807 h 6858000"/>
              <a:gd name="connsiteX142" fmla="*/ 6039728 w 6128435"/>
              <a:gd name="connsiteY142" fmla="*/ 5359416 h 6858000"/>
              <a:gd name="connsiteX143" fmla="*/ 6043311 w 6128435"/>
              <a:gd name="connsiteY143" fmla="*/ 5361407 h 6858000"/>
              <a:gd name="connsiteX144" fmla="*/ 6042954 w 6128435"/>
              <a:gd name="connsiteY144" fmla="*/ 5362576 h 6858000"/>
              <a:gd name="connsiteX145" fmla="*/ 6053435 w 6128435"/>
              <a:gd name="connsiteY145" fmla="*/ 5387547 h 6858000"/>
              <a:gd name="connsiteX146" fmla="*/ 6065933 w 6128435"/>
              <a:gd name="connsiteY146" fmla="*/ 5443002 h 6858000"/>
              <a:gd name="connsiteX147" fmla="*/ 6068640 w 6128435"/>
              <a:gd name="connsiteY147" fmla="*/ 5474503 h 6858000"/>
              <a:gd name="connsiteX148" fmla="*/ 6080922 w 6128435"/>
              <a:gd name="connsiteY148" fmla="*/ 5561070 h 6858000"/>
              <a:gd name="connsiteX149" fmla="*/ 6096949 w 6128435"/>
              <a:gd name="connsiteY149" fmla="*/ 5648179 h 6858000"/>
              <a:gd name="connsiteX150" fmla="*/ 6125703 w 6128435"/>
              <a:gd name="connsiteY150" fmla="*/ 5692894 h 6858000"/>
              <a:gd name="connsiteX151" fmla="*/ 6126670 w 6128435"/>
              <a:gd name="connsiteY151" fmla="*/ 5697882 h 6858000"/>
              <a:gd name="connsiteX152" fmla="*/ 6124061 w 6128435"/>
              <a:gd name="connsiteY152" fmla="*/ 5710294 h 6858000"/>
              <a:gd name="connsiteX153" fmla="*/ 6122213 w 6128435"/>
              <a:gd name="connsiteY153" fmla="*/ 5714762 h 6858000"/>
              <a:gd name="connsiteX154" fmla="*/ 6121353 w 6128435"/>
              <a:gd name="connsiteY154" fmla="*/ 5721725 h 6858000"/>
              <a:gd name="connsiteX155" fmla="*/ 6121607 w 6128435"/>
              <a:gd name="connsiteY155" fmla="*/ 5721959 h 6858000"/>
              <a:gd name="connsiteX156" fmla="*/ 6120262 w 6128435"/>
              <a:gd name="connsiteY156" fmla="*/ 5728358 h 6858000"/>
              <a:gd name="connsiteX157" fmla="*/ 6110194 w 6128435"/>
              <a:gd name="connsiteY157" fmla="*/ 5758853 h 6858000"/>
              <a:gd name="connsiteX158" fmla="*/ 6127519 w 6128435"/>
              <a:gd name="connsiteY158" fmla="*/ 5865775 h 6858000"/>
              <a:gd name="connsiteX159" fmla="*/ 6128435 w 6128435"/>
              <a:gd name="connsiteY159" fmla="*/ 5870164 h 6858000"/>
              <a:gd name="connsiteX160" fmla="*/ 6119217 w 6128435"/>
              <a:gd name="connsiteY160" fmla="*/ 5888542 h 6858000"/>
              <a:gd name="connsiteX161" fmla="*/ 6115966 w 6128435"/>
              <a:gd name="connsiteY161" fmla="*/ 5898387 h 6858000"/>
              <a:gd name="connsiteX162" fmla="*/ 6111924 w 6128435"/>
              <a:gd name="connsiteY162" fmla="*/ 5900444 h 6858000"/>
              <a:gd name="connsiteX163" fmla="*/ 6108716 w 6128435"/>
              <a:gd name="connsiteY163" fmla="*/ 5915345 h 6858000"/>
              <a:gd name="connsiteX164" fmla="*/ 6109524 w 6128435"/>
              <a:gd name="connsiteY164" fmla="*/ 5917328 h 6858000"/>
              <a:gd name="connsiteX165" fmla="*/ 6102493 w 6128435"/>
              <a:gd name="connsiteY165" fmla="*/ 5928602 h 6858000"/>
              <a:gd name="connsiteX166" fmla="*/ 6056863 w 6128435"/>
              <a:gd name="connsiteY166" fmla="*/ 6000643 h 6858000"/>
              <a:gd name="connsiteX167" fmla="*/ 6045436 w 6128435"/>
              <a:gd name="connsiteY167" fmla="*/ 6124480 h 6858000"/>
              <a:gd name="connsiteX168" fmla="*/ 6030489 w 6128435"/>
              <a:gd name="connsiteY168" fmla="*/ 6317666 h 6858000"/>
              <a:gd name="connsiteX169" fmla="*/ 6007492 w 6128435"/>
              <a:gd name="connsiteY169" fmla="*/ 6440818 h 6858000"/>
              <a:gd name="connsiteX170" fmla="*/ 6009467 w 6128435"/>
              <a:gd name="connsiteY170" fmla="*/ 6487076 h 6858000"/>
              <a:gd name="connsiteX171" fmla="*/ 5995064 w 6128435"/>
              <a:gd name="connsiteY171" fmla="*/ 6540791 h 6858000"/>
              <a:gd name="connsiteX172" fmla="*/ 5996309 w 6128435"/>
              <a:gd name="connsiteY172" fmla="*/ 6543961 h 6858000"/>
              <a:gd name="connsiteX173" fmla="*/ 5996048 w 6128435"/>
              <a:gd name="connsiteY173" fmla="*/ 6555444 h 6858000"/>
              <a:gd name="connsiteX174" fmla="*/ 6002524 w 6128435"/>
              <a:gd name="connsiteY174" fmla="*/ 6560188 h 6858000"/>
              <a:gd name="connsiteX175" fmla="*/ 6006823 w 6128435"/>
              <a:gd name="connsiteY175" fmla="*/ 6578546 h 6858000"/>
              <a:gd name="connsiteX176" fmla="*/ 6004510 w 6128435"/>
              <a:gd name="connsiteY176" fmla="*/ 6599256 h 6858000"/>
              <a:gd name="connsiteX177" fmla="*/ 5986207 w 6128435"/>
              <a:gd name="connsiteY177" fmla="*/ 6695855 h 6858000"/>
              <a:gd name="connsiteX178" fmla="*/ 5979428 w 6128435"/>
              <a:gd name="connsiteY178" fmla="*/ 6754678 h 6858000"/>
              <a:gd name="connsiteX179" fmla="*/ 5983398 w 6128435"/>
              <a:gd name="connsiteY179" fmla="*/ 6778641 h 6858000"/>
              <a:gd name="connsiteX180" fmla="*/ 5984543 w 6128435"/>
              <a:gd name="connsiteY180" fmla="*/ 6811016 h 6858000"/>
              <a:gd name="connsiteX181" fmla="*/ 5981802 w 6128435"/>
              <a:gd name="connsiteY181" fmla="*/ 6838578 h 6858000"/>
              <a:gd name="connsiteX182" fmla="*/ 5979671 w 6128435"/>
              <a:gd name="connsiteY182" fmla="*/ 6858000 h 6858000"/>
              <a:gd name="connsiteX183" fmla="*/ 0 w 6128435"/>
              <a:gd name="connsiteY183" fmla="*/ 6858000 h 6858000"/>
              <a:gd name="connsiteX184" fmla="*/ 0 w 6128435"/>
              <a:gd name="connsiteY184"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01198 h 6858000"/>
              <a:gd name="connsiteX34" fmla="*/ 5255696 w 6128435"/>
              <a:gd name="connsiteY34" fmla="*/ 1880842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37050 w 6128435"/>
              <a:gd name="connsiteY45" fmla="*/ 2336703 h 6858000"/>
              <a:gd name="connsiteX46" fmla="*/ 5238267 w 6128435"/>
              <a:gd name="connsiteY46" fmla="*/ 2337277 h 6858000"/>
              <a:gd name="connsiteX47" fmla="*/ 5242602 w 6128435"/>
              <a:gd name="connsiteY47" fmla="*/ 2346782 h 6858000"/>
              <a:gd name="connsiteX48" fmla="*/ 5247963 w 6128435"/>
              <a:gd name="connsiteY48" fmla="*/ 2364638 h 6858000"/>
              <a:gd name="connsiteX49" fmla="*/ 5276175 w 6128435"/>
              <a:gd name="connsiteY49" fmla="*/ 2407515 h 6858000"/>
              <a:gd name="connsiteX50" fmla="*/ 5271650 w 6128435"/>
              <a:gd name="connsiteY50" fmla="*/ 2440467 h 6858000"/>
              <a:gd name="connsiteX51" fmla="*/ 5271438 w 6128435"/>
              <a:gd name="connsiteY51" fmla="*/ 2447186 h 6858000"/>
              <a:gd name="connsiteX52" fmla="*/ 5271722 w 6128435"/>
              <a:gd name="connsiteY52" fmla="*/ 2447359 h 6858000"/>
              <a:gd name="connsiteX53" fmla="*/ 5272069 w 6128435"/>
              <a:gd name="connsiteY53" fmla="*/ 2454523 h 6858000"/>
              <a:gd name="connsiteX54" fmla="*/ 5271049 w 6128435"/>
              <a:gd name="connsiteY54" fmla="*/ 2459442 h 6858000"/>
              <a:gd name="connsiteX55" fmla="*/ 5270636 w 6128435"/>
              <a:gd name="connsiteY55" fmla="*/ 2472481 h 6858000"/>
              <a:gd name="connsiteX56" fmla="*/ 5272406 w 6128435"/>
              <a:gd name="connsiteY56" fmla="*/ 2477221 h 6858000"/>
              <a:gd name="connsiteX57" fmla="*/ 5307538 w 6128435"/>
              <a:gd name="connsiteY57" fmla="*/ 2514685 h 6858000"/>
              <a:gd name="connsiteX58" fmla="*/ 5337604 w 6128435"/>
              <a:gd name="connsiteY58" fmla="*/ 2597632 h 6858000"/>
              <a:gd name="connsiteX59" fmla="*/ 5407503 w 6128435"/>
              <a:gd name="connsiteY59" fmla="*/ 2786290 h 6858000"/>
              <a:gd name="connsiteX60" fmla="*/ 5407356 w 6128435"/>
              <a:gd name="connsiteY60" fmla="*/ 2787545 h 6858000"/>
              <a:gd name="connsiteX61" fmla="*/ 5411130 w 6128435"/>
              <a:gd name="connsiteY61" fmla="*/ 2788640 h 6858000"/>
              <a:gd name="connsiteX62" fmla="*/ 5416439 w 6128435"/>
              <a:gd name="connsiteY62" fmla="*/ 2805666 h 6858000"/>
              <a:gd name="connsiteX63" fmla="*/ 5416589 w 6128435"/>
              <a:gd name="connsiteY63" fmla="*/ 2810822 h 6858000"/>
              <a:gd name="connsiteX64" fmla="*/ 5418542 w 6128435"/>
              <a:gd name="connsiteY64" fmla="*/ 2817745 h 6858000"/>
              <a:gd name="connsiteX65" fmla="*/ 5418847 w 6128435"/>
              <a:gd name="connsiteY65" fmla="*/ 2817825 h 6858000"/>
              <a:gd name="connsiteX66" fmla="*/ 5423364 w 6128435"/>
              <a:gd name="connsiteY66" fmla="*/ 2858292 h 6858000"/>
              <a:gd name="connsiteX67" fmla="*/ 5479298 w 6128435"/>
              <a:gd name="connsiteY67" fmla="*/ 2947791 h 6858000"/>
              <a:gd name="connsiteX68" fmla="*/ 5481770 w 6128435"/>
              <a:gd name="connsiteY68" fmla="*/ 2951352 h 6858000"/>
              <a:gd name="connsiteX69" fmla="*/ 5481013 w 6128435"/>
              <a:gd name="connsiteY69" fmla="*/ 2973461 h 6858000"/>
              <a:gd name="connsiteX70" fmla="*/ 5482045 w 6128435"/>
              <a:gd name="connsiteY70" fmla="*/ 2984371 h 6858000"/>
              <a:gd name="connsiteX71" fmla="*/ 5479405 w 6128435"/>
              <a:gd name="connsiteY71" fmla="*/ 2988507 h 6858000"/>
              <a:gd name="connsiteX72" fmla="*/ 5482415 w 6128435"/>
              <a:gd name="connsiteY72" fmla="*/ 3004079 h 6858000"/>
              <a:gd name="connsiteX73" fmla="*/ 5483865 w 6128435"/>
              <a:gd name="connsiteY73" fmla="*/ 3005467 h 6858000"/>
              <a:gd name="connsiteX74" fmla="*/ 5482236 w 6128435"/>
              <a:gd name="connsiteY74" fmla="*/ 3019791 h 6858000"/>
              <a:gd name="connsiteX75" fmla="*/ 5475895 w 6128435"/>
              <a:gd name="connsiteY75" fmla="*/ 3033578 h 6858000"/>
              <a:gd name="connsiteX76" fmla="*/ 5477595 w 6128435"/>
              <a:gd name="connsiteY76" fmla="*/ 3250534 h 6858000"/>
              <a:gd name="connsiteX77" fmla="*/ 5532836 w 6128435"/>
              <a:gd name="connsiteY77" fmla="*/ 3353840 h 6858000"/>
              <a:gd name="connsiteX78" fmla="*/ 5561229 w 6128435"/>
              <a:gd name="connsiteY78" fmla="*/ 3395784 h 6858000"/>
              <a:gd name="connsiteX79" fmla="*/ 5589758 w 6128435"/>
              <a:gd name="connsiteY79" fmla="*/ 3506453 h 6858000"/>
              <a:gd name="connsiteX80" fmla="*/ 5596144 w 6128435"/>
              <a:gd name="connsiteY80" fmla="*/ 3534624 h 6858000"/>
              <a:gd name="connsiteX81" fmla="*/ 5597750 w 6128435"/>
              <a:gd name="connsiteY81" fmla="*/ 3534129 h 6858000"/>
              <a:gd name="connsiteX82" fmla="*/ 5599700 w 6128435"/>
              <a:gd name="connsiteY82" fmla="*/ 3547221 h 6858000"/>
              <a:gd name="connsiteX83" fmla="*/ 5615031 w 6128435"/>
              <a:gd name="connsiteY83" fmla="*/ 3557482 h 6858000"/>
              <a:gd name="connsiteX84" fmla="*/ 5618377 w 6128435"/>
              <a:gd name="connsiteY84" fmla="*/ 3588431 h 6858000"/>
              <a:gd name="connsiteX85" fmla="*/ 5612155 w 6128435"/>
              <a:gd name="connsiteY85" fmla="*/ 3589869 h 6858000"/>
              <a:gd name="connsiteX86" fmla="*/ 5620843 w 6128435"/>
              <a:gd name="connsiteY86" fmla="*/ 3606745 h 6858000"/>
              <a:gd name="connsiteX87" fmla="*/ 5655472 w 6128435"/>
              <a:gd name="connsiteY87" fmla="*/ 3678877 h 6858000"/>
              <a:gd name="connsiteX88" fmla="*/ 5680448 w 6128435"/>
              <a:gd name="connsiteY88" fmla="*/ 3717760 h 6858000"/>
              <a:gd name="connsiteX89" fmla="*/ 5683015 w 6128435"/>
              <a:gd name="connsiteY89" fmla="*/ 3762025 h 6858000"/>
              <a:gd name="connsiteX90" fmla="*/ 5696643 w 6128435"/>
              <a:gd name="connsiteY90" fmla="*/ 3773888 h 6858000"/>
              <a:gd name="connsiteX91" fmla="*/ 5699203 w 6128435"/>
              <a:gd name="connsiteY91" fmla="*/ 3775823 h 6858000"/>
              <a:gd name="connsiteX92" fmla="*/ 5704824 w 6128435"/>
              <a:gd name="connsiteY92" fmla="*/ 3785966 h 6858000"/>
              <a:gd name="connsiteX93" fmla="*/ 5712204 w 6128435"/>
              <a:gd name="connsiteY93" fmla="*/ 3785830 h 6858000"/>
              <a:gd name="connsiteX94" fmla="*/ 5724816 w 6128435"/>
              <a:gd name="connsiteY94" fmla="*/ 3798949 h 6858000"/>
              <a:gd name="connsiteX95" fmla="*/ 5733539 w 6128435"/>
              <a:gd name="connsiteY95" fmla="*/ 3818457 h 6858000"/>
              <a:gd name="connsiteX96" fmla="*/ 5768491 w 6128435"/>
              <a:gd name="connsiteY96" fmla="*/ 3914399 h 6858000"/>
              <a:gd name="connsiteX97" fmla="*/ 5793123 w 6128435"/>
              <a:gd name="connsiteY97" fmla="*/ 3969952 h 6858000"/>
              <a:gd name="connsiteX98" fmla="*/ 5808321 w 6128435"/>
              <a:gd name="connsiteY98" fmla="*/ 3988153 h 6858000"/>
              <a:gd name="connsiteX99" fmla="*/ 5825621 w 6128435"/>
              <a:gd name="connsiteY99" fmla="*/ 4015525 h 6858000"/>
              <a:gd name="connsiteX100" fmla="*/ 5860672 w 6128435"/>
              <a:gd name="connsiteY100" fmla="*/ 4061579 h 6858000"/>
              <a:gd name="connsiteX101" fmla="*/ 5872173 w 6128435"/>
              <a:gd name="connsiteY101" fmla="*/ 4088497 h 6858000"/>
              <a:gd name="connsiteX102" fmla="*/ 5883705 w 6128435"/>
              <a:gd name="connsiteY102" fmla="*/ 4101899 h 6858000"/>
              <a:gd name="connsiteX103" fmla="*/ 5885314 w 6128435"/>
              <a:gd name="connsiteY103" fmla="*/ 4108387 h 6858000"/>
              <a:gd name="connsiteX104" fmla="*/ 5894095 w 6128435"/>
              <a:gd name="connsiteY104" fmla="*/ 4128857 h 6858000"/>
              <a:gd name="connsiteX105" fmla="*/ 5898339 w 6128435"/>
              <a:gd name="connsiteY105" fmla="*/ 4140800 h 6858000"/>
              <a:gd name="connsiteX106" fmla="*/ 5899734 w 6128435"/>
              <a:gd name="connsiteY106" fmla="*/ 4145632 h 6858000"/>
              <a:gd name="connsiteX107" fmla="*/ 5897098 w 6128435"/>
              <a:gd name="connsiteY107" fmla="*/ 4157819 h 6858000"/>
              <a:gd name="connsiteX108" fmla="*/ 5903513 w 6128435"/>
              <a:gd name="connsiteY108" fmla="*/ 4187661 h 6858000"/>
              <a:gd name="connsiteX109" fmla="*/ 5917114 w 6128435"/>
              <a:gd name="connsiteY109" fmla="*/ 4213096 h 6858000"/>
              <a:gd name="connsiteX110" fmla="*/ 5921153 w 6128435"/>
              <a:gd name="connsiteY110" fmla="*/ 4236222 h 6858000"/>
              <a:gd name="connsiteX111" fmla="*/ 5924233 w 6128435"/>
              <a:gd name="connsiteY111" fmla="*/ 4242060 h 6858000"/>
              <a:gd name="connsiteX112" fmla="*/ 5928910 w 6128435"/>
              <a:gd name="connsiteY112" fmla="*/ 4300973 h 6858000"/>
              <a:gd name="connsiteX113" fmla="*/ 5939320 w 6128435"/>
              <a:gd name="connsiteY113" fmla="*/ 4340435 h 6858000"/>
              <a:gd name="connsiteX114" fmla="*/ 5946705 w 6128435"/>
              <a:gd name="connsiteY114" fmla="*/ 4428051 h 6858000"/>
              <a:gd name="connsiteX115" fmla="*/ 5949261 w 6128435"/>
              <a:gd name="connsiteY115" fmla="*/ 4449185 h 6858000"/>
              <a:gd name="connsiteX116" fmla="*/ 5957504 w 6128435"/>
              <a:gd name="connsiteY116" fmla="*/ 4465911 h 6858000"/>
              <a:gd name="connsiteX117" fmla="*/ 5964689 w 6128435"/>
              <a:gd name="connsiteY117" fmla="*/ 4468532 h 6858000"/>
              <a:gd name="connsiteX118" fmla="*/ 5967062 w 6128435"/>
              <a:gd name="connsiteY118" fmla="*/ 4479923 h 6858000"/>
              <a:gd name="connsiteX119" fmla="*/ 5968960 w 6128435"/>
              <a:gd name="connsiteY119" fmla="*/ 4482655 h 6858000"/>
              <a:gd name="connsiteX120" fmla="*/ 5978567 w 6128435"/>
              <a:gd name="connsiteY120" fmla="*/ 4498605 h 6858000"/>
              <a:gd name="connsiteX121" fmla="*/ 5980106 w 6128435"/>
              <a:gd name="connsiteY121" fmla="*/ 4585087 h 6858000"/>
              <a:gd name="connsiteX122" fmla="*/ 5998138 w 6128435"/>
              <a:gd name="connsiteY122" fmla="*/ 4697518 h 6858000"/>
              <a:gd name="connsiteX123" fmla="*/ 6013516 w 6128435"/>
              <a:gd name="connsiteY123" fmla="*/ 4786619 h 6858000"/>
              <a:gd name="connsiteX124" fmla="*/ 6025404 w 6128435"/>
              <a:gd name="connsiteY124" fmla="*/ 4858148 h 6858000"/>
              <a:gd name="connsiteX125" fmla="*/ 6007749 w 6128435"/>
              <a:gd name="connsiteY125" fmla="*/ 4964715 h 6858000"/>
              <a:gd name="connsiteX126" fmla="*/ 6005269 w 6128435"/>
              <a:gd name="connsiteY126" fmla="*/ 5150567 h 6858000"/>
              <a:gd name="connsiteX127" fmla="*/ 6001127 w 6128435"/>
              <a:gd name="connsiteY127" fmla="*/ 5164609 h 6858000"/>
              <a:gd name="connsiteX128" fmla="*/ 5996647 w 6128435"/>
              <a:gd name="connsiteY128" fmla="*/ 5185640 h 6858000"/>
              <a:gd name="connsiteX129" fmla="*/ 5998514 w 6128435"/>
              <a:gd name="connsiteY129" fmla="*/ 5189673 h 6858000"/>
              <a:gd name="connsiteX130" fmla="*/ 5995970 w 6128435"/>
              <a:gd name="connsiteY130" fmla="*/ 5221547 h 6858000"/>
              <a:gd name="connsiteX131" fmla="*/ 5997218 w 6128435"/>
              <a:gd name="connsiteY131" fmla="*/ 5222031 h 6858000"/>
              <a:gd name="connsiteX132" fmla="*/ 6002116 w 6128435"/>
              <a:gd name="connsiteY132" fmla="*/ 5231223 h 6858000"/>
              <a:gd name="connsiteX133" fmla="*/ 6008541 w 6128435"/>
              <a:gd name="connsiteY133" fmla="*/ 5248680 h 6858000"/>
              <a:gd name="connsiteX134" fmla="*/ 6039260 w 6128435"/>
              <a:gd name="connsiteY134" fmla="*/ 5289518 h 6858000"/>
              <a:gd name="connsiteX135" fmla="*/ 6036748 w 6128435"/>
              <a:gd name="connsiteY135" fmla="*/ 5322752 h 6858000"/>
              <a:gd name="connsiteX136" fmla="*/ 6036943 w 6128435"/>
              <a:gd name="connsiteY136" fmla="*/ 5329480 h 6858000"/>
              <a:gd name="connsiteX137" fmla="*/ 6037236 w 6128435"/>
              <a:gd name="connsiteY137" fmla="*/ 5329634 h 6858000"/>
              <a:gd name="connsiteX138" fmla="*/ 6038019 w 6128435"/>
              <a:gd name="connsiteY138" fmla="*/ 5336764 h 6858000"/>
              <a:gd name="connsiteX139" fmla="*/ 6037298 w 6128435"/>
              <a:gd name="connsiteY139" fmla="*/ 5341753 h 6858000"/>
              <a:gd name="connsiteX140" fmla="*/ 6037677 w 6128435"/>
              <a:gd name="connsiteY140" fmla="*/ 5354807 h 6858000"/>
              <a:gd name="connsiteX141" fmla="*/ 6039728 w 6128435"/>
              <a:gd name="connsiteY141" fmla="*/ 5359416 h 6858000"/>
              <a:gd name="connsiteX142" fmla="*/ 6043311 w 6128435"/>
              <a:gd name="connsiteY142" fmla="*/ 5361407 h 6858000"/>
              <a:gd name="connsiteX143" fmla="*/ 6042954 w 6128435"/>
              <a:gd name="connsiteY143" fmla="*/ 5362576 h 6858000"/>
              <a:gd name="connsiteX144" fmla="*/ 6053435 w 6128435"/>
              <a:gd name="connsiteY144" fmla="*/ 5387547 h 6858000"/>
              <a:gd name="connsiteX145" fmla="*/ 6065933 w 6128435"/>
              <a:gd name="connsiteY145" fmla="*/ 5443002 h 6858000"/>
              <a:gd name="connsiteX146" fmla="*/ 6068640 w 6128435"/>
              <a:gd name="connsiteY146" fmla="*/ 5474503 h 6858000"/>
              <a:gd name="connsiteX147" fmla="*/ 6080922 w 6128435"/>
              <a:gd name="connsiteY147" fmla="*/ 5561070 h 6858000"/>
              <a:gd name="connsiteX148" fmla="*/ 6096949 w 6128435"/>
              <a:gd name="connsiteY148" fmla="*/ 5648179 h 6858000"/>
              <a:gd name="connsiteX149" fmla="*/ 6125703 w 6128435"/>
              <a:gd name="connsiteY149" fmla="*/ 5692894 h 6858000"/>
              <a:gd name="connsiteX150" fmla="*/ 6126670 w 6128435"/>
              <a:gd name="connsiteY150" fmla="*/ 5697882 h 6858000"/>
              <a:gd name="connsiteX151" fmla="*/ 6124061 w 6128435"/>
              <a:gd name="connsiteY151" fmla="*/ 5710294 h 6858000"/>
              <a:gd name="connsiteX152" fmla="*/ 6122213 w 6128435"/>
              <a:gd name="connsiteY152" fmla="*/ 5714762 h 6858000"/>
              <a:gd name="connsiteX153" fmla="*/ 6121353 w 6128435"/>
              <a:gd name="connsiteY153" fmla="*/ 5721725 h 6858000"/>
              <a:gd name="connsiteX154" fmla="*/ 6121607 w 6128435"/>
              <a:gd name="connsiteY154" fmla="*/ 5721959 h 6858000"/>
              <a:gd name="connsiteX155" fmla="*/ 6120262 w 6128435"/>
              <a:gd name="connsiteY155" fmla="*/ 5728358 h 6858000"/>
              <a:gd name="connsiteX156" fmla="*/ 6110194 w 6128435"/>
              <a:gd name="connsiteY156" fmla="*/ 5758853 h 6858000"/>
              <a:gd name="connsiteX157" fmla="*/ 6127519 w 6128435"/>
              <a:gd name="connsiteY157" fmla="*/ 5865775 h 6858000"/>
              <a:gd name="connsiteX158" fmla="*/ 6128435 w 6128435"/>
              <a:gd name="connsiteY158" fmla="*/ 5870164 h 6858000"/>
              <a:gd name="connsiteX159" fmla="*/ 6119217 w 6128435"/>
              <a:gd name="connsiteY159" fmla="*/ 5888542 h 6858000"/>
              <a:gd name="connsiteX160" fmla="*/ 6115966 w 6128435"/>
              <a:gd name="connsiteY160" fmla="*/ 5898387 h 6858000"/>
              <a:gd name="connsiteX161" fmla="*/ 6111924 w 6128435"/>
              <a:gd name="connsiteY161" fmla="*/ 5900444 h 6858000"/>
              <a:gd name="connsiteX162" fmla="*/ 6108716 w 6128435"/>
              <a:gd name="connsiteY162" fmla="*/ 5915345 h 6858000"/>
              <a:gd name="connsiteX163" fmla="*/ 6109524 w 6128435"/>
              <a:gd name="connsiteY163" fmla="*/ 5917328 h 6858000"/>
              <a:gd name="connsiteX164" fmla="*/ 6102493 w 6128435"/>
              <a:gd name="connsiteY164" fmla="*/ 5928602 h 6858000"/>
              <a:gd name="connsiteX165" fmla="*/ 6056863 w 6128435"/>
              <a:gd name="connsiteY165" fmla="*/ 6000643 h 6858000"/>
              <a:gd name="connsiteX166" fmla="*/ 6045436 w 6128435"/>
              <a:gd name="connsiteY166" fmla="*/ 6124480 h 6858000"/>
              <a:gd name="connsiteX167" fmla="*/ 6030489 w 6128435"/>
              <a:gd name="connsiteY167" fmla="*/ 6317666 h 6858000"/>
              <a:gd name="connsiteX168" fmla="*/ 6007492 w 6128435"/>
              <a:gd name="connsiteY168" fmla="*/ 6440818 h 6858000"/>
              <a:gd name="connsiteX169" fmla="*/ 6009467 w 6128435"/>
              <a:gd name="connsiteY169" fmla="*/ 6487076 h 6858000"/>
              <a:gd name="connsiteX170" fmla="*/ 5995064 w 6128435"/>
              <a:gd name="connsiteY170" fmla="*/ 6540791 h 6858000"/>
              <a:gd name="connsiteX171" fmla="*/ 5996309 w 6128435"/>
              <a:gd name="connsiteY171" fmla="*/ 6543961 h 6858000"/>
              <a:gd name="connsiteX172" fmla="*/ 5996048 w 6128435"/>
              <a:gd name="connsiteY172" fmla="*/ 6555444 h 6858000"/>
              <a:gd name="connsiteX173" fmla="*/ 6002524 w 6128435"/>
              <a:gd name="connsiteY173" fmla="*/ 6560188 h 6858000"/>
              <a:gd name="connsiteX174" fmla="*/ 6006823 w 6128435"/>
              <a:gd name="connsiteY174" fmla="*/ 6578546 h 6858000"/>
              <a:gd name="connsiteX175" fmla="*/ 6004510 w 6128435"/>
              <a:gd name="connsiteY175" fmla="*/ 6599256 h 6858000"/>
              <a:gd name="connsiteX176" fmla="*/ 5986207 w 6128435"/>
              <a:gd name="connsiteY176" fmla="*/ 6695855 h 6858000"/>
              <a:gd name="connsiteX177" fmla="*/ 5979428 w 6128435"/>
              <a:gd name="connsiteY177" fmla="*/ 6754678 h 6858000"/>
              <a:gd name="connsiteX178" fmla="*/ 5983398 w 6128435"/>
              <a:gd name="connsiteY178" fmla="*/ 6778641 h 6858000"/>
              <a:gd name="connsiteX179" fmla="*/ 5984543 w 6128435"/>
              <a:gd name="connsiteY179" fmla="*/ 6811016 h 6858000"/>
              <a:gd name="connsiteX180" fmla="*/ 5981802 w 6128435"/>
              <a:gd name="connsiteY180" fmla="*/ 6838578 h 6858000"/>
              <a:gd name="connsiteX181" fmla="*/ 5979671 w 6128435"/>
              <a:gd name="connsiteY181" fmla="*/ 6858000 h 6858000"/>
              <a:gd name="connsiteX182" fmla="*/ 0 w 6128435"/>
              <a:gd name="connsiteY182" fmla="*/ 6858000 h 6858000"/>
              <a:gd name="connsiteX183" fmla="*/ 0 w 6128435"/>
              <a:gd name="connsiteY183"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01198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37050 w 6128435"/>
              <a:gd name="connsiteY45" fmla="*/ 2336703 h 6858000"/>
              <a:gd name="connsiteX46" fmla="*/ 5238267 w 6128435"/>
              <a:gd name="connsiteY46" fmla="*/ 2337277 h 6858000"/>
              <a:gd name="connsiteX47" fmla="*/ 5242602 w 6128435"/>
              <a:gd name="connsiteY47" fmla="*/ 2346782 h 6858000"/>
              <a:gd name="connsiteX48" fmla="*/ 5247963 w 6128435"/>
              <a:gd name="connsiteY48" fmla="*/ 2364638 h 6858000"/>
              <a:gd name="connsiteX49" fmla="*/ 5276175 w 6128435"/>
              <a:gd name="connsiteY49" fmla="*/ 2407515 h 6858000"/>
              <a:gd name="connsiteX50" fmla="*/ 5271650 w 6128435"/>
              <a:gd name="connsiteY50" fmla="*/ 2440467 h 6858000"/>
              <a:gd name="connsiteX51" fmla="*/ 5271438 w 6128435"/>
              <a:gd name="connsiteY51" fmla="*/ 2447186 h 6858000"/>
              <a:gd name="connsiteX52" fmla="*/ 5271722 w 6128435"/>
              <a:gd name="connsiteY52" fmla="*/ 2447359 h 6858000"/>
              <a:gd name="connsiteX53" fmla="*/ 5272069 w 6128435"/>
              <a:gd name="connsiteY53" fmla="*/ 2454523 h 6858000"/>
              <a:gd name="connsiteX54" fmla="*/ 5271049 w 6128435"/>
              <a:gd name="connsiteY54" fmla="*/ 2459442 h 6858000"/>
              <a:gd name="connsiteX55" fmla="*/ 5270636 w 6128435"/>
              <a:gd name="connsiteY55" fmla="*/ 2472481 h 6858000"/>
              <a:gd name="connsiteX56" fmla="*/ 5272406 w 6128435"/>
              <a:gd name="connsiteY56" fmla="*/ 2477221 h 6858000"/>
              <a:gd name="connsiteX57" fmla="*/ 5307538 w 6128435"/>
              <a:gd name="connsiteY57" fmla="*/ 2514685 h 6858000"/>
              <a:gd name="connsiteX58" fmla="*/ 5337604 w 6128435"/>
              <a:gd name="connsiteY58" fmla="*/ 2597632 h 6858000"/>
              <a:gd name="connsiteX59" fmla="*/ 5407503 w 6128435"/>
              <a:gd name="connsiteY59" fmla="*/ 2786290 h 6858000"/>
              <a:gd name="connsiteX60" fmla="*/ 5407356 w 6128435"/>
              <a:gd name="connsiteY60" fmla="*/ 2787545 h 6858000"/>
              <a:gd name="connsiteX61" fmla="*/ 5411130 w 6128435"/>
              <a:gd name="connsiteY61" fmla="*/ 2788640 h 6858000"/>
              <a:gd name="connsiteX62" fmla="*/ 5416439 w 6128435"/>
              <a:gd name="connsiteY62" fmla="*/ 2805666 h 6858000"/>
              <a:gd name="connsiteX63" fmla="*/ 5416589 w 6128435"/>
              <a:gd name="connsiteY63" fmla="*/ 2810822 h 6858000"/>
              <a:gd name="connsiteX64" fmla="*/ 5418542 w 6128435"/>
              <a:gd name="connsiteY64" fmla="*/ 2817745 h 6858000"/>
              <a:gd name="connsiteX65" fmla="*/ 5418847 w 6128435"/>
              <a:gd name="connsiteY65" fmla="*/ 2817825 h 6858000"/>
              <a:gd name="connsiteX66" fmla="*/ 5423364 w 6128435"/>
              <a:gd name="connsiteY66" fmla="*/ 2858292 h 6858000"/>
              <a:gd name="connsiteX67" fmla="*/ 5479298 w 6128435"/>
              <a:gd name="connsiteY67" fmla="*/ 2947791 h 6858000"/>
              <a:gd name="connsiteX68" fmla="*/ 5481770 w 6128435"/>
              <a:gd name="connsiteY68" fmla="*/ 2951352 h 6858000"/>
              <a:gd name="connsiteX69" fmla="*/ 5481013 w 6128435"/>
              <a:gd name="connsiteY69" fmla="*/ 2973461 h 6858000"/>
              <a:gd name="connsiteX70" fmla="*/ 5482045 w 6128435"/>
              <a:gd name="connsiteY70" fmla="*/ 2984371 h 6858000"/>
              <a:gd name="connsiteX71" fmla="*/ 5479405 w 6128435"/>
              <a:gd name="connsiteY71" fmla="*/ 2988507 h 6858000"/>
              <a:gd name="connsiteX72" fmla="*/ 5482415 w 6128435"/>
              <a:gd name="connsiteY72" fmla="*/ 3004079 h 6858000"/>
              <a:gd name="connsiteX73" fmla="*/ 5483865 w 6128435"/>
              <a:gd name="connsiteY73" fmla="*/ 3005467 h 6858000"/>
              <a:gd name="connsiteX74" fmla="*/ 5482236 w 6128435"/>
              <a:gd name="connsiteY74" fmla="*/ 3019791 h 6858000"/>
              <a:gd name="connsiteX75" fmla="*/ 5475895 w 6128435"/>
              <a:gd name="connsiteY75" fmla="*/ 3033578 h 6858000"/>
              <a:gd name="connsiteX76" fmla="*/ 5477595 w 6128435"/>
              <a:gd name="connsiteY76" fmla="*/ 3250534 h 6858000"/>
              <a:gd name="connsiteX77" fmla="*/ 5532836 w 6128435"/>
              <a:gd name="connsiteY77" fmla="*/ 3353840 h 6858000"/>
              <a:gd name="connsiteX78" fmla="*/ 5561229 w 6128435"/>
              <a:gd name="connsiteY78" fmla="*/ 3395784 h 6858000"/>
              <a:gd name="connsiteX79" fmla="*/ 5589758 w 6128435"/>
              <a:gd name="connsiteY79" fmla="*/ 3506453 h 6858000"/>
              <a:gd name="connsiteX80" fmla="*/ 5596144 w 6128435"/>
              <a:gd name="connsiteY80" fmla="*/ 3534624 h 6858000"/>
              <a:gd name="connsiteX81" fmla="*/ 5597750 w 6128435"/>
              <a:gd name="connsiteY81" fmla="*/ 3534129 h 6858000"/>
              <a:gd name="connsiteX82" fmla="*/ 5599700 w 6128435"/>
              <a:gd name="connsiteY82" fmla="*/ 3547221 h 6858000"/>
              <a:gd name="connsiteX83" fmla="*/ 5615031 w 6128435"/>
              <a:gd name="connsiteY83" fmla="*/ 3557482 h 6858000"/>
              <a:gd name="connsiteX84" fmla="*/ 5618377 w 6128435"/>
              <a:gd name="connsiteY84" fmla="*/ 3588431 h 6858000"/>
              <a:gd name="connsiteX85" fmla="*/ 5612155 w 6128435"/>
              <a:gd name="connsiteY85" fmla="*/ 3589869 h 6858000"/>
              <a:gd name="connsiteX86" fmla="*/ 5620843 w 6128435"/>
              <a:gd name="connsiteY86" fmla="*/ 3606745 h 6858000"/>
              <a:gd name="connsiteX87" fmla="*/ 5655472 w 6128435"/>
              <a:gd name="connsiteY87" fmla="*/ 3678877 h 6858000"/>
              <a:gd name="connsiteX88" fmla="*/ 5680448 w 6128435"/>
              <a:gd name="connsiteY88" fmla="*/ 3717760 h 6858000"/>
              <a:gd name="connsiteX89" fmla="*/ 5683015 w 6128435"/>
              <a:gd name="connsiteY89" fmla="*/ 3762025 h 6858000"/>
              <a:gd name="connsiteX90" fmla="*/ 5696643 w 6128435"/>
              <a:gd name="connsiteY90" fmla="*/ 3773888 h 6858000"/>
              <a:gd name="connsiteX91" fmla="*/ 5699203 w 6128435"/>
              <a:gd name="connsiteY91" fmla="*/ 3775823 h 6858000"/>
              <a:gd name="connsiteX92" fmla="*/ 5704824 w 6128435"/>
              <a:gd name="connsiteY92" fmla="*/ 3785966 h 6858000"/>
              <a:gd name="connsiteX93" fmla="*/ 5712204 w 6128435"/>
              <a:gd name="connsiteY93" fmla="*/ 3785830 h 6858000"/>
              <a:gd name="connsiteX94" fmla="*/ 5724816 w 6128435"/>
              <a:gd name="connsiteY94" fmla="*/ 3798949 h 6858000"/>
              <a:gd name="connsiteX95" fmla="*/ 5733539 w 6128435"/>
              <a:gd name="connsiteY95" fmla="*/ 3818457 h 6858000"/>
              <a:gd name="connsiteX96" fmla="*/ 5768491 w 6128435"/>
              <a:gd name="connsiteY96" fmla="*/ 3914399 h 6858000"/>
              <a:gd name="connsiteX97" fmla="*/ 5793123 w 6128435"/>
              <a:gd name="connsiteY97" fmla="*/ 3969952 h 6858000"/>
              <a:gd name="connsiteX98" fmla="*/ 5808321 w 6128435"/>
              <a:gd name="connsiteY98" fmla="*/ 3988153 h 6858000"/>
              <a:gd name="connsiteX99" fmla="*/ 5825621 w 6128435"/>
              <a:gd name="connsiteY99" fmla="*/ 4015525 h 6858000"/>
              <a:gd name="connsiteX100" fmla="*/ 5860672 w 6128435"/>
              <a:gd name="connsiteY100" fmla="*/ 4061579 h 6858000"/>
              <a:gd name="connsiteX101" fmla="*/ 5872173 w 6128435"/>
              <a:gd name="connsiteY101" fmla="*/ 4088497 h 6858000"/>
              <a:gd name="connsiteX102" fmla="*/ 5883705 w 6128435"/>
              <a:gd name="connsiteY102" fmla="*/ 4101899 h 6858000"/>
              <a:gd name="connsiteX103" fmla="*/ 5885314 w 6128435"/>
              <a:gd name="connsiteY103" fmla="*/ 4108387 h 6858000"/>
              <a:gd name="connsiteX104" fmla="*/ 5894095 w 6128435"/>
              <a:gd name="connsiteY104" fmla="*/ 4128857 h 6858000"/>
              <a:gd name="connsiteX105" fmla="*/ 5898339 w 6128435"/>
              <a:gd name="connsiteY105" fmla="*/ 4140800 h 6858000"/>
              <a:gd name="connsiteX106" fmla="*/ 5899734 w 6128435"/>
              <a:gd name="connsiteY106" fmla="*/ 4145632 h 6858000"/>
              <a:gd name="connsiteX107" fmla="*/ 5897098 w 6128435"/>
              <a:gd name="connsiteY107" fmla="*/ 4157819 h 6858000"/>
              <a:gd name="connsiteX108" fmla="*/ 5903513 w 6128435"/>
              <a:gd name="connsiteY108" fmla="*/ 4187661 h 6858000"/>
              <a:gd name="connsiteX109" fmla="*/ 5917114 w 6128435"/>
              <a:gd name="connsiteY109" fmla="*/ 4213096 h 6858000"/>
              <a:gd name="connsiteX110" fmla="*/ 5921153 w 6128435"/>
              <a:gd name="connsiteY110" fmla="*/ 4236222 h 6858000"/>
              <a:gd name="connsiteX111" fmla="*/ 5924233 w 6128435"/>
              <a:gd name="connsiteY111" fmla="*/ 4242060 h 6858000"/>
              <a:gd name="connsiteX112" fmla="*/ 5928910 w 6128435"/>
              <a:gd name="connsiteY112" fmla="*/ 4300973 h 6858000"/>
              <a:gd name="connsiteX113" fmla="*/ 5939320 w 6128435"/>
              <a:gd name="connsiteY113" fmla="*/ 4340435 h 6858000"/>
              <a:gd name="connsiteX114" fmla="*/ 5946705 w 6128435"/>
              <a:gd name="connsiteY114" fmla="*/ 4428051 h 6858000"/>
              <a:gd name="connsiteX115" fmla="*/ 5949261 w 6128435"/>
              <a:gd name="connsiteY115" fmla="*/ 4449185 h 6858000"/>
              <a:gd name="connsiteX116" fmla="*/ 5957504 w 6128435"/>
              <a:gd name="connsiteY116" fmla="*/ 4465911 h 6858000"/>
              <a:gd name="connsiteX117" fmla="*/ 5964689 w 6128435"/>
              <a:gd name="connsiteY117" fmla="*/ 4468532 h 6858000"/>
              <a:gd name="connsiteX118" fmla="*/ 5967062 w 6128435"/>
              <a:gd name="connsiteY118" fmla="*/ 4479923 h 6858000"/>
              <a:gd name="connsiteX119" fmla="*/ 5968960 w 6128435"/>
              <a:gd name="connsiteY119" fmla="*/ 4482655 h 6858000"/>
              <a:gd name="connsiteX120" fmla="*/ 5978567 w 6128435"/>
              <a:gd name="connsiteY120" fmla="*/ 4498605 h 6858000"/>
              <a:gd name="connsiteX121" fmla="*/ 5980106 w 6128435"/>
              <a:gd name="connsiteY121" fmla="*/ 4585087 h 6858000"/>
              <a:gd name="connsiteX122" fmla="*/ 5998138 w 6128435"/>
              <a:gd name="connsiteY122" fmla="*/ 4697518 h 6858000"/>
              <a:gd name="connsiteX123" fmla="*/ 6013516 w 6128435"/>
              <a:gd name="connsiteY123" fmla="*/ 4786619 h 6858000"/>
              <a:gd name="connsiteX124" fmla="*/ 6025404 w 6128435"/>
              <a:gd name="connsiteY124" fmla="*/ 4858148 h 6858000"/>
              <a:gd name="connsiteX125" fmla="*/ 6007749 w 6128435"/>
              <a:gd name="connsiteY125" fmla="*/ 4964715 h 6858000"/>
              <a:gd name="connsiteX126" fmla="*/ 6005269 w 6128435"/>
              <a:gd name="connsiteY126" fmla="*/ 5150567 h 6858000"/>
              <a:gd name="connsiteX127" fmla="*/ 6001127 w 6128435"/>
              <a:gd name="connsiteY127" fmla="*/ 5164609 h 6858000"/>
              <a:gd name="connsiteX128" fmla="*/ 5996647 w 6128435"/>
              <a:gd name="connsiteY128" fmla="*/ 5185640 h 6858000"/>
              <a:gd name="connsiteX129" fmla="*/ 5998514 w 6128435"/>
              <a:gd name="connsiteY129" fmla="*/ 5189673 h 6858000"/>
              <a:gd name="connsiteX130" fmla="*/ 5995970 w 6128435"/>
              <a:gd name="connsiteY130" fmla="*/ 5221547 h 6858000"/>
              <a:gd name="connsiteX131" fmla="*/ 5997218 w 6128435"/>
              <a:gd name="connsiteY131" fmla="*/ 5222031 h 6858000"/>
              <a:gd name="connsiteX132" fmla="*/ 6002116 w 6128435"/>
              <a:gd name="connsiteY132" fmla="*/ 5231223 h 6858000"/>
              <a:gd name="connsiteX133" fmla="*/ 6008541 w 6128435"/>
              <a:gd name="connsiteY133" fmla="*/ 5248680 h 6858000"/>
              <a:gd name="connsiteX134" fmla="*/ 6039260 w 6128435"/>
              <a:gd name="connsiteY134" fmla="*/ 5289518 h 6858000"/>
              <a:gd name="connsiteX135" fmla="*/ 6036748 w 6128435"/>
              <a:gd name="connsiteY135" fmla="*/ 5322752 h 6858000"/>
              <a:gd name="connsiteX136" fmla="*/ 6036943 w 6128435"/>
              <a:gd name="connsiteY136" fmla="*/ 5329480 h 6858000"/>
              <a:gd name="connsiteX137" fmla="*/ 6037236 w 6128435"/>
              <a:gd name="connsiteY137" fmla="*/ 5329634 h 6858000"/>
              <a:gd name="connsiteX138" fmla="*/ 6038019 w 6128435"/>
              <a:gd name="connsiteY138" fmla="*/ 5336764 h 6858000"/>
              <a:gd name="connsiteX139" fmla="*/ 6037298 w 6128435"/>
              <a:gd name="connsiteY139" fmla="*/ 5341753 h 6858000"/>
              <a:gd name="connsiteX140" fmla="*/ 6037677 w 6128435"/>
              <a:gd name="connsiteY140" fmla="*/ 5354807 h 6858000"/>
              <a:gd name="connsiteX141" fmla="*/ 6039728 w 6128435"/>
              <a:gd name="connsiteY141" fmla="*/ 5359416 h 6858000"/>
              <a:gd name="connsiteX142" fmla="*/ 6043311 w 6128435"/>
              <a:gd name="connsiteY142" fmla="*/ 5361407 h 6858000"/>
              <a:gd name="connsiteX143" fmla="*/ 6042954 w 6128435"/>
              <a:gd name="connsiteY143" fmla="*/ 5362576 h 6858000"/>
              <a:gd name="connsiteX144" fmla="*/ 6053435 w 6128435"/>
              <a:gd name="connsiteY144" fmla="*/ 5387547 h 6858000"/>
              <a:gd name="connsiteX145" fmla="*/ 6065933 w 6128435"/>
              <a:gd name="connsiteY145" fmla="*/ 5443002 h 6858000"/>
              <a:gd name="connsiteX146" fmla="*/ 6068640 w 6128435"/>
              <a:gd name="connsiteY146" fmla="*/ 5474503 h 6858000"/>
              <a:gd name="connsiteX147" fmla="*/ 6080922 w 6128435"/>
              <a:gd name="connsiteY147" fmla="*/ 5561070 h 6858000"/>
              <a:gd name="connsiteX148" fmla="*/ 6096949 w 6128435"/>
              <a:gd name="connsiteY148" fmla="*/ 5648179 h 6858000"/>
              <a:gd name="connsiteX149" fmla="*/ 6125703 w 6128435"/>
              <a:gd name="connsiteY149" fmla="*/ 5692894 h 6858000"/>
              <a:gd name="connsiteX150" fmla="*/ 6126670 w 6128435"/>
              <a:gd name="connsiteY150" fmla="*/ 5697882 h 6858000"/>
              <a:gd name="connsiteX151" fmla="*/ 6124061 w 6128435"/>
              <a:gd name="connsiteY151" fmla="*/ 5710294 h 6858000"/>
              <a:gd name="connsiteX152" fmla="*/ 6122213 w 6128435"/>
              <a:gd name="connsiteY152" fmla="*/ 5714762 h 6858000"/>
              <a:gd name="connsiteX153" fmla="*/ 6121353 w 6128435"/>
              <a:gd name="connsiteY153" fmla="*/ 5721725 h 6858000"/>
              <a:gd name="connsiteX154" fmla="*/ 6121607 w 6128435"/>
              <a:gd name="connsiteY154" fmla="*/ 5721959 h 6858000"/>
              <a:gd name="connsiteX155" fmla="*/ 6120262 w 6128435"/>
              <a:gd name="connsiteY155" fmla="*/ 5728358 h 6858000"/>
              <a:gd name="connsiteX156" fmla="*/ 6110194 w 6128435"/>
              <a:gd name="connsiteY156" fmla="*/ 5758853 h 6858000"/>
              <a:gd name="connsiteX157" fmla="*/ 6127519 w 6128435"/>
              <a:gd name="connsiteY157" fmla="*/ 5865775 h 6858000"/>
              <a:gd name="connsiteX158" fmla="*/ 6128435 w 6128435"/>
              <a:gd name="connsiteY158" fmla="*/ 5870164 h 6858000"/>
              <a:gd name="connsiteX159" fmla="*/ 6119217 w 6128435"/>
              <a:gd name="connsiteY159" fmla="*/ 5888542 h 6858000"/>
              <a:gd name="connsiteX160" fmla="*/ 6115966 w 6128435"/>
              <a:gd name="connsiteY160" fmla="*/ 5898387 h 6858000"/>
              <a:gd name="connsiteX161" fmla="*/ 6111924 w 6128435"/>
              <a:gd name="connsiteY161" fmla="*/ 5900444 h 6858000"/>
              <a:gd name="connsiteX162" fmla="*/ 6108716 w 6128435"/>
              <a:gd name="connsiteY162" fmla="*/ 5915345 h 6858000"/>
              <a:gd name="connsiteX163" fmla="*/ 6109524 w 6128435"/>
              <a:gd name="connsiteY163" fmla="*/ 5917328 h 6858000"/>
              <a:gd name="connsiteX164" fmla="*/ 6102493 w 6128435"/>
              <a:gd name="connsiteY164" fmla="*/ 5928602 h 6858000"/>
              <a:gd name="connsiteX165" fmla="*/ 6056863 w 6128435"/>
              <a:gd name="connsiteY165" fmla="*/ 6000643 h 6858000"/>
              <a:gd name="connsiteX166" fmla="*/ 6045436 w 6128435"/>
              <a:gd name="connsiteY166" fmla="*/ 6124480 h 6858000"/>
              <a:gd name="connsiteX167" fmla="*/ 6030489 w 6128435"/>
              <a:gd name="connsiteY167" fmla="*/ 6317666 h 6858000"/>
              <a:gd name="connsiteX168" fmla="*/ 6007492 w 6128435"/>
              <a:gd name="connsiteY168" fmla="*/ 6440818 h 6858000"/>
              <a:gd name="connsiteX169" fmla="*/ 6009467 w 6128435"/>
              <a:gd name="connsiteY169" fmla="*/ 6487076 h 6858000"/>
              <a:gd name="connsiteX170" fmla="*/ 5995064 w 6128435"/>
              <a:gd name="connsiteY170" fmla="*/ 6540791 h 6858000"/>
              <a:gd name="connsiteX171" fmla="*/ 5996309 w 6128435"/>
              <a:gd name="connsiteY171" fmla="*/ 6543961 h 6858000"/>
              <a:gd name="connsiteX172" fmla="*/ 5996048 w 6128435"/>
              <a:gd name="connsiteY172" fmla="*/ 6555444 h 6858000"/>
              <a:gd name="connsiteX173" fmla="*/ 6002524 w 6128435"/>
              <a:gd name="connsiteY173" fmla="*/ 6560188 h 6858000"/>
              <a:gd name="connsiteX174" fmla="*/ 6006823 w 6128435"/>
              <a:gd name="connsiteY174" fmla="*/ 6578546 h 6858000"/>
              <a:gd name="connsiteX175" fmla="*/ 6004510 w 6128435"/>
              <a:gd name="connsiteY175" fmla="*/ 6599256 h 6858000"/>
              <a:gd name="connsiteX176" fmla="*/ 5986207 w 6128435"/>
              <a:gd name="connsiteY176" fmla="*/ 6695855 h 6858000"/>
              <a:gd name="connsiteX177" fmla="*/ 5979428 w 6128435"/>
              <a:gd name="connsiteY177" fmla="*/ 6754678 h 6858000"/>
              <a:gd name="connsiteX178" fmla="*/ 5983398 w 6128435"/>
              <a:gd name="connsiteY178" fmla="*/ 6778641 h 6858000"/>
              <a:gd name="connsiteX179" fmla="*/ 5984543 w 6128435"/>
              <a:gd name="connsiteY179" fmla="*/ 6811016 h 6858000"/>
              <a:gd name="connsiteX180" fmla="*/ 5981802 w 6128435"/>
              <a:gd name="connsiteY180" fmla="*/ 6838578 h 6858000"/>
              <a:gd name="connsiteX181" fmla="*/ 5979671 w 6128435"/>
              <a:gd name="connsiteY181" fmla="*/ 6858000 h 6858000"/>
              <a:gd name="connsiteX182" fmla="*/ 0 w 6128435"/>
              <a:gd name="connsiteY182" fmla="*/ 6858000 h 6858000"/>
              <a:gd name="connsiteX183" fmla="*/ 0 w 6128435"/>
              <a:gd name="connsiteY183"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50095 w 6128435"/>
              <a:gd name="connsiteY32" fmla="*/ 1655519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37050 w 6128435"/>
              <a:gd name="connsiteY45" fmla="*/ 2336703 h 6858000"/>
              <a:gd name="connsiteX46" fmla="*/ 5238267 w 6128435"/>
              <a:gd name="connsiteY46" fmla="*/ 2337277 h 6858000"/>
              <a:gd name="connsiteX47" fmla="*/ 5242602 w 6128435"/>
              <a:gd name="connsiteY47" fmla="*/ 2346782 h 6858000"/>
              <a:gd name="connsiteX48" fmla="*/ 5247963 w 6128435"/>
              <a:gd name="connsiteY48" fmla="*/ 2364638 h 6858000"/>
              <a:gd name="connsiteX49" fmla="*/ 5276175 w 6128435"/>
              <a:gd name="connsiteY49" fmla="*/ 2407515 h 6858000"/>
              <a:gd name="connsiteX50" fmla="*/ 5271650 w 6128435"/>
              <a:gd name="connsiteY50" fmla="*/ 2440467 h 6858000"/>
              <a:gd name="connsiteX51" fmla="*/ 5271438 w 6128435"/>
              <a:gd name="connsiteY51" fmla="*/ 2447186 h 6858000"/>
              <a:gd name="connsiteX52" fmla="*/ 5271722 w 6128435"/>
              <a:gd name="connsiteY52" fmla="*/ 2447359 h 6858000"/>
              <a:gd name="connsiteX53" fmla="*/ 5272069 w 6128435"/>
              <a:gd name="connsiteY53" fmla="*/ 2454523 h 6858000"/>
              <a:gd name="connsiteX54" fmla="*/ 5271049 w 6128435"/>
              <a:gd name="connsiteY54" fmla="*/ 2459442 h 6858000"/>
              <a:gd name="connsiteX55" fmla="*/ 5270636 w 6128435"/>
              <a:gd name="connsiteY55" fmla="*/ 2472481 h 6858000"/>
              <a:gd name="connsiteX56" fmla="*/ 5272406 w 6128435"/>
              <a:gd name="connsiteY56" fmla="*/ 2477221 h 6858000"/>
              <a:gd name="connsiteX57" fmla="*/ 5307538 w 6128435"/>
              <a:gd name="connsiteY57" fmla="*/ 2514685 h 6858000"/>
              <a:gd name="connsiteX58" fmla="*/ 5337604 w 6128435"/>
              <a:gd name="connsiteY58" fmla="*/ 2597632 h 6858000"/>
              <a:gd name="connsiteX59" fmla="*/ 5407503 w 6128435"/>
              <a:gd name="connsiteY59" fmla="*/ 2786290 h 6858000"/>
              <a:gd name="connsiteX60" fmla="*/ 5407356 w 6128435"/>
              <a:gd name="connsiteY60" fmla="*/ 2787545 h 6858000"/>
              <a:gd name="connsiteX61" fmla="*/ 5411130 w 6128435"/>
              <a:gd name="connsiteY61" fmla="*/ 2788640 h 6858000"/>
              <a:gd name="connsiteX62" fmla="*/ 5416439 w 6128435"/>
              <a:gd name="connsiteY62" fmla="*/ 2805666 h 6858000"/>
              <a:gd name="connsiteX63" fmla="*/ 5416589 w 6128435"/>
              <a:gd name="connsiteY63" fmla="*/ 2810822 h 6858000"/>
              <a:gd name="connsiteX64" fmla="*/ 5418542 w 6128435"/>
              <a:gd name="connsiteY64" fmla="*/ 2817745 h 6858000"/>
              <a:gd name="connsiteX65" fmla="*/ 5418847 w 6128435"/>
              <a:gd name="connsiteY65" fmla="*/ 2817825 h 6858000"/>
              <a:gd name="connsiteX66" fmla="*/ 5423364 w 6128435"/>
              <a:gd name="connsiteY66" fmla="*/ 2858292 h 6858000"/>
              <a:gd name="connsiteX67" fmla="*/ 5479298 w 6128435"/>
              <a:gd name="connsiteY67" fmla="*/ 2947791 h 6858000"/>
              <a:gd name="connsiteX68" fmla="*/ 5481770 w 6128435"/>
              <a:gd name="connsiteY68" fmla="*/ 2951352 h 6858000"/>
              <a:gd name="connsiteX69" fmla="*/ 5481013 w 6128435"/>
              <a:gd name="connsiteY69" fmla="*/ 2973461 h 6858000"/>
              <a:gd name="connsiteX70" fmla="*/ 5482045 w 6128435"/>
              <a:gd name="connsiteY70" fmla="*/ 2984371 h 6858000"/>
              <a:gd name="connsiteX71" fmla="*/ 5479405 w 6128435"/>
              <a:gd name="connsiteY71" fmla="*/ 2988507 h 6858000"/>
              <a:gd name="connsiteX72" fmla="*/ 5482415 w 6128435"/>
              <a:gd name="connsiteY72" fmla="*/ 3004079 h 6858000"/>
              <a:gd name="connsiteX73" fmla="*/ 5483865 w 6128435"/>
              <a:gd name="connsiteY73" fmla="*/ 3005467 h 6858000"/>
              <a:gd name="connsiteX74" fmla="*/ 5482236 w 6128435"/>
              <a:gd name="connsiteY74" fmla="*/ 3019791 h 6858000"/>
              <a:gd name="connsiteX75" fmla="*/ 5475895 w 6128435"/>
              <a:gd name="connsiteY75" fmla="*/ 3033578 h 6858000"/>
              <a:gd name="connsiteX76" fmla="*/ 5477595 w 6128435"/>
              <a:gd name="connsiteY76" fmla="*/ 3250534 h 6858000"/>
              <a:gd name="connsiteX77" fmla="*/ 5532836 w 6128435"/>
              <a:gd name="connsiteY77" fmla="*/ 3353840 h 6858000"/>
              <a:gd name="connsiteX78" fmla="*/ 5561229 w 6128435"/>
              <a:gd name="connsiteY78" fmla="*/ 3395784 h 6858000"/>
              <a:gd name="connsiteX79" fmla="*/ 5589758 w 6128435"/>
              <a:gd name="connsiteY79" fmla="*/ 3506453 h 6858000"/>
              <a:gd name="connsiteX80" fmla="*/ 5596144 w 6128435"/>
              <a:gd name="connsiteY80" fmla="*/ 3534624 h 6858000"/>
              <a:gd name="connsiteX81" fmla="*/ 5597750 w 6128435"/>
              <a:gd name="connsiteY81" fmla="*/ 3534129 h 6858000"/>
              <a:gd name="connsiteX82" fmla="*/ 5599700 w 6128435"/>
              <a:gd name="connsiteY82" fmla="*/ 3547221 h 6858000"/>
              <a:gd name="connsiteX83" fmla="*/ 5615031 w 6128435"/>
              <a:gd name="connsiteY83" fmla="*/ 3557482 h 6858000"/>
              <a:gd name="connsiteX84" fmla="*/ 5618377 w 6128435"/>
              <a:gd name="connsiteY84" fmla="*/ 3588431 h 6858000"/>
              <a:gd name="connsiteX85" fmla="*/ 5612155 w 6128435"/>
              <a:gd name="connsiteY85" fmla="*/ 3589869 h 6858000"/>
              <a:gd name="connsiteX86" fmla="*/ 5620843 w 6128435"/>
              <a:gd name="connsiteY86" fmla="*/ 3606745 h 6858000"/>
              <a:gd name="connsiteX87" fmla="*/ 5655472 w 6128435"/>
              <a:gd name="connsiteY87" fmla="*/ 3678877 h 6858000"/>
              <a:gd name="connsiteX88" fmla="*/ 5680448 w 6128435"/>
              <a:gd name="connsiteY88" fmla="*/ 3717760 h 6858000"/>
              <a:gd name="connsiteX89" fmla="*/ 5683015 w 6128435"/>
              <a:gd name="connsiteY89" fmla="*/ 3762025 h 6858000"/>
              <a:gd name="connsiteX90" fmla="*/ 5696643 w 6128435"/>
              <a:gd name="connsiteY90" fmla="*/ 3773888 h 6858000"/>
              <a:gd name="connsiteX91" fmla="*/ 5699203 w 6128435"/>
              <a:gd name="connsiteY91" fmla="*/ 3775823 h 6858000"/>
              <a:gd name="connsiteX92" fmla="*/ 5704824 w 6128435"/>
              <a:gd name="connsiteY92" fmla="*/ 3785966 h 6858000"/>
              <a:gd name="connsiteX93" fmla="*/ 5712204 w 6128435"/>
              <a:gd name="connsiteY93" fmla="*/ 3785830 h 6858000"/>
              <a:gd name="connsiteX94" fmla="*/ 5724816 w 6128435"/>
              <a:gd name="connsiteY94" fmla="*/ 3798949 h 6858000"/>
              <a:gd name="connsiteX95" fmla="*/ 5733539 w 6128435"/>
              <a:gd name="connsiteY95" fmla="*/ 3818457 h 6858000"/>
              <a:gd name="connsiteX96" fmla="*/ 5768491 w 6128435"/>
              <a:gd name="connsiteY96" fmla="*/ 3914399 h 6858000"/>
              <a:gd name="connsiteX97" fmla="*/ 5793123 w 6128435"/>
              <a:gd name="connsiteY97" fmla="*/ 3969952 h 6858000"/>
              <a:gd name="connsiteX98" fmla="*/ 5808321 w 6128435"/>
              <a:gd name="connsiteY98" fmla="*/ 3988153 h 6858000"/>
              <a:gd name="connsiteX99" fmla="*/ 5825621 w 6128435"/>
              <a:gd name="connsiteY99" fmla="*/ 4015525 h 6858000"/>
              <a:gd name="connsiteX100" fmla="*/ 5860672 w 6128435"/>
              <a:gd name="connsiteY100" fmla="*/ 4061579 h 6858000"/>
              <a:gd name="connsiteX101" fmla="*/ 5872173 w 6128435"/>
              <a:gd name="connsiteY101" fmla="*/ 4088497 h 6858000"/>
              <a:gd name="connsiteX102" fmla="*/ 5883705 w 6128435"/>
              <a:gd name="connsiteY102" fmla="*/ 4101899 h 6858000"/>
              <a:gd name="connsiteX103" fmla="*/ 5885314 w 6128435"/>
              <a:gd name="connsiteY103" fmla="*/ 4108387 h 6858000"/>
              <a:gd name="connsiteX104" fmla="*/ 5894095 w 6128435"/>
              <a:gd name="connsiteY104" fmla="*/ 4128857 h 6858000"/>
              <a:gd name="connsiteX105" fmla="*/ 5898339 w 6128435"/>
              <a:gd name="connsiteY105" fmla="*/ 4140800 h 6858000"/>
              <a:gd name="connsiteX106" fmla="*/ 5899734 w 6128435"/>
              <a:gd name="connsiteY106" fmla="*/ 4145632 h 6858000"/>
              <a:gd name="connsiteX107" fmla="*/ 5897098 w 6128435"/>
              <a:gd name="connsiteY107" fmla="*/ 4157819 h 6858000"/>
              <a:gd name="connsiteX108" fmla="*/ 5903513 w 6128435"/>
              <a:gd name="connsiteY108" fmla="*/ 4187661 h 6858000"/>
              <a:gd name="connsiteX109" fmla="*/ 5917114 w 6128435"/>
              <a:gd name="connsiteY109" fmla="*/ 4213096 h 6858000"/>
              <a:gd name="connsiteX110" fmla="*/ 5921153 w 6128435"/>
              <a:gd name="connsiteY110" fmla="*/ 4236222 h 6858000"/>
              <a:gd name="connsiteX111" fmla="*/ 5924233 w 6128435"/>
              <a:gd name="connsiteY111" fmla="*/ 4242060 h 6858000"/>
              <a:gd name="connsiteX112" fmla="*/ 5928910 w 6128435"/>
              <a:gd name="connsiteY112" fmla="*/ 4300973 h 6858000"/>
              <a:gd name="connsiteX113" fmla="*/ 5939320 w 6128435"/>
              <a:gd name="connsiteY113" fmla="*/ 4340435 h 6858000"/>
              <a:gd name="connsiteX114" fmla="*/ 5946705 w 6128435"/>
              <a:gd name="connsiteY114" fmla="*/ 4428051 h 6858000"/>
              <a:gd name="connsiteX115" fmla="*/ 5949261 w 6128435"/>
              <a:gd name="connsiteY115" fmla="*/ 4449185 h 6858000"/>
              <a:gd name="connsiteX116" fmla="*/ 5957504 w 6128435"/>
              <a:gd name="connsiteY116" fmla="*/ 4465911 h 6858000"/>
              <a:gd name="connsiteX117" fmla="*/ 5964689 w 6128435"/>
              <a:gd name="connsiteY117" fmla="*/ 4468532 h 6858000"/>
              <a:gd name="connsiteX118" fmla="*/ 5967062 w 6128435"/>
              <a:gd name="connsiteY118" fmla="*/ 4479923 h 6858000"/>
              <a:gd name="connsiteX119" fmla="*/ 5968960 w 6128435"/>
              <a:gd name="connsiteY119" fmla="*/ 4482655 h 6858000"/>
              <a:gd name="connsiteX120" fmla="*/ 5978567 w 6128435"/>
              <a:gd name="connsiteY120" fmla="*/ 4498605 h 6858000"/>
              <a:gd name="connsiteX121" fmla="*/ 5980106 w 6128435"/>
              <a:gd name="connsiteY121" fmla="*/ 4585087 h 6858000"/>
              <a:gd name="connsiteX122" fmla="*/ 5998138 w 6128435"/>
              <a:gd name="connsiteY122" fmla="*/ 4697518 h 6858000"/>
              <a:gd name="connsiteX123" fmla="*/ 6013516 w 6128435"/>
              <a:gd name="connsiteY123" fmla="*/ 4786619 h 6858000"/>
              <a:gd name="connsiteX124" fmla="*/ 6025404 w 6128435"/>
              <a:gd name="connsiteY124" fmla="*/ 4858148 h 6858000"/>
              <a:gd name="connsiteX125" fmla="*/ 6007749 w 6128435"/>
              <a:gd name="connsiteY125" fmla="*/ 4964715 h 6858000"/>
              <a:gd name="connsiteX126" fmla="*/ 6005269 w 6128435"/>
              <a:gd name="connsiteY126" fmla="*/ 5150567 h 6858000"/>
              <a:gd name="connsiteX127" fmla="*/ 6001127 w 6128435"/>
              <a:gd name="connsiteY127" fmla="*/ 5164609 h 6858000"/>
              <a:gd name="connsiteX128" fmla="*/ 5996647 w 6128435"/>
              <a:gd name="connsiteY128" fmla="*/ 5185640 h 6858000"/>
              <a:gd name="connsiteX129" fmla="*/ 5998514 w 6128435"/>
              <a:gd name="connsiteY129" fmla="*/ 5189673 h 6858000"/>
              <a:gd name="connsiteX130" fmla="*/ 5995970 w 6128435"/>
              <a:gd name="connsiteY130" fmla="*/ 5221547 h 6858000"/>
              <a:gd name="connsiteX131" fmla="*/ 5997218 w 6128435"/>
              <a:gd name="connsiteY131" fmla="*/ 5222031 h 6858000"/>
              <a:gd name="connsiteX132" fmla="*/ 6002116 w 6128435"/>
              <a:gd name="connsiteY132" fmla="*/ 5231223 h 6858000"/>
              <a:gd name="connsiteX133" fmla="*/ 6008541 w 6128435"/>
              <a:gd name="connsiteY133" fmla="*/ 5248680 h 6858000"/>
              <a:gd name="connsiteX134" fmla="*/ 6039260 w 6128435"/>
              <a:gd name="connsiteY134" fmla="*/ 5289518 h 6858000"/>
              <a:gd name="connsiteX135" fmla="*/ 6036748 w 6128435"/>
              <a:gd name="connsiteY135" fmla="*/ 5322752 h 6858000"/>
              <a:gd name="connsiteX136" fmla="*/ 6036943 w 6128435"/>
              <a:gd name="connsiteY136" fmla="*/ 5329480 h 6858000"/>
              <a:gd name="connsiteX137" fmla="*/ 6037236 w 6128435"/>
              <a:gd name="connsiteY137" fmla="*/ 5329634 h 6858000"/>
              <a:gd name="connsiteX138" fmla="*/ 6038019 w 6128435"/>
              <a:gd name="connsiteY138" fmla="*/ 5336764 h 6858000"/>
              <a:gd name="connsiteX139" fmla="*/ 6037298 w 6128435"/>
              <a:gd name="connsiteY139" fmla="*/ 5341753 h 6858000"/>
              <a:gd name="connsiteX140" fmla="*/ 6037677 w 6128435"/>
              <a:gd name="connsiteY140" fmla="*/ 5354807 h 6858000"/>
              <a:gd name="connsiteX141" fmla="*/ 6039728 w 6128435"/>
              <a:gd name="connsiteY141" fmla="*/ 5359416 h 6858000"/>
              <a:gd name="connsiteX142" fmla="*/ 6043311 w 6128435"/>
              <a:gd name="connsiteY142" fmla="*/ 5361407 h 6858000"/>
              <a:gd name="connsiteX143" fmla="*/ 6042954 w 6128435"/>
              <a:gd name="connsiteY143" fmla="*/ 5362576 h 6858000"/>
              <a:gd name="connsiteX144" fmla="*/ 6053435 w 6128435"/>
              <a:gd name="connsiteY144" fmla="*/ 5387547 h 6858000"/>
              <a:gd name="connsiteX145" fmla="*/ 6065933 w 6128435"/>
              <a:gd name="connsiteY145" fmla="*/ 5443002 h 6858000"/>
              <a:gd name="connsiteX146" fmla="*/ 6068640 w 6128435"/>
              <a:gd name="connsiteY146" fmla="*/ 5474503 h 6858000"/>
              <a:gd name="connsiteX147" fmla="*/ 6080922 w 6128435"/>
              <a:gd name="connsiteY147" fmla="*/ 5561070 h 6858000"/>
              <a:gd name="connsiteX148" fmla="*/ 6096949 w 6128435"/>
              <a:gd name="connsiteY148" fmla="*/ 5648179 h 6858000"/>
              <a:gd name="connsiteX149" fmla="*/ 6125703 w 6128435"/>
              <a:gd name="connsiteY149" fmla="*/ 5692894 h 6858000"/>
              <a:gd name="connsiteX150" fmla="*/ 6126670 w 6128435"/>
              <a:gd name="connsiteY150" fmla="*/ 5697882 h 6858000"/>
              <a:gd name="connsiteX151" fmla="*/ 6124061 w 6128435"/>
              <a:gd name="connsiteY151" fmla="*/ 5710294 h 6858000"/>
              <a:gd name="connsiteX152" fmla="*/ 6122213 w 6128435"/>
              <a:gd name="connsiteY152" fmla="*/ 5714762 h 6858000"/>
              <a:gd name="connsiteX153" fmla="*/ 6121353 w 6128435"/>
              <a:gd name="connsiteY153" fmla="*/ 5721725 h 6858000"/>
              <a:gd name="connsiteX154" fmla="*/ 6121607 w 6128435"/>
              <a:gd name="connsiteY154" fmla="*/ 5721959 h 6858000"/>
              <a:gd name="connsiteX155" fmla="*/ 6120262 w 6128435"/>
              <a:gd name="connsiteY155" fmla="*/ 5728358 h 6858000"/>
              <a:gd name="connsiteX156" fmla="*/ 6110194 w 6128435"/>
              <a:gd name="connsiteY156" fmla="*/ 5758853 h 6858000"/>
              <a:gd name="connsiteX157" fmla="*/ 6127519 w 6128435"/>
              <a:gd name="connsiteY157" fmla="*/ 5865775 h 6858000"/>
              <a:gd name="connsiteX158" fmla="*/ 6128435 w 6128435"/>
              <a:gd name="connsiteY158" fmla="*/ 5870164 h 6858000"/>
              <a:gd name="connsiteX159" fmla="*/ 6119217 w 6128435"/>
              <a:gd name="connsiteY159" fmla="*/ 5888542 h 6858000"/>
              <a:gd name="connsiteX160" fmla="*/ 6115966 w 6128435"/>
              <a:gd name="connsiteY160" fmla="*/ 5898387 h 6858000"/>
              <a:gd name="connsiteX161" fmla="*/ 6111924 w 6128435"/>
              <a:gd name="connsiteY161" fmla="*/ 5900444 h 6858000"/>
              <a:gd name="connsiteX162" fmla="*/ 6108716 w 6128435"/>
              <a:gd name="connsiteY162" fmla="*/ 5915345 h 6858000"/>
              <a:gd name="connsiteX163" fmla="*/ 6109524 w 6128435"/>
              <a:gd name="connsiteY163" fmla="*/ 5917328 h 6858000"/>
              <a:gd name="connsiteX164" fmla="*/ 6102493 w 6128435"/>
              <a:gd name="connsiteY164" fmla="*/ 5928602 h 6858000"/>
              <a:gd name="connsiteX165" fmla="*/ 6056863 w 6128435"/>
              <a:gd name="connsiteY165" fmla="*/ 6000643 h 6858000"/>
              <a:gd name="connsiteX166" fmla="*/ 6045436 w 6128435"/>
              <a:gd name="connsiteY166" fmla="*/ 6124480 h 6858000"/>
              <a:gd name="connsiteX167" fmla="*/ 6030489 w 6128435"/>
              <a:gd name="connsiteY167" fmla="*/ 6317666 h 6858000"/>
              <a:gd name="connsiteX168" fmla="*/ 6007492 w 6128435"/>
              <a:gd name="connsiteY168" fmla="*/ 6440818 h 6858000"/>
              <a:gd name="connsiteX169" fmla="*/ 6009467 w 6128435"/>
              <a:gd name="connsiteY169" fmla="*/ 6487076 h 6858000"/>
              <a:gd name="connsiteX170" fmla="*/ 5995064 w 6128435"/>
              <a:gd name="connsiteY170" fmla="*/ 6540791 h 6858000"/>
              <a:gd name="connsiteX171" fmla="*/ 5996309 w 6128435"/>
              <a:gd name="connsiteY171" fmla="*/ 6543961 h 6858000"/>
              <a:gd name="connsiteX172" fmla="*/ 5996048 w 6128435"/>
              <a:gd name="connsiteY172" fmla="*/ 6555444 h 6858000"/>
              <a:gd name="connsiteX173" fmla="*/ 6002524 w 6128435"/>
              <a:gd name="connsiteY173" fmla="*/ 6560188 h 6858000"/>
              <a:gd name="connsiteX174" fmla="*/ 6006823 w 6128435"/>
              <a:gd name="connsiteY174" fmla="*/ 6578546 h 6858000"/>
              <a:gd name="connsiteX175" fmla="*/ 6004510 w 6128435"/>
              <a:gd name="connsiteY175" fmla="*/ 6599256 h 6858000"/>
              <a:gd name="connsiteX176" fmla="*/ 5986207 w 6128435"/>
              <a:gd name="connsiteY176" fmla="*/ 6695855 h 6858000"/>
              <a:gd name="connsiteX177" fmla="*/ 5979428 w 6128435"/>
              <a:gd name="connsiteY177" fmla="*/ 6754678 h 6858000"/>
              <a:gd name="connsiteX178" fmla="*/ 5983398 w 6128435"/>
              <a:gd name="connsiteY178" fmla="*/ 6778641 h 6858000"/>
              <a:gd name="connsiteX179" fmla="*/ 5984543 w 6128435"/>
              <a:gd name="connsiteY179" fmla="*/ 6811016 h 6858000"/>
              <a:gd name="connsiteX180" fmla="*/ 5981802 w 6128435"/>
              <a:gd name="connsiteY180" fmla="*/ 6838578 h 6858000"/>
              <a:gd name="connsiteX181" fmla="*/ 5979671 w 6128435"/>
              <a:gd name="connsiteY181" fmla="*/ 6858000 h 6858000"/>
              <a:gd name="connsiteX182" fmla="*/ 0 w 6128435"/>
              <a:gd name="connsiteY182" fmla="*/ 6858000 h 6858000"/>
              <a:gd name="connsiteX183" fmla="*/ 0 w 6128435"/>
              <a:gd name="connsiteY183"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14889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37050 w 6128435"/>
              <a:gd name="connsiteY45" fmla="*/ 2336703 h 6858000"/>
              <a:gd name="connsiteX46" fmla="*/ 5238267 w 6128435"/>
              <a:gd name="connsiteY46" fmla="*/ 2337277 h 6858000"/>
              <a:gd name="connsiteX47" fmla="*/ 5242602 w 6128435"/>
              <a:gd name="connsiteY47" fmla="*/ 2346782 h 6858000"/>
              <a:gd name="connsiteX48" fmla="*/ 5247963 w 6128435"/>
              <a:gd name="connsiteY48" fmla="*/ 2364638 h 6858000"/>
              <a:gd name="connsiteX49" fmla="*/ 5276175 w 6128435"/>
              <a:gd name="connsiteY49" fmla="*/ 2407515 h 6858000"/>
              <a:gd name="connsiteX50" fmla="*/ 5271650 w 6128435"/>
              <a:gd name="connsiteY50" fmla="*/ 2440467 h 6858000"/>
              <a:gd name="connsiteX51" fmla="*/ 5271438 w 6128435"/>
              <a:gd name="connsiteY51" fmla="*/ 2447186 h 6858000"/>
              <a:gd name="connsiteX52" fmla="*/ 5271722 w 6128435"/>
              <a:gd name="connsiteY52" fmla="*/ 2447359 h 6858000"/>
              <a:gd name="connsiteX53" fmla="*/ 5272069 w 6128435"/>
              <a:gd name="connsiteY53" fmla="*/ 2454523 h 6858000"/>
              <a:gd name="connsiteX54" fmla="*/ 5271049 w 6128435"/>
              <a:gd name="connsiteY54" fmla="*/ 2459442 h 6858000"/>
              <a:gd name="connsiteX55" fmla="*/ 5270636 w 6128435"/>
              <a:gd name="connsiteY55" fmla="*/ 2472481 h 6858000"/>
              <a:gd name="connsiteX56" fmla="*/ 5272406 w 6128435"/>
              <a:gd name="connsiteY56" fmla="*/ 2477221 h 6858000"/>
              <a:gd name="connsiteX57" fmla="*/ 5307538 w 6128435"/>
              <a:gd name="connsiteY57" fmla="*/ 2514685 h 6858000"/>
              <a:gd name="connsiteX58" fmla="*/ 5337604 w 6128435"/>
              <a:gd name="connsiteY58" fmla="*/ 2597632 h 6858000"/>
              <a:gd name="connsiteX59" fmla="*/ 5407503 w 6128435"/>
              <a:gd name="connsiteY59" fmla="*/ 2786290 h 6858000"/>
              <a:gd name="connsiteX60" fmla="*/ 5407356 w 6128435"/>
              <a:gd name="connsiteY60" fmla="*/ 2787545 h 6858000"/>
              <a:gd name="connsiteX61" fmla="*/ 5411130 w 6128435"/>
              <a:gd name="connsiteY61" fmla="*/ 2788640 h 6858000"/>
              <a:gd name="connsiteX62" fmla="*/ 5416439 w 6128435"/>
              <a:gd name="connsiteY62" fmla="*/ 2805666 h 6858000"/>
              <a:gd name="connsiteX63" fmla="*/ 5416589 w 6128435"/>
              <a:gd name="connsiteY63" fmla="*/ 2810822 h 6858000"/>
              <a:gd name="connsiteX64" fmla="*/ 5418542 w 6128435"/>
              <a:gd name="connsiteY64" fmla="*/ 2817745 h 6858000"/>
              <a:gd name="connsiteX65" fmla="*/ 5418847 w 6128435"/>
              <a:gd name="connsiteY65" fmla="*/ 2817825 h 6858000"/>
              <a:gd name="connsiteX66" fmla="*/ 5423364 w 6128435"/>
              <a:gd name="connsiteY66" fmla="*/ 2858292 h 6858000"/>
              <a:gd name="connsiteX67" fmla="*/ 5479298 w 6128435"/>
              <a:gd name="connsiteY67" fmla="*/ 2947791 h 6858000"/>
              <a:gd name="connsiteX68" fmla="*/ 5481770 w 6128435"/>
              <a:gd name="connsiteY68" fmla="*/ 2951352 h 6858000"/>
              <a:gd name="connsiteX69" fmla="*/ 5481013 w 6128435"/>
              <a:gd name="connsiteY69" fmla="*/ 2973461 h 6858000"/>
              <a:gd name="connsiteX70" fmla="*/ 5482045 w 6128435"/>
              <a:gd name="connsiteY70" fmla="*/ 2984371 h 6858000"/>
              <a:gd name="connsiteX71" fmla="*/ 5479405 w 6128435"/>
              <a:gd name="connsiteY71" fmla="*/ 2988507 h 6858000"/>
              <a:gd name="connsiteX72" fmla="*/ 5482415 w 6128435"/>
              <a:gd name="connsiteY72" fmla="*/ 3004079 h 6858000"/>
              <a:gd name="connsiteX73" fmla="*/ 5483865 w 6128435"/>
              <a:gd name="connsiteY73" fmla="*/ 3005467 h 6858000"/>
              <a:gd name="connsiteX74" fmla="*/ 5482236 w 6128435"/>
              <a:gd name="connsiteY74" fmla="*/ 3019791 h 6858000"/>
              <a:gd name="connsiteX75" fmla="*/ 5475895 w 6128435"/>
              <a:gd name="connsiteY75" fmla="*/ 3033578 h 6858000"/>
              <a:gd name="connsiteX76" fmla="*/ 5477595 w 6128435"/>
              <a:gd name="connsiteY76" fmla="*/ 3250534 h 6858000"/>
              <a:gd name="connsiteX77" fmla="*/ 5532836 w 6128435"/>
              <a:gd name="connsiteY77" fmla="*/ 3353840 h 6858000"/>
              <a:gd name="connsiteX78" fmla="*/ 5561229 w 6128435"/>
              <a:gd name="connsiteY78" fmla="*/ 3395784 h 6858000"/>
              <a:gd name="connsiteX79" fmla="*/ 5589758 w 6128435"/>
              <a:gd name="connsiteY79" fmla="*/ 3506453 h 6858000"/>
              <a:gd name="connsiteX80" fmla="*/ 5596144 w 6128435"/>
              <a:gd name="connsiteY80" fmla="*/ 3534624 h 6858000"/>
              <a:gd name="connsiteX81" fmla="*/ 5597750 w 6128435"/>
              <a:gd name="connsiteY81" fmla="*/ 3534129 h 6858000"/>
              <a:gd name="connsiteX82" fmla="*/ 5599700 w 6128435"/>
              <a:gd name="connsiteY82" fmla="*/ 3547221 h 6858000"/>
              <a:gd name="connsiteX83" fmla="*/ 5615031 w 6128435"/>
              <a:gd name="connsiteY83" fmla="*/ 3557482 h 6858000"/>
              <a:gd name="connsiteX84" fmla="*/ 5618377 w 6128435"/>
              <a:gd name="connsiteY84" fmla="*/ 3588431 h 6858000"/>
              <a:gd name="connsiteX85" fmla="*/ 5612155 w 6128435"/>
              <a:gd name="connsiteY85" fmla="*/ 3589869 h 6858000"/>
              <a:gd name="connsiteX86" fmla="*/ 5620843 w 6128435"/>
              <a:gd name="connsiteY86" fmla="*/ 3606745 h 6858000"/>
              <a:gd name="connsiteX87" fmla="*/ 5655472 w 6128435"/>
              <a:gd name="connsiteY87" fmla="*/ 3678877 h 6858000"/>
              <a:gd name="connsiteX88" fmla="*/ 5680448 w 6128435"/>
              <a:gd name="connsiteY88" fmla="*/ 3717760 h 6858000"/>
              <a:gd name="connsiteX89" fmla="*/ 5683015 w 6128435"/>
              <a:gd name="connsiteY89" fmla="*/ 3762025 h 6858000"/>
              <a:gd name="connsiteX90" fmla="*/ 5696643 w 6128435"/>
              <a:gd name="connsiteY90" fmla="*/ 3773888 h 6858000"/>
              <a:gd name="connsiteX91" fmla="*/ 5699203 w 6128435"/>
              <a:gd name="connsiteY91" fmla="*/ 3775823 h 6858000"/>
              <a:gd name="connsiteX92" fmla="*/ 5704824 w 6128435"/>
              <a:gd name="connsiteY92" fmla="*/ 3785966 h 6858000"/>
              <a:gd name="connsiteX93" fmla="*/ 5712204 w 6128435"/>
              <a:gd name="connsiteY93" fmla="*/ 3785830 h 6858000"/>
              <a:gd name="connsiteX94" fmla="*/ 5724816 w 6128435"/>
              <a:gd name="connsiteY94" fmla="*/ 3798949 h 6858000"/>
              <a:gd name="connsiteX95" fmla="*/ 5733539 w 6128435"/>
              <a:gd name="connsiteY95" fmla="*/ 3818457 h 6858000"/>
              <a:gd name="connsiteX96" fmla="*/ 5768491 w 6128435"/>
              <a:gd name="connsiteY96" fmla="*/ 3914399 h 6858000"/>
              <a:gd name="connsiteX97" fmla="*/ 5793123 w 6128435"/>
              <a:gd name="connsiteY97" fmla="*/ 3969952 h 6858000"/>
              <a:gd name="connsiteX98" fmla="*/ 5808321 w 6128435"/>
              <a:gd name="connsiteY98" fmla="*/ 3988153 h 6858000"/>
              <a:gd name="connsiteX99" fmla="*/ 5825621 w 6128435"/>
              <a:gd name="connsiteY99" fmla="*/ 4015525 h 6858000"/>
              <a:gd name="connsiteX100" fmla="*/ 5860672 w 6128435"/>
              <a:gd name="connsiteY100" fmla="*/ 4061579 h 6858000"/>
              <a:gd name="connsiteX101" fmla="*/ 5872173 w 6128435"/>
              <a:gd name="connsiteY101" fmla="*/ 4088497 h 6858000"/>
              <a:gd name="connsiteX102" fmla="*/ 5883705 w 6128435"/>
              <a:gd name="connsiteY102" fmla="*/ 4101899 h 6858000"/>
              <a:gd name="connsiteX103" fmla="*/ 5885314 w 6128435"/>
              <a:gd name="connsiteY103" fmla="*/ 4108387 h 6858000"/>
              <a:gd name="connsiteX104" fmla="*/ 5894095 w 6128435"/>
              <a:gd name="connsiteY104" fmla="*/ 4128857 h 6858000"/>
              <a:gd name="connsiteX105" fmla="*/ 5898339 w 6128435"/>
              <a:gd name="connsiteY105" fmla="*/ 4140800 h 6858000"/>
              <a:gd name="connsiteX106" fmla="*/ 5899734 w 6128435"/>
              <a:gd name="connsiteY106" fmla="*/ 4145632 h 6858000"/>
              <a:gd name="connsiteX107" fmla="*/ 5897098 w 6128435"/>
              <a:gd name="connsiteY107" fmla="*/ 4157819 h 6858000"/>
              <a:gd name="connsiteX108" fmla="*/ 5903513 w 6128435"/>
              <a:gd name="connsiteY108" fmla="*/ 4187661 h 6858000"/>
              <a:gd name="connsiteX109" fmla="*/ 5917114 w 6128435"/>
              <a:gd name="connsiteY109" fmla="*/ 4213096 h 6858000"/>
              <a:gd name="connsiteX110" fmla="*/ 5921153 w 6128435"/>
              <a:gd name="connsiteY110" fmla="*/ 4236222 h 6858000"/>
              <a:gd name="connsiteX111" fmla="*/ 5924233 w 6128435"/>
              <a:gd name="connsiteY111" fmla="*/ 4242060 h 6858000"/>
              <a:gd name="connsiteX112" fmla="*/ 5928910 w 6128435"/>
              <a:gd name="connsiteY112" fmla="*/ 4300973 h 6858000"/>
              <a:gd name="connsiteX113" fmla="*/ 5939320 w 6128435"/>
              <a:gd name="connsiteY113" fmla="*/ 4340435 h 6858000"/>
              <a:gd name="connsiteX114" fmla="*/ 5946705 w 6128435"/>
              <a:gd name="connsiteY114" fmla="*/ 4428051 h 6858000"/>
              <a:gd name="connsiteX115" fmla="*/ 5949261 w 6128435"/>
              <a:gd name="connsiteY115" fmla="*/ 4449185 h 6858000"/>
              <a:gd name="connsiteX116" fmla="*/ 5957504 w 6128435"/>
              <a:gd name="connsiteY116" fmla="*/ 4465911 h 6858000"/>
              <a:gd name="connsiteX117" fmla="*/ 5964689 w 6128435"/>
              <a:gd name="connsiteY117" fmla="*/ 4468532 h 6858000"/>
              <a:gd name="connsiteX118" fmla="*/ 5967062 w 6128435"/>
              <a:gd name="connsiteY118" fmla="*/ 4479923 h 6858000"/>
              <a:gd name="connsiteX119" fmla="*/ 5968960 w 6128435"/>
              <a:gd name="connsiteY119" fmla="*/ 4482655 h 6858000"/>
              <a:gd name="connsiteX120" fmla="*/ 5978567 w 6128435"/>
              <a:gd name="connsiteY120" fmla="*/ 4498605 h 6858000"/>
              <a:gd name="connsiteX121" fmla="*/ 5980106 w 6128435"/>
              <a:gd name="connsiteY121" fmla="*/ 4585087 h 6858000"/>
              <a:gd name="connsiteX122" fmla="*/ 5998138 w 6128435"/>
              <a:gd name="connsiteY122" fmla="*/ 4697518 h 6858000"/>
              <a:gd name="connsiteX123" fmla="*/ 6013516 w 6128435"/>
              <a:gd name="connsiteY123" fmla="*/ 4786619 h 6858000"/>
              <a:gd name="connsiteX124" fmla="*/ 6025404 w 6128435"/>
              <a:gd name="connsiteY124" fmla="*/ 4858148 h 6858000"/>
              <a:gd name="connsiteX125" fmla="*/ 6007749 w 6128435"/>
              <a:gd name="connsiteY125" fmla="*/ 4964715 h 6858000"/>
              <a:gd name="connsiteX126" fmla="*/ 6005269 w 6128435"/>
              <a:gd name="connsiteY126" fmla="*/ 5150567 h 6858000"/>
              <a:gd name="connsiteX127" fmla="*/ 6001127 w 6128435"/>
              <a:gd name="connsiteY127" fmla="*/ 5164609 h 6858000"/>
              <a:gd name="connsiteX128" fmla="*/ 5996647 w 6128435"/>
              <a:gd name="connsiteY128" fmla="*/ 5185640 h 6858000"/>
              <a:gd name="connsiteX129" fmla="*/ 5998514 w 6128435"/>
              <a:gd name="connsiteY129" fmla="*/ 5189673 h 6858000"/>
              <a:gd name="connsiteX130" fmla="*/ 5995970 w 6128435"/>
              <a:gd name="connsiteY130" fmla="*/ 5221547 h 6858000"/>
              <a:gd name="connsiteX131" fmla="*/ 5997218 w 6128435"/>
              <a:gd name="connsiteY131" fmla="*/ 5222031 h 6858000"/>
              <a:gd name="connsiteX132" fmla="*/ 6002116 w 6128435"/>
              <a:gd name="connsiteY132" fmla="*/ 5231223 h 6858000"/>
              <a:gd name="connsiteX133" fmla="*/ 6008541 w 6128435"/>
              <a:gd name="connsiteY133" fmla="*/ 5248680 h 6858000"/>
              <a:gd name="connsiteX134" fmla="*/ 6039260 w 6128435"/>
              <a:gd name="connsiteY134" fmla="*/ 5289518 h 6858000"/>
              <a:gd name="connsiteX135" fmla="*/ 6036748 w 6128435"/>
              <a:gd name="connsiteY135" fmla="*/ 5322752 h 6858000"/>
              <a:gd name="connsiteX136" fmla="*/ 6036943 w 6128435"/>
              <a:gd name="connsiteY136" fmla="*/ 5329480 h 6858000"/>
              <a:gd name="connsiteX137" fmla="*/ 6037236 w 6128435"/>
              <a:gd name="connsiteY137" fmla="*/ 5329634 h 6858000"/>
              <a:gd name="connsiteX138" fmla="*/ 6038019 w 6128435"/>
              <a:gd name="connsiteY138" fmla="*/ 5336764 h 6858000"/>
              <a:gd name="connsiteX139" fmla="*/ 6037298 w 6128435"/>
              <a:gd name="connsiteY139" fmla="*/ 5341753 h 6858000"/>
              <a:gd name="connsiteX140" fmla="*/ 6037677 w 6128435"/>
              <a:gd name="connsiteY140" fmla="*/ 5354807 h 6858000"/>
              <a:gd name="connsiteX141" fmla="*/ 6039728 w 6128435"/>
              <a:gd name="connsiteY141" fmla="*/ 5359416 h 6858000"/>
              <a:gd name="connsiteX142" fmla="*/ 6043311 w 6128435"/>
              <a:gd name="connsiteY142" fmla="*/ 5361407 h 6858000"/>
              <a:gd name="connsiteX143" fmla="*/ 6042954 w 6128435"/>
              <a:gd name="connsiteY143" fmla="*/ 5362576 h 6858000"/>
              <a:gd name="connsiteX144" fmla="*/ 6053435 w 6128435"/>
              <a:gd name="connsiteY144" fmla="*/ 5387547 h 6858000"/>
              <a:gd name="connsiteX145" fmla="*/ 6065933 w 6128435"/>
              <a:gd name="connsiteY145" fmla="*/ 5443002 h 6858000"/>
              <a:gd name="connsiteX146" fmla="*/ 6068640 w 6128435"/>
              <a:gd name="connsiteY146" fmla="*/ 5474503 h 6858000"/>
              <a:gd name="connsiteX147" fmla="*/ 6080922 w 6128435"/>
              <a:gd name="connsiteY147" fmla="*/ 5561070 h 6858000"/>
              <a:gd name="connsiteX148" fmla="*/ 6096949 w 6128435"/>
              <a:gd name="connsiteY148" fmla="*/ 5648179 h 6858000"/>
              <a:gd name="connsiteX149" fmla="*/ 6125703 w 6128435"/>
              <a:gd name="connsiteY149" fmla="*/ 5692894 h 6858000"/>
              <a:gd name="connsiteX150" fmla="*/ 6126670 w 6128435"/>
              <a:gd name="connsiteY150" fmla="*/ 5697882 h 6858000"/>
              <a:gd name="connsiteX151" fmla="*/ 6124061 w 6128435"/>
              <a:gd name="connsiteY151" fmla="*/ 5710294 h 6858000"/>
              <a:gd name="connsiteX152" fmla="*/ 6122213 w 6128435"/>
              <a:gd name="connsiteY152" fmla="*/ 5714762 h 6858000"/>
              <a:gd name="connsiteX153" fmla="*/ 6121353 w 6128435"/>
              <a:gd name="connsiteY153" fmla="*/ 5721725 h 6858000"/>
              <a:gd name="connsiteX154" fmla="*/ 6121607 w 6128435"/>
              <a:gd name="connsiteY154" fmla="*/ 5721959 h 6858000"/>
              <a:gd name="connsiteX155" fmla="*/ 6120262 w 6128435"/>
              <a:gd name="connsiteY155" fmla="*/ 5728358 h 6858000"/>
              <a:gd name="connsiteX156" fmla="*/ 6110194 w 6128435"/>
              <a:gd name="connsiteY156" fmla="*/ 5758853 h 6858000"/>
              <a:gd name="connsiteX157" fmla="*/ 6127519 w 6128435"/>
              <a:gd name="connsiteY157" fmla="*/ 5865775 h 6858000"/>
              <a:gd name="connsiteX158" fmla="*/ 6128435 w 6128435"/>
              <a:gd name="connsiteY158" fmla="*/ 5870164 h 6858000"/>
              <a:gd name="connsiteX159" fmla="*/ 6119217 w 6128435"/>
              <a:gd name="connsiteY159" fmla="*/ 5888542 h 6858000"/>
              <a:gd name="connsiteX160" fmla="*/ 6115966 w 6128435"/>
              <a:gd name="connsiteY160" fmla="*/ 5898387 h 6858000"/>
              <a:gd name="connsiteX161" fmla="*/ 6111924 w 6128435"/>
              <a:gd name="connsiteY161" fmla="*/ 5900444 h 6858000"/>
              <a:gd name="connsiteX162" fmla="*/ 6108716 w 6128435"/>
              <a:gd name="connsiteY162" fmla="*/ 5915345 h 6858000"/>
              <a:gd name="connsiteX163" fmla="*/ 6109524 w 6128435"/>
              <a:gd name="connsiteY163" fmla="*/ 5917328 h 6858000"/>
              <a:gd name="connsiteX164" fmla="*/ 6102493 w 6128435"/>
              <a:gd name="connsiteY164" fmla="*/ 5928602 h 6858000"/>
              <a:gd name="connsiteX165" fmla="*/ 6056863 w 6128435"/>
              <a:gd name="connsiteY165" fmla="*/ 6000643 h 6858000"/>
              <a:gd name="connsiteX166" fmla="*/ 6045436 w 6128435"/>
              <a:gd name="connsiteY166" fmla="*/ 6124480 h 6858000"/>
              <a:gd name="connsiteX167" fmla="*/ 6030489 w 6128435"/>
              <a:gd name="connsiteY167" fmla="*/ 6317666 h 6858000"/>
              <a:gd name="connsiteX168" fmla="*/ 6007492 w 6128435"/>
              <a:gd name="connsiteY168" fmla="*/ 6440818 h 6858000"/>
              <a:gd name="connsiteX169" fmla="*/ 6009467 w 6128435"/>
              <a:gd name="connsiteY169" fmla="*/ 6487076 h 6858000"/>
              <a:gd name="connsiteX170" fmla="*/ 5995064 w 6128435"/>
              <a:gd name="connsiteY170" fmla="*/ 6540791 h 6858000"/>
              <a:gd name="connsiteX171" fmla="*/ 5996309 w 6128435"/>
              <a:gd name="connsiteY171" fmla="*/ 6543961 h 6858000"/>
              <a:gd name="connsiteX172" fmla="*/ 5996048 w 6128435"/>
              <a:gd name="connsiteY172" fmla="*/ 6555444 h 6858000"/>
              <a:gd name="connsiteX173" fmla="*/ 6002524 w 6128435"/>
              <a:gd name="connsiteY173" fmla="*/ 6560188 h 6858000"/>
              <a:gd name="connsiteX174" fmla="*/ 6006823 w 6128435"/>
              <a:gd name="connsiteY174" fmla="*/ 6578546 h 6858000"/>
              <a:gd name="connsiteX175" fmla="*/ 6004510 w 6128435"/>
              <a:gd name="connsiteY175" fmla="*/ 6599256 h 6858000"/>
              <a:gd name="connsiteX176" fmla="*/ 5986207 w 6128435"/>
              <a:gd name="connsiteY176" fmla="*/ 6695855 h 6858000"/>
              <a:gd name="connsiteX177" fmla="*/ 5979428 w 6128435"/>
              <a:gd name="connsiteY177" fmla="*/ 6754678 h 6858000"/>
              <a:gd name="connsiteX178" fmla="*/ 5983398 w 6128435"/>
              <a:gd name="connsiteY178" fmla="*/ 6778641 h 6858000"/>
              <a:gd name="connsiteX179" fmla="*/ 5984543 w 6128435"/>
              <a:gd name="connsiteY179" fmla="*/ 6811016 h 6858000"/>
              <a:gd name="connsiteX180" fmla="*/ 5981802 w 6128435"/>
              <a:gd name="connsiteY180" fmla="*/ 6838578 h 6858000"/>
              <a:gd name="connsiteX181" fmla="*/ 5979671 w 6128435"/>
              <a:gd name="connsiteY181" fmla="*/ 6858000 h 6858000"/>
              <a:gd name="connsiteX182" fmla="*/ 0 w 6128435"/>
              <a:gd name="connsiteY182" fmla="*/ 6858000 h 6858000"/>
              <a:gd name="connsiteX183" fmla="*/ 0 w 6128435"/>
              <a:gd name="connsiteY183"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37050 w 6128435"/>
              <a:gd name="connsiteY45" fmla="*/ 2336703 h 6858000"/>
              <a:gd name="connsiteX46" fmla="*/ 5238267 w 6128435"/>
              <a:gd name="connsiteY46" fmla="*/ 2337277 h 6858000"/>
              <a:gd name="connsiteX47" fmla="*/ 5242602 w 6128435"/>
              <a:gd name="connsiteY47" fmla="*/ 2346782 h 6858000"/>
              <a:gd name="connsiteX48" fmla="*/ 5247963 w 6128435"/>
              <a:gd name="connsiteY48" fmla="*/ 2364638 h 6858000"/>
              <a:gd name="connsiteX49" fmla="*/ 5276175 w 6128435"/>
              <a:gd name="connsiteY49" fmla="*/ 2407515 h 6858000"/>
              <a:gd name="connsiteX50" fmla="*/ 5271650 w 6128435"/>
              <a:gd name="connsiteY50" fmla="*/ 2440467 h 6858000"/>
              <a:gd name="connsiteX51" fmla="*/ 5271438 w 6128435"/>
              <a:gd name="connsiteY51" fmla="*/ 2447186 h 6858000"/>
              <a:gd name="connsiteX52" fmla="*/ 5271722 w 6128435"/>
              <a:gd name="connsiteY52" fmla="*/ 2447359 h 6858000"/>
              <a:gd name="connsiteX53" fmla="*/ 5272069 w 6128435"/>
              <a:gd name="connsiteY53" fmla="*/ 2454523 h 6858000"/>
              <a:gd name="connsiteX54" fmla="*/ 5271049 w 6128435"/>
              <a:gd name="connsiteY54" fmla="*/ 2459442 h 6858000"/>
              <a:gd name="connsiteX55" fmla="*/ 5270636 w 6128435"/>
              <a:gd name="connsiteY55" fmla="*/ 2472481 h 6858000"/>
              <a:gd name="connsiteX56" fmla="*/ 5272406 w 6128435"/>
              <a:gd name="connsiteY56" fmla="*/ 2477221 h 6858000"/>
              <a:gd name="connsiteX57" fmla="*/ 5307538 w 6128435"/>
              <a:gd name="connsiteY57" fmla="*/ 2514685 h 6858000"/>
              <a:gd name="connsiteX58" fmla="*/ 5337604 w 6128435"/>
              <a:gd name="connsiteY58" fmla="*/ 2597632 h 6858000"/>
              <a:gd name="connsiteX59" fmla="*/ 5407503 w 6128435"/>
              <a:gd name="connsiteY59" fmla="*/ 2786290 h 6858000"/>
              <a:gd name="connsiteX60" fmla="*/ 5407356 w 6128435"/>
              <a:gd name="connsiteY60" fmla="*/ 2787545 h 6858000"/>
              <a:gd name="connsiteX61" fmla="*/ 5411130 w 6128435"/>
              <a:gd name="connsiteY61" fmla="*/ 2788640 h 6858000"/>
              <a:gd name="connsiteX62" fmla="*/ 5416439 w 6128435"/>
              <a:gd name="connsiteY62" fmla="*/ 2805666 h 6858000"/>
              <a:gd name="connsiteX63" fmla="*/ 5416589 w 6128435"/>
              <a:gd name="connsiteY63" fmla="*/ 2810822 h 6858000"/>
              <a:gd name="connsiteX64" fmla="*/ 5418542 w 6128435"/>
              <a:gd name="connsiteY64" fmla="*/ 2817745 h 6858000"/>
              <a:gd name="connsiteX65" fmla="*/ 5418847 w 6128435"/>
              <a:gd name="connsiteY65" fmla="*/ 2817825 h 6858000"/>
              <a:gd name="connsiteX66" fmla="*/ 5423364 w 6128435"/>
              <a:gd name="connsiteY66" fmla="*/ 2858292 h 6858000"/>
              <a:gd name="connsiteX67" fmla="*/ 5479298 w 6128435"/>
              <a:gd name="connsiteY67" fmla="*/ 2947791 h 6858000"/>
              <a:gd name="connsiteX68" fmla="*/ 5481770 w 6128435"/>
              <a:gd name="connsiteY68" fmla="*/ 2951352 h 6858000"/>
              <a:gd name="connsiteX69" fmla="*/ 5481013 w 6128435"/>
              <a:gd name="connsiteY69" fmla="*/ 2973461 h 6858000"/>
              <a:gd name="connsiteX70" fmla="*/ 5482045 w 6128435"/>
              <a:gd name="connsiteY70" fmla="*/ 2984371 h 6858000"/>
              <a:gd name="connsiteX71" fmla="*/ 5479405 w 6128435"/>
              <a:gd name="connsiteY71" fmla="*/ 2988507 h 6858000"/>
              <a:gd name="connsiteX72" fmla="*/ 5482415 w 6128435"/>
              <a:gd name="connsiteY72" fmla="*/ 3004079 h 6858000"/>
              <a:gd name="connsiteX73" fmla="*/ 5483865 w 6128435"/>
              <a:gd name="connsiteY73" fmla="*/ 3005467 h 6858000"/>
              <a:gd name="connsiteX74" fmla="*/ 5482236 w 6128435"/>
              <a:gd name="connsiteY74" fmla="*/ 3019791 h 6858000"/>
              <a:gd name="connsiteX75" fmla="*/ 5475895 w 6128435"/>
              <a:gd name="connsiteY75" fmla="*/ 3033578 h 6858000"/>
              <a:gd name="connsiteX76" fmla="*/ 5477595 w 6128435"/>
              <a:gd name="connsiteY76" fmla="*/ 3250534 h 6858000"/>
              <a:gd name="connsiteX77" fmla="*/ 5532836 w 6128435"/>
              <a:gd name="connsiteY77" fmla="*/ 3353840 h 6858000"/>
              <a:gd name="connsiteX78" fmla="*/ 5561229 w 6128435"/>
              <a:gd name="connsiteY78" fmla="*/ 3395784 h 6858000"/>
              <a:gd name="connsiteX79" fmla="*/ 5589758 w 6128435"/>
              <a:gd name="connsiteY79" fmla="*/ 3506453 h 6858000"/>
              <a:gd name="connsiteX80" fmla="*/ 5596144 w 6128435"/>
              <a:gd name="connsiteY80" fmla="*/ 3534624 h 6858000"/>
              <a:gd name="connsiteX81" fmla="*/ 5597750 w 6128435"/>
              <a:gd name="connsiteY81" fmla="*/ 3534129 h 6858000"/>
              <a:gd name="connsiteX82" fmla="*/ 5599700 w 6128435"/>
              <a:gd name="connsiteY82" fmla="*/ 3547221 h 6858000"/>
              <a:gd name="connsiteX83" fmla="*/ 5615031 w 6128435"/>
              <a:gd name="connsiteY83" fmla="*/ 3557482 h 6858000"/>
              <a:gd name="connsiteX84" fmla="*/ 5618377 w 6128435"/>
              <a:gd name="connsiteY84" fmla="*/ 3588431 h 6858000"/>
              <a:gd name="connsiteX85" fmla="*/ 5612155 w 6128435"/>
              <a:gd name="connsiteY85" fmla="*/ 3589869 h 6858000"/>
              <a:gd name="connsiteX86" fmla="*/ 5620843 w 6128435"/>
              <a:gd name="connsiteY86" fmla="*/ 3606745 h 6858000"/>
              <a:gd name="connsiteX87" fmla="*/ 5655472 w 6128435"/>
              <a:gd name="connsiteY87" fmla="*/ 3678877 h 6858000"/>
              <a:gd name="connsiteX88" fmla="*/ 5680448 w 6128435"/>
              <a:gd name="connsiteY88" fmla="*/ 3717760 h 6858000"/>
              <a:gd name="connsiteX89" fmla="*/ 5683015 w 6128435"/>
              <a:gd name="connsiteY89" fmla="*/ 3762025 h 6858000"/>
              <a:gd name="connsiteX90" fmla="*/ 5696643 w 6128435"/>
              <a:gd name="connsiteY90" fmla="*/ 3773888 h 6858000"/>
              <a:gd name="connsiteX91" fmla="*/ 5699203 w 6128435"/>
              <a:gd name="connsiteY91" fmla="*/ 3775823 h 6858000"/>
              <a:gd name="connsiteX92" fmla="*/ 5704824 w 6128435"/>
              <a:gd name="connsiteY92" fmla="*/ 3785966 h 6858000"/>
              <a:gd name="connsiteX93" fmla="*/ 5712204 w 6128435"/>
              <a:gd name="connsiteY93" fmla="*/ 3785830 h 6858000"/>
              <a:gd name="connsiteX94" fmla="*/ 5724816 w 6128435"/>
              <a:gd name="connsiteY94" fmla="*/ 3798949 h 6858000"/>
              <a:gd name="connsiteX95" fmla="*/ 5733539 w 6128435"/>
              <a:gd name="connsiteY95" fmla="*/ 3818457 h 6858000"/>
              <a:gd name="connsiteX96" fmla="*/ 5768491 w 6128435"/>
              <a:gd name="connsiteY96" fmla="*/ 3914399 h 6858000"/>
              <a:gd name="connsiteX97" fmla="*/ 5793123 w 6128435"/>
              <a:gd name="connsiteY97" fmla="*/ 3969952 h 6858000"/>
              <a:gd name="connsiteX98" fmla="*/ 5808321 w 6128435"/>
              <a:gd name="connsiteY98" fmla="*/ 3988153 h 6858000"/>
              <a:gd name="connsiteX99" fmla="*/ 5825621 w 6128435"/>
              <a:gd name="connsiteY99" fmla="*/ 4015525 h 6858000"/>
              <a:gd name="connsiteX100" fmla="*/ 5860672 w 6128435"/>
              <a:gd name="connsiteY100" fmla="*/ 4061579 h 6858000"/>
              <a:gd name="connsiteX101" fmla="*/ 5872173 w 6128435"/>
              <a:gd name="connsiteY101" fmla="*/ 4088497 h 6858000"/>
              <a:gd name="connsiteX102" fmla="*/ 5883705 w 6128435"/>
              <a:gd name="connsiteY102" fmla="*/ 4101899 h 6858000"/>
              <a:gd name="connsiteX103" fmla="*/ 5885314 w 6128435"/>
              <a:gd name="connsiteY103" fmla="*/ 4108387 h 6858000"/>
              <a:gd name="connsiteX104" fmla="*/ 5894095 w 6128435"/>
              <a:gd name="connsiteY104" fmla="*/ 4128857 h 6858000"/>
              <a:gd name="connsiteX105" fmla="*/ 5898339 w 6128435"/>
              <a:gd name="connsiteY105" fmla="*/ 4140800 h 6858000"/>
              <a:gd name="connsiteX106" fmla="*/ 5899734 w 6128435"/>
              <a:gd name="connsiteY106" fmla="*/ 4145632 h 6858000"/>
              <a:gd name="connsiteX107" fmla="*/ 5897098 w 6128435"/>
              <a:gd name="connsiteY107" fmla="*/ 4157819 h 6858000"/>
              <a:gd name="connsiteX108" fmla="*/ 5903513 w 6128435"/>
              <a:gd name="connsiteY108" fmla="*/ 4187661 h 6858000"/>
              <a:gd name="connsiteX109" fmla="*/ 5917114 w 6128435"/>
              <a:gd name="connsiteY109" fmla="*/ 4213096 h 6858000"/>
              <a:gd name="connsiteX110" fmla="*/ 5921153 w 6128435"/>
              <a:gd name="connsiteY110" fmla="*/ 4236222 h 6858000"/>
              <a:gd name="connsiteX111" fmla="*/ 5924233 w 6128435"/>
              <a:gd name="connsiteY111" fmla="*/ 4242060 h 6858000"/>
              <a:gd name="connsiteX112" fmla="*/ 5928910 w 6128435"/>
              <a:gd name="connsiteY112" fmla="*/ 4300973 h 6858000"/>
              <a:gd name="connsiteX113" fmla="*/ 5939320 w 6128435"/>
              <a:gd name="connsiteY113" fmla="*/ 4340435 h 6858000"/>
              <a:gd name="connsiteX114" fmla="*/ 5946705 w 6128435"/>
              <a:gd name="connsiteY114" fmla="*/ 4428051 h 6858000"/>
              <a:gd name="connsiteX115" fmla="*/ 5949261 w 6128435"/>
              <a:gd name="connsiteY115" fmla="*/ 4449185 h 6858000"/>
              <a:gd name="connsiteX116" fmla="*/ 5957504 w 6128435"/>
              <a:gd name="connsiteY116" fmla="*/ 4465911 h 6858000"/>
              <a:gd name="connsiteX117" fmla="*/ 5964689 w 6128435"/>
              <a:gd name="connsiteY117" fmla="*/ 4468532 h 6858000"/>
              <a:gd name="connsiteX118" fmla="*/ 5967062 w 6128435"/>
              <a:gd name="connsiteY118" fmla="*/ 4479923 h 6858000"/>
              <a:gd name="connsiteX119" fmla="*/ 5968960 w 6128435"/>
              <a:gd name="connsiteY119" fmla="*/ 4482655 h 6858000"/>
              <a:gd name="connsiteX120" fmla="*/ 5978567 w 6128435"/>
              <a:gd name="connsiteY120" fmla="*/ 4498605 h 6858000"/>
              <a:gd name="connsiteX121" fmla="*/ 5980106 w 6128435"/>
              <a:gd name="connsiteY121" fmla="*/ 4585087 h 6858000"/>
              <a:gd name="connsiteX122" fmla="*/ 5998138 w 6128435"/>
              <a:gd name="connsiteY122" fmla="*/ 4697518 h 6858000"/>
              <a:gd name="connsiteX123" fmla="*/ 6013516 w 6128435"/>
              <a:gd name="connsiteY123" fmla="*/ 4786619 h 6858000"/>
              <a:gd name="connsiteX124" fmla="*/ 6025404 w 6128435"/>
              <a:gd name="connsiteY124" fmla="*/ 4858148 h 6858000"/>
              <a:gd name="connsiteX125" fmla="*/ 6007749 w 6128435"/>
              <a:gd name="connsiteY125" fmla="*/ 4964715 h 6858000"/>
              <a:gd name="connsiteX126" fmla="*/ 6005269 w 6128435"/>
              <a:gd name="connsiteY126" fmla="*/ 5150567 h 6858000"/>
              <a:gd name="connsiteX127" fmla="*/ 6001127 w 6128435"/>
              <a:gd name="connsiteY127" fmla="*/ 5164609 h 6858000"/>
              <a:gd name="connsiteX128" fmla="*/ 5996647 w 6128435"/>
              <a:gd name="connsiteY128" fmla="*/ 5185640 h 6858000"/>
              <a:gd name="connsiteX129" fmla="*/ 5998514 w 6128435"/>
              <a:gd name="connsiteY129" fmla="*/ 5189673 h 6858000"/>
              <a:gd name="connsiteX130" fmla="*/ 5995970 w 6128435"/>
              <a:gd name="connsiteY130" fmla="*/ 5221547 h 6858000"/>
              <a:gd name="connsiteX131" fmla="*/ 5997218 w 6128435"/>
              <a:gd name="connsiteY131" fmla="*/ 5222031 h 6858000"/>
              <a:gd name="connsiteX132" fmla="*/ 6002116 w 6128435"/>
              <a:gd name="connsiteY132" fmla="*/ 5231223 h 6858000"/>
              <a:gd name="connsiteX133" fmla="*/ 6008541 w 6128435"/>
              <a:gd name="connsiteY133" fmla="*/ 5248680 h 6858000"/>
              <a:gd name="connsiteX134" fmla="*/ 6039260 w 6128435"/>
              <a:gd name="connsiteY134" fmla="*/ 5289518 h 6858000"/>
              <a:gd name="connsiteX135" fmla="*/ 6036748 w 6128435"/>
              <a:gd name="connsiteY135" fmla="*/ 5322752 h 6858000"/>
              <a:gd name="connsiteX136" fmla="*/ 6036943 w 6128435"/>
              <a:gd name="connsiteY136" fmla="*/ 5329480 h 6858000"/>
              <a:gd name="connsiteX137" fmla="*/ 6037236 w 6128435"/>
              <a:gd name="connsiteY137" fmla="*/ 5329634 h 6858000"/>
              <a:gd name="connsiteX138" fmla="*/ 6038019 w 6128435"/>
              <a:gd name="connsiteY138" fmla="*/ 5336764 h 6858000"/>
              <a:gd name="connsiteX139" fmla="*/ 6037298 w 6128435"/>
              <a:gd name="connsiteY139" fmla="*/ 5341753 h 6858000"/>
              <a:gd name="connsiteX140" fmla="*/ 6037677 w 6128435"/>
              <a:gd name="connsiteY140" fmla="*/ 5354807 h 6858000"/>
              <a:gd name="connsiteX141" fmla="*/ 6039728 w 6128435"/>
              <a:gd name="connsiteY141" fmla="*/ 5359416 h 6858000"/>
              <a:gd name="connsiteX142" fmla="*/ 6043311 w 6128435"/>
              <a:gd name="connsiteY142" fmla="*/ 5361407 h 6858000"/>
              <a:gd name="connsiteX143" fmla="*/ 6042954 w 6128435"/>
              <a:gd name="connsiteY143" fmla="*/ 5362576 h 6858000"/>
              <a:gd name="connsiteX144" fmla="*/ 6053435 w 6128435"/>
              <a:gd name="connsiteY144" fmla="*/ 5387547 h 6858000"/>
              <a:gd name="connsiteX145" fmla="*/ 6065933 w 6128435"/>
              <a:gd name="connsiteY145" fmla="*/ 5443002 h 6858000"/>
              <a:gd name="connsiteX146" fmla="*/ 6068640 w 6128435"/>
              <a:gd name="connsiteY146" fmla="*/ 5474503 h 6858000"/>
              <a:gd name="connsiteX147" fmla="*/ 6080922 w 6128435"/>
              <a:gd name="connsiteY147" fmla="*/ 5561070 h 6858000"/>
              <a:gd name="connsiteX148" fmla="*/ 6096949 w 6128435"/>
              <a:gd name="connsiteY148" fmla="*/ 5648179 h 6858000"/>
              <a:gd name="connsiteX149" fmla="*/ 6125703 w 6128435"/>
              <a:gd name="connsiteY149" fmla="*/ 5692894 h 6858000"/>
              <a:gd name="connsiteX150" fmla="*/ 6126670 w 6128435"/>
              <a:gd name="connsiteY150" fmla="*/ 5697882 h 6858000"/>
              <a:gd name="connsiteX151" fmla="*/ 6124061 w 6128435"/>
              <a:gd name="connsiteY151" fmla="*/ 5710294 h 6858000"/>
              <a:gd name="connsiteX152" fmla="*/ 6122213 w 6128435"/>
              <a:gd name="connsiteY152" fmla="*/ 5714762 h 6858000"/>
              <a:gd name="connsiteX153" fmla="*/ 6121353 w 6128435"/>
              <a:gd name="connsiteY153" fmla="*/ 5721725 h 6858000"/>
              <a:gd name="connsiteX154" fmla="*/ 6121607 w 6128435"/>
              <a:gd name="connsiteY154" fmla="*/ 5721959 h 6858000"/>
              <a:gd name="connsiteX155" fmla="*/ 6120262 w 6128435"/>
              <a:gd name="connsiteY155" fmla="*/ 5728358 h 6858000"/>
              <a:gd name="connsiteX156" fmla="*/ 6110194 w 6128435"/>
              <a:gd name="connsiteY156" fmla="*/ 5758853 h 6858000"/>
              <a:gd name="connsiteX157" fmla="*/ 6127519 w 6128435"/>
              <a:gd name="connsiteY157" fmla="*/ 5865775 h 6858000"/>
              <a:gd name="connsiteX158" fmla="*/ 6128435 w 6128435"/>
              <a:gd name="connsiteY158" fmla="*/ 5870164 h 6858000"/>
              <a:gd name="connsiteX159" fmla="*/ 6119217 w 6128435"/>
              <a:gd name="connsiteY159" fmla="*/ 5888542 h 6858000"/>
              <a:gd name="connsiteX160" fmla="*/ 6115966 w 6128435"/>
              <a:gd name="connsiteY160" fmla="*/ 5898387 h 6858000"/>
              <a:gd name="connsiteX161" fmla="*/ 6111924 w 6128435"/>
              <a:gd name="connsiteY161" fmla="*/ 5900444 h 6858000"/>
              <a:gd name="connsiteX162" fmla="*/ 6108716 w 6128435"/>
              <a:gd name="connsiteY162" fmla="*/ 5915345 h 6858000"/>
              <a:gd name="connsiteX163" fmla="*/ 6109524 w 6128435"/>
              <a:gd name="connsiteY163" fmla="*/ 5917328 h 6858000"/>
              <a:gd name="connsiteX164" fmla="*/ 6102493 w 6128435"/>
              <a:gd name="connsiteY164" fmla="*/ 5928602 h 6858000"/>
              <a:gd name="connsiteX165" fmla="*/ 6056863 w 6128435"/>
              <a:gd name="connsiteY165" fmla="*/ 6000643 h 6858000"/>
              <a:gd name="connsiteX166" fmla="*/ 6045436 w 6128435"/>
              <a:gd name="connsiteY166" fmla="*/ 6124480 h 6858000"/>
              <a:gd name="connsiteX167" fmla="*/ 6030489 w 6128435"/>
              <a:gd name="connsiteY167" fmla="*/ 6317666 h 6858000"/>
              <a:gd name="connsiteX168" fmla="*/ 6007492 w 6128435"/>
              <a:gd name="connsiteY168" fmla="*/ 6440818 h 6858000"/>
              <a:gd name="connsiteX169" fmla="*/ 6009467 w 6128435"/>
              <a:gd name="connsiteY169" fmla="*/ 6487076 h 6858000"/>
              <a:gd name="connsiteX170" fmla="*/ 5995064 w 6128435"/>
              <a:gd name="connsiteY170" fmla="*/ 6540791 h 6858000"/>
              <a:gd name="connsiteX171" fmla="*/ 5996309 w 6128435"/>
              <a:gd name="connsiteY171" fmla="*/ 6543961 h 6858000"/>
              <a:gd name="connsiteX172" fmla="*/ 5996048 w 6128435"/>
              <a:gd name="connsiteY172" fmla="*/ 6555444 h 6858000"/>
              <a:gd name="connsiteX173" fmla="*/ 6002524 w 6128435"/>
              <a:gd name="connsiteY173" fmla="*/ 6560188 h 6858000"/>
              <a:gd name="connsiteX174" fmla="*/ 6006823 w 6128435"/>
              <a:gd name="connsiteY174" fmla="*/ 6578546 h 6858000"/>
              <a:gd name="connsiteX175" fmla="*/ 6004510 w 6128435"/>
              <a:gd name="connsiteY175" fmla="*/ 6599256 h 6858000"/>
              <a:gd name="connsiteX176" fmla="*/ 5986207 w 6128435"/>
              <a:gd name="connsiteY176" fmla="*/ 6695855 h 6858000"/>
              <a:gd name="connsiteX177" fmla="*/ 5979428 w 6128435"/>
              <a:gd name="connsiteY177" fmla="*/ 6754678 h 6858000"/>
              <a:gd name="connsiteX178" fmla="*/ 5983398 w 6128435"/>
              <a:gd name="connsiteY178" fmla="*/ 6778641 h 6858000"/>
              <a:gd name="connsiteX179" fmla="*/ 5984543 w 6128435"/>
              <a:gd name="connsiteY179" fmla="*/ 6811016 h 6858000"/>
              <a:gd name="connsiteX180" fmla="*/ 5981802 w 6128435"/>
              <a:gd name="connsiteY180" fmla="*/ 6838578 h 6858000"/>
              <a:gd name="connsiteX181" fmla="*/ 5979671 w 6128435"/>
              <a:gd name="connsiteY181" fmla="*/ 6858000 h 6858000"/>
              <a:gd name="connsiteX182" fmla="*/ 0 w 6128435"/>
              <a:gd name="connsiteY182" fmla="*/ 6858000 h 6858000"/>
              <a:gd name="connsiteX183" fmla="*/ 0 w 6128435"/>
              <a:gd name="connsiteY183"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37050 w 6128435"/>
              <a:gd name="connsiteY45" fmla="*/ 2336703 h 6858000"/>
              <a:gd name="connsiteX46" fmla="*/ 5238267 w 6128435"/>
              <a:gd name="connsiteY46" fmla="*/ 2337277 h 6858000"/>
              <a:gd name="connsiteX47" fmla="*/ 5242602 w 6128435"/>
              <a:gd name="connsiteY47" fmla="*/ 2346782 h 6858000"/>
              <a:gd name="connsiteX48" fmla="*/ 5247963 w 6128435"/>
              <a:gd name="connsiteY48" fmla="*/ 2364638 h 6858000"/>
              <a:gd name="connsiteX49" fmla="*/ 5271650 w 6128435"/>
              <a:gd name="connsiteY49" fmla="*/ 2440467 h 6858000"/>
              <a:gd name="connsiteX50" fmla="*/ 5271438 w 6128435"/>
              <a:gd name="connsiteY50" fmla="*/ 2447186 h 6858000"/>
              <a:gd name="connsiteX51" fmla="*/ 5271722 w 6128435"/>
              <a:gd name="connsiteY51" fmla="*/ 2447359 h 6858000"/>
              <a:gd name="connsiteX52" fmla="*/ 5272069 w 6128435"/>
              <a:gd name="connsiteY52" fmla="*/ 2454523 h 6858000"/>
              <a:gd name="connsiteX53" fmla="*/ 5271049 w 6128435"/>
              <a:gd name="connsiteY53" fmla="*/ 2459442 h 6858000"/>
              <a:gd name="connsiteX54" fmla="*/ 5270636 w 6128435"/>
              <a:gd name="connsiteY54" fmla="*/ 2472481 h 6858000"/>
              <a:gd name="connsiteX55" fmla="*/ 5272406 w 6128435"/>
              <a:gd name="connsiteY55" fmla="*/ 2477221 h 6858000"/>
              <a:gd name="connsiteX56" fmla="*/ 5307538 w 6128435"/>
              <a:gd name="connsiteY56" fmla="*/ 2514685 h 6858000"/>
              <a:gd name="connsiteX57" fmla="*/ 5337604 w 6128435"/>
              <a:gd name="connsiteY57" fmla="*/ 2597632 h 6858000"/>
              <a:gd name="connsiteX58" fmla="*/ 5407503 w 6128435"/>
              <a:gd name="connsiteY58" fmla="*/ 2786290 h 6858000"/>
              <a:gd name="connsiteX59" fmla="*/ 5407356 w 6128435"/>
              <a:gd name="connsiteY59" fmla="*/ 2787545 h 6858000"/>
              <a:gd name="connsiteX60" fmla="*/ 5411130 w 6128435"/>
              <a:gd name="connsiteY60" fmla="*/ 2788640 h 6858000"/>
              <a:gd name="connsiteX61" fmla="*/ 5416439 w 6128435"/>
              <a:gd name="connsiteY61" fmla="*/ 2805666 h 6858000"/>
              <a:gd name="connsiteX62" fmla="*/ 5416589 w 6128435"/>
              <a:gd name="connsiteY62" fmla="*/ 2810822 h 6858000"/>
              <a:gd name="connsiteX63" fmla="*/ 5418542 w 6128435"/>
              <a:gd name="connsiteY63" fmla="*/ 2817745 h 6858000"/>
              <a:gd name="connsiteX64" fmla="*/ 5418847 w 6128435"/>
              <a:gd name="connsiteY64" fmla="*/ 2817825 h 6858000"/>
              <a:gd name="connsiteX65" fmla="*/ 5423364 w 6128435"/>
              <a:gd name="connsiteY65" fmla="*/ 2858292 h 6858000"/>
              <a:gd name="connsiteX66" fmla="*/ 5479298 w 6128435"/>
              <a:gd name="connsiteY66" fmla="*/ 2947791 h 6858000"/>
              <a:gd name="connsiteX67" fmla="*/ 5481770 w 6128435"/>
              <a:gd name="connsiteY67" fmla="*/ 2951352 h 6858000"/>
              <a:gd name="connsiteX68" fmla="*/ 5481013 w 6128435"/>
              <a:gd name="connsiteY68" fmla="*/ 2973461 h 6858000"/>
              <a:gd name="connsiteX69" fmla="*/ 5482045 w 6128435"/>
              <a:gd name="connsiteY69" fmla="*/ 2984371 h 6858000"/>
              <a:gd name="connsiteX70" fmla="*/ 5479405 w 6128435"/>
              <a:gd name="connsiteY70" fmla="*/ 2988507 h 6858000"/>
              <a:gd name="connsiteX71" fmla="*/ 5482415 w 6128435"/>
              <a:gd name="connsiteY71" fmla="*/ 3004079 h 6858000"/>
              <a:gd name="connsiteX72" fmla="*/ 5483865 w 6128435"/>
              <a:gd name="connsiteY72" fmla="*/ 3005467 h 6858000"/>
              <a:gd name="connsiteX73" fmla="*/ 5482236 w 6128435"/>
              <a:gd name="connsiteY73" fmla="*/ 3019791 h 6858000"/>
              <a:gd name="connsiteX74" fmla="*/ 5475895 w 6128435"/>
              <a:gd name="connsiteY74" fmla="*/ 3033578 h 6858000"/>
              <a:gd name="connsiteX75" fmla="*/ 5477595 w 6128435"/>
              <a:gd name="connsiteY75" fmla="*/ 3250534 h 6858000"/>
              <a:gd name="connsiteX76" fmla="*/ 5532836 w 6128435"/>
              <a:gd name="connsiteY76" fmla="*/ 3353840 h 6858000"/>
              <a:gd name="connsiteX77" fmla="*/ 5561229 w 6128435"/>
              <a:gd name="connsiteY77" fmla="*/ 3395784 h 6858000"/>
              <a:gd name="connsiteX78" fmla="*/ 5589758 w 6128435"/>
              <a:gd name="connsiteY78" fmla="*/ 3506453 h 6858000"/>
              <a:gd name="connsiteX79" fmla="*/ 5596144 w 6128435"/>
              <a:gd name="connsiteY79" fmla="*/ 3534624 h 6858000"/>
              <a:gd name="connsiteX80" fmla="*/ 5597750 w 6128435"/>
              <a:gd name="connsiteY80" fmla="*/ 3534129 h 6858000"/>
              <a:gd name="connsiteX81" fmla="*/ 5599700 w 6128435"/>
              <a:gd name="connsiteY81" fmla="*/ 3547221 h 6858000"/>
              <a:gd name="connsiteX82" fmla="*/ 5615031 w 6128435"/>
              <a:gd name="connsiteY82" fmla="*/ 3557482 h 6858000"/>
              <a:gd name="connsiteX83" fmla="*/ 5618377 w 6128435"/>
              <a:gd name="connsiteY83" fmla="*/ 3588431 h 6858000"/>
              <a:gd name="connsiteX84" fmla="*/ 5612155 w 6128435"/>
              <a:gd name="connsiteY84" fmla="*/ 3589869 h 6858000"/>
              <a:gd name="connsiteX85" fmla="*/ 5620843 w 6128435"/>
              <a:gd name="connsiteY85" fmla="*/ 3606745 h 6858000"/>
              <a:gd name="connsiteX86" fmla="*/ 5655472 w 6128435"/>
              <a:gd name="connsiteY86" fmla="*/ 3678877 h 6858000"/>
              <a:gd name="connsiteX87" fmla="*/ 5680448 w 6128435"/>
              <a:gd name="connsiteY87" fmla="*/ 3717760 h 6858000"/>
              <a:gd name="connsiteX88" fmla="*/ 5683015 w 6128435"/>
              <a:gd name="connsiteY88" fmla="*/ 3762025 h 6858000"/>
              <a:gd name="connsiteX89" fmla="*/ 5696643 w 6128435"/>
              <a:gd name="connsiteY89" fmla="*/ 3773888 h 6858000"/>
              <a:gd name="connsiteX90" fmla="*/ 5699203 w 6128435"/>
              <a:gd name="connsiteY90" fmla="*/ 3775823 h 6858000"/>
              <a:gd name="connsiteX91" fmla="*/ 5704824 w 6128435"/>
              <a:gd name="connsiteY91" fmla="*/ 3785966 h 6858000"/>
              <a:gd name="connsiteX92" fmla="*/ 5712204 w 6128435"/>
              <a:gd name="connsiteY92" fmla="*/ 3785830 h 6858000"/>
              <a:gd name="connsiteX93" fmla="*/ 5724816 w 6128435"/>
              <a:gd name="connsiteY93" fmla="*/ 3798949 h 6858000"/>
              <a:gd name="connsiteX94" fmla="*/ 5733539 w 6128435"/>
              <a:gd name="connsiteY94" fmla="*/ 3818457 h 6858000"/>
              <a:gd name="connsiteX95" fmla="*/ 5768491 w 6128435"/>
              <a:gd name="connsiteY95" fmla="*/ 3914399 h 6858000"/>
              <a:gd name="connsiteX96" fmla="*/ 5793123 w 6128435"/>
              <a:gd name="connsiteY96" fmla="*/ 3969952 h 6858000"/>
              <a:gd name="connsiteX97" fmla="*/ 5808321 w 6128435"/>
              <a:gd name="connsiteY97" fmla="*/ 3988153 h 6858000"/>
              <a:gd name="connsiteX98" fmla="*/ 5825621 w 6128435"/>
              <a:gd name="connsiteY98" fmla="*/ 4015525 h 6858000"/>
              <a:gd name="connsiteX99" fmla="*/ 5860672 w 6128435"/>
              <a:gd name="connsiteY99" fmla="*/ 4061579 h 6858000"/>
              <a:gd name="connsiteX100" fmla="*/ 5872173 w 6128435"/>
              <a:gd name="connsiteY100" fmla="*/ 4088497 h 6858000"/>
              <a:gd name="connsiteX101" fmla="*/ 5883705 w 6128435"/>
              <a:gd name="connsiteY101" fmla="*/ 4101899 h 6858000"/>
              <a:gd name="connsiteX102" fmla="*/ 5885314 w 6128435"/>
              <a:gd name="connsiteY102" fmla="*/ 4108387 h 6858000"/>
              <a:gd name="connsiteX103" fmla="*/ 5894095 w 6128435"/>
              <a:gd name="connsiteY103" fmla="*/ 4128857 h 6858000"/>
              <a:gd name="connsiteX104" fmla="*/ 5898339 w 6128435"/>
              <a:gd name="connsiteY104" fmla="*/ 4140800 h 6858000"/>
              <a:gd name="connsiteX105" fmla="*/ 5899734 w 6128435"/>
              <a:gd name="connsiteY105" fmla="*/ 4145632 h 6858000"/>
              <a:gd name="connsiteX106" fmla="*/ 5897098 w 6128435"/>
              <a:gd name="connsiteY106" fmla="*/ 4157819 h 6858000"/>
              <a:gd name="connsiteX107" fmla="*/ 5903513 w 6128435"/>
              <a:gd name="connsiteY107" fmla="*/ 4187661 h 6858000"/>
              <a:gd name="connsiteX108" fmla="*/ 5917114 w 6128435"/>
              <a:gd name="connsiteY108" fmla="*/ 4213096 h 6858000"/>
              <a:gd name="connsiteX109" fmla="*/ 5921153 w 6128435"/>
              <a:gd name="connsiteY109" fmla="*/ 4236222 h 6858000"/>
              <a:gd name="connsiteX110" fmla="*/ 5924233 w 6128435"/>
              <a:gd name="connsiteY110" fmla="*/ 4242060 h 6858000"/>
              <a:gd name="connsiteX111" fmla="*/ 5928910 w 6128435"/>
              <a:gd name="connsiteY111" fmla="*/ 4300973 h 6858000"/>
              <a:gd name="connsiteX112" fmla="*/ 5939320 w 6128435"/>
              <a:gd name="connsiteY112" fmla="*/ 4340435 h 6858000"/>
              <a:gd name="connsiteX113" fmla="*/ 5946705 w 6128435"/>
              <a:gd name="connsiteY113" fmla="*/ 4428051 h 6858000"/>
              <a:gd name="connsiteX114" fmla="*/ 5949261 w 6128435"/>
              <a:gd name="connsiteY114" fmla="*/ 4449185 h 6858000"/>
              <a:gd name="connsiteX115" fmla="*/ 5957504 w 6128435"/>
              <a:gd name="connsiteY115" fmla="*/ 4465911 h 6858000"/>
              <a:gd name="connsiteX116" fmla="*/ 5964689 w 6128435"/>
              <a:gd name="connsiteY116" fmla="*/ 4468532 h 6858000"/>
              <a:gd name="connsiteX117" fmla="*/ 5967062 w 6128435"/>
              <a:gd name="connsiteY117" fmla="*/ 4479923 h 6858000"/>
              <a:gd name="connsiteX118" fmla="*/ 5968960 w 6128435"/>
              <a:gd name="connsiteY118" fmla="*/ 4482655 h 6858000"/>
              <a:gd name="connsiteX119" fmla="*/ 5978567 w 6128435"/>
              <a:gd name="connsiteY119" fmla="*/ 4498605 h 6858000"/>
              <a:gd name="connsiteX120" fmla="*/ 5980106 w 6128435"/>
              <a:gd name="connsiteY120" fmla="*/ 4585087 h 6858000"/>
              <a:gd name="connsiteX121" fmla="*/ 5998138 w 6128435"/>
              <a:gd name="connsiteY121" fmla="*/ 4697518 h 6858000"/>
              <a:gd name="connsiteX122" fmla="*/ 6013516 w 6128435"/>
              <a:gd name="connsiteY122" fmla="*/ 4786619 h 6858000"/>
              <a:gd name="connsiteX123" fmla="*/ 6025404 w 6128435"/>
              <a:gd name="connsiteY123" fmla="*/ 4858148 h 6858000"/>
              <a:gd name="connsiteX124" fmla="*/ 6007749 w 6128435"/>
              <a:gd name="connsiteY124" fmla="*/ 4964715 h 6858000"/>
              <a:gd name="connsiteX125" fmla="*/ 6005269 w 6128435"/>
              <a:gd name="connsiteY125" fmla="*/ 5150567 h 6858000"/>
              <a:gd name="connsiteX126" fmla="*/ 6001127 w 6128435"/>
              <a:gd name="connsiteY126" fmla="*/ 5164609 h 6858000"/>
              <a:gd name="connsiteX127" fmla="*/ 5996647 w 6128435"/>
              <a:gd name="connsiteY127" fmla="*/ 5185640 h 6858000"/>
              <a:gd name="connsiteX128" fmla="*/ 5998514 w 6128435"/>
              <a:gd name="connsiteY128" fmla="*/ 5189673 h 6858000"/>
              <a:gd name="connsiteX129" fmla="*/ 5995970 w 6128435"/>
              <a:gd name="connsiteY129" fmla="*/ 5221547 h 6858000"/>
              <a:gd name="connsiteX130" fmla="*/ 5997218 w 6128435"/>
              <a:gd name="connsiteY130" fmla="*/ 5222031 h 6858000"/>
              <a:gd name="connsiteX131" fmla="*/ 6002116 w 6128435"/>
              <a:gd name="connsiteY131" fmla="*/ 5231223 h 6858000"/>
              <a:gd name="connsiteX132" fmla="*/ 6008541 w 6128435"/>
              <a:gd name="connsiteY132" fmla="*/ 5248680 h 6858000"/>
              <a:gd name="connsiteX133" fmla="*/ 6039260 w 6128435"/>
              <a:gd name="connsiteY133" fmla="*/ 5289518 h 6858000"/>
              <a:gd name="connsiteX134" fmla="*/ 6036748 w 6128435"/>
              <a:gd name="connsiteY134" fmla="*/ 5322752 h 6858000"/>
              <a:gd name="connsiteX135" fmla="*/ 6036943 w 6128435"/>
              <a:gd name="connsiteY135" fmla="*/ 5329480 h 6858000"/>
              <a:gd name="connsiteX136" fmla="*/ 6037236 w 6128435"/>
              <a:gd name="connsiteY136" fmla="*/ 5329634 h 6858000"/>
              <a:gd name="connsiteX137" fmla="*/ 6038019 w 6128435"/>
              <a:gd name="connsiteY137" fmla="*/ 5336764 h 6858000"/>
              <a:gd name="connsiteX138" fmla="*/ 6037298 w 6128435"/>
              <a:gd name="connsiteY138" fmla="*/ 5341753 h 6858000"/>
              <a:gd name="connsiteX139" fmla="*/ 6037677 w 6128435"/>
              <a:gd name="connsiteY139" fmla="*/ 5354807 h 6858000"/>
              <a:gd name="connsiteX140" fmla="*/ 6039728 w 6128435"/>
              <a:gd name="connsiteY140" fmla="*/ 5359416 h 6858000"/>
              <a:gd name="connsiteX141" fmla="*/ 6043311 w 6128435"/>
              <a:gd name="connsiteY141" fmla="*/ 5361407 h 6858000"/>
              <a:gd name="connsiteX142" fmla="*/ 6042954 w 6128435"/>
              <a:gd name="connsiteY142" fmla="*/ 5362576 h 6858000"/>
              <a:gd name="connsiteX143" fmla="*/ 6053435 w 6128435"/>
              <a:gd name="connsiteY143" fmla="*/ 5387547 h 6858000"/>
              <a:gd name="connsiteX144" fmla="*/ 6065933 w 6128435"/>
              <a:gd name="connsiteY144" fmla="*/ 5443002 h 6858000"/>
              <a:gd name="connsiteX145" fmla="*/ 6068640 w 6128435"/>
              <a:gd name="connsiteY145" fmla="*/ 5474503 h 6858000"/>
              <a:gd name="connsiteX146" fmla="*/ 6080922 w 6128435"/>
              <a:gd name="connsiteY146" fmla="*/ 5561070 h 6858000"/>
              <a:gd name="connsiteX147" fmla="*/ 6096949 w 6128435"/>
              <a:gd name="connsiteY147" fmla="*/ 5648179 h 6858000"/>
              <a:gd name="connsiteX148" fmla="*/ 6125703 w 6128435"/>
              <a:gd name="connsiteY148" fmla="*/ 5692894 h 6858000"/>
              <a:gd name="connsiteX149" fmla="*/ 6126670 w 6128435"/>
              <a:gd name="connsiteY149" fmla="*/ 5697882 h 6858000"/>
              <a:gd name="connsiteX150" fmla="*/ 6124061 w 6128435"/>
              <a:gd name="connsiteY150" fmla="*/ 5710294 h 6858000"/>
              <a:gd name="connsiteX151" fmla="*/ 6122213 w 6128435"/>
              <a:gd name="connsiteY151" fmla="*/ 5714762 h 6858000"/>
              <a:gd name="connsiteX152" fmla="*/ 6121353 w 6128435"/>
              <a:gd name="connsiteY152" fmla="*/ 5721725 h 6858000"/>
              <a:gd name="connsiteX153" fmla="*/ 6121607 w 6128435"/>
              <a:gd name="connsiteY153" fmla="*/ 5721959 h 6858000"/>
              <a:gd name="connsiteX154" fmla="*/ 6120262 w 6128435"/>
              <a:gd name="connsiteY154" fmla="*/ 5728358 h 6858000"/>
              <a:gd name="connsiteX155" fmla="*/ 6110194 w 6128435"/>
              <a:gd name="connsiteY155" fmla="*/ 5758853 h 6858000"/>
              <a:gd name="connsiteX156" fmla="*/ 6127519 w 6128435"/>
              <a:gd name="connsiteY156" fmla="*/ 5865775 h 6858000"/>
              <a:gd name="connsiteX157" fmla="*/ 6128435 w 6128435"/>
              <a:gd name="connsiteY157" fmla="*/ 5870164 h 6858000"/>
              <a:gd name="connsiteX158" fmla="*/ 6119217 w 6128435"/>
              <a:gd name="connsiteY158" fmla="*/ 5888542 h 6858000"/>
              <a:gd name="connsiteX159" fmla="*/ 6115966 w 6128435"/>
              <a:gd name="connsiteY159" fmla="*/ 5898387 h 6858000"/>
              <a:gd name="connsiteX160" fmla="*/ 6111924 w 6128435"/>
              <a:gd name="connsiteY160" fmla="*/ 5900444 h 6858000"/>
              <a:gd name="connsiteX161" fmla="*/ 6108716 w 6128435"/>
              <a:gd name="connsiteY161" fmla="*/ 5915345 h 6858000"/>
              <a:gd name="connsiteX162" fmla="*/ 6109524 w 6128435"/>
              <a:gd name="connsiteY162" fmla="*/ 5917328 h 6858000"/>
              <a:gd name="connsiteX163" fmla="*/ 6102493 w 6128435"/>
              <a:gd name="connsiteY163" fmla="*/ 5928602 h 6858000"/>
              <a:gd name="connsiteX164" fmla="*/ 6056863 w 6128435"/>
              <a:gd name="connsiteY164" fmla="*/ 6000643 h 6858000"/>
              <a:gd name="connsiteX165" fmla="*/ 6045436 w 6128435"/>
              <a:gd name="connsiteY165" fmla="*/ 6124480 h 6858000"/>
              <a:gd name="connsiteX166" fmla="*/ 6030489 w 6128435"/>
              <a:gd name="connsiteY166" fmla="*/ 6317666 h 6858000"/>
              <a:gd name="connsiteX167" fmla="*/ 6007492 w 6128435"/>
              <a:gd name="connsiteY167" fmla="*/ 6440818 h 6858000"/>
              <a:gd name="connsiteX168" fmla="*/ 6009467 w 6128435"/>
              <a:gd name="connsiteY168" fmla="*/ 6487076 h 6858000"/>
              <a:gd name="connsiteX169" fmla="*/ 5995064 w 6128435"/>
              <a:gd name="connsiteY169" fmla="*/ 6540791 h 6858000"/>
              <a:gd name="connsiteX170" fmla="*/ 5996309 w 6128435"/>
              <a:gd name="connsiteY170" fmla="*/ 6543961 h 6858000"/>
              <a:gd name="connsiteX171" fmla="*/ 5996048 w 6128435"/>
              <a:gd name="connsiteY171" fmla="*/ 6555444 h 6858000"/>
              <a:gd name="connsiteX172" fmla="*/ 6002524 w 6128435"/>
              <a:gd name="connsiteY172" fmla="*/ 6560188 h 6858000"/>
              <a:gd name="connsiteX173" fmla="*/ 6006823 w 6128435"/>
              <a:gd name="connsiteY173" fmla="*/ 6578546 h 6858000"/>
              <a:gd name="connsiteX174" fmla="*/ 6004510 w 6128435"/>
              <a:gd name="connsiteY174" fmla="*/ 6599256 h 6858000"/>
              <a:gd name="connsiteX175" fmla="*/ 5986207 w 6128435"/>
              <a:gd name="connsiteY175" fmla="*/ 6695855 h 6858000"/>
              <a:gd name="connsiteX176" fmla="*/ 5979428 w 6128435"/>
              <a:gd name="connsiteY176" fmla="*/ 6754678 h 6858000"/>
              <a:gd name="connsiteX177" fmla="*/ 5983398 w 6128435"/>
              <a:gd name="connsiteY177" fmla="*/ 6778641 h 6858000"/>
              <a:gd name="connsiteX178" fmla="*/ 5984543 w 6128435"/>
              <a:gd name="connsiteY178" fmla="*/ 6811016 h 6858000"/>
              <a:gd name="connsiteX179" fmla="*/ 5981802 w 6128435"/>
              <a:gd name="connsiteY179" fmla="*/ 6838578 h 6858000"/>
              <a:gd name="connsiteX180" fmla="*/ 5979671 w 6128435"/>
              <a:gd name="connsiteY180" fmla="*/ 6858000 h 6858000"/>
              <a:gd name="connsiteX181" fmla="*/ 0 w 6128435"/>
              <a:gd name="connsiteY181" fmla="*/ 6858000 h 6858000"/>
              <a:gd name="connsiteX182" fmla="*/ 0 w 6128435"/>
              <a:gd name="connsiteY182"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37050 w 6128435"/>
              <a:gd name="connsiteY45" fmla="*/ 2336703 h 6858000"/>
              <a:gd name="connsiteX46" fmla="*/ 5238267 w 6128435"/>
              <a:gd name="connsiteY46" fmla="*/ 2337277 h 6858000"/>
              <a:gd name="connsiteX47" fmla="*/ 5242602 w 6128435"/>
              <a:gd name="connsiteY47" fmla="*/ 2346782 h 6858000"/>
              <a:gd name="connsiteX48" fmla="*/ 5247963 w 6128435"/>
              <a:gd name="connsiteY48" fmla="*/ 2364638 h 6858000"/>
              <a:gd name="connsiteX49" fmla="*/ 5271650 w 6128435"/>
              <a:gd name="connsiteY49" fmla="*/ 2440467 h 6858000"/>
              <a:gd name="connsiteX50" fmla="*/ 5271438 w 6128435"/>
              <a:gd name="connsiteY50" fmla="*/ 2447186 h 6858000"/>
              <a:gd name="connsiteX51" fmla="*/ 5271722 w 6128435"/>
              <a:gd name="connsiteY51" fmla="*/ 2447359 h 6858000"/>
              <a:gd name="connsiteX52" fmla="*/ 5272069 w 6128435"/>
              <a:gd name="connsiteY52" fmla="*/ 2454523 h 6858000"/>
              <a:gd name="connsiteX53" fmla="*/ 5271049 w 6128435"/>
              <a:gd name="connsiteY53" fmla="*/ 2459442 h 6858000"/>
              <a:gd name="connsiteX54" fmla="*/ 5270636 w 6128435"/>
              <a:gd name="connsiteY54" fmla="*/ 2472481 h 6858000"/>
              <a:gd name="connsiteX55" fmla="*/ 5307538 w 6128435"/>
              <a:gd name="connsiteY55" fmla="*/ 2514685 h 6858000"/>
              <a:gd name="connsiteX56" fmla="*/ 5337604 w 6128435"/>
              <a:gd name="connsiteY56" fmla="*/ 2597632 h 6858000"/>
              <a:gd name="connsiteX57" fmla="*/ 5407503 w 6128435"/>
              <a:gd name="connsiteY57" fmla="*/ 2786290 h 6858000"/>
              <a:gd name="connsiteX58" fmla="*/ 5407356 w 6128435"/>
              <a:gd name="connsiteY58" fmla="*/ 2787545 h 6858000"/>
              <a:gd name="connsiteX59" fmla="*/ 5411130 w 6128435"/>
              <a:gd name="connsiteY59" fmla="*/ 2788640 h 6858000"/>
              <a:gd name="connsiteX60" fmla="*/ 5416439 w 6128435"/>
              <a:gd name="connsiteY60" fmla="*/ 2805666 h 6858000"/>
              <a:gd name="connsiteX61" fmla="*/ 5416589 w 6128435"/>
              <a:gd name="connsiteY61" fmla="*/ 2810822 h 6858000"/>
              <a:gd name="connsiteX62" fmla="*/ 5418542 w 6128435"/>
              <a:gd name="connsiteY62" fmla="*/ 2817745 h 6858000"/>
              <a:gd name="connsiteX63" fmla="*/ 5418847 w 6128435"/>
              <a:gd name="connsiteY63" fmla="*/ 2817825 h 6858000"/>
              <a:gd name="connsiteX64" fmla="*/ 5423364 w 6128435"/>
              <a:gd name="connsiteY64" fmla="*/ 2858292 h 6858000"/>
              <a:gd name="connsiteX65" fmla="*/ 5479298 w 6128435"/>
              <a:gd name="connsiteY65" fmla="*/ 2947791 h 6858000"/>
              <a:gd name="connsiteX66" fmla="*/ 5481770 w 6128435"/>
              <a:gd name="connsiteY66" fmla="*/ 2951352 h 6858000"/>
              <a:gd name="connsiteX67" fmla="*/ 5481013 w 6128435"/>
              <a:gd name="connsiteY67" fmla="*/ 2973461 h 6858000"/>
              <a:gd name="connsiteX68" fmla="*/ 5482045 w 6128435"/>
              <a:gd name="connsiteY68" fmla="*/ 2984371 h 6858000"/>
              <a:gd name="connsiteX69" fmla="*/ 5479405 w 6128435"/>
              <a:gd name="connsiteY69" fmla="*/ 2988507 h 6858000"/>
              <a:gd name="connsiteX70" fmla="*/ 5482415 w 6128435"/>
              <a:gd name="connsiteY70" fmla="*/ 3004079 h 6858000"/>
              <a:gd name="connsiteX71" fmla="*/ 5483865 w 6128435"/>
              <a:gd name="connsiteY71" fmla="*/ 3005467 h 6858000"/>
              <a:gd name="connsiteX72" fmla="*/ 5482236 w 6128435"/>
              <a:gd name="connsiteY72" fmla="*/ 3019791 h 6858000"/>
              <a:gd name="connsiteX73" fmla="*/ 5475895 w 6128435"/>
              <a:gd name="connsiteY73" fmla="*/ 3033578 h 6858000"/>
              <a:gd name="connsiteX74" fmla="*/ 5477595 w 6128435"/>
              <a:gd name="connsiteY74" fmla="*/ 3250534 h 6858000"/>
              <a:gd name="connsiteX75" fmla="*/ 5532836 w 6128435"/>
              <a:gd name="connsiteY75" fmla="*/ 3353840 h 6858000"/>
              <a:gd name="connsiteX76" fmla="*/ 5561229 w 6128435"/>
              <a:gd name="connsiteY76" fmla="*/ 3395784 h 6858000"/>
              <a:gd name="connsiteX77" fmla="*/ 5589758 w 6128435"/>
              <a:gd name="connsiteY77" fmla="*/ 3506453 h 6858000"/>
              <a:gd name="connsiteX78" fmla="*/ 5596144 w 6128435"/>
              <a:gd name="connsiteY78" fmla="*/ 3534624 h 6858000"/>
              <a:gd name="connsiteX79" fmla="*/ 5597750 w 6128435"/>
              <a:gd name="connsiteY79" fmla="*/ 3534129 h 6858000"/>
              <a:gd name="connsiteX80" fmla="*/ 5599700 w 6128435"/>
              <a:gd name="connsiteY80" fmla="*/ 3547221 h 6858000"/>
              <a:gd name="connsiteX81" fmla="*/ 5615031 w 6128435"/>
              <a:gd name="connsiteY81" fmla="*/ 3557482 h 6858000"/>
              <a:gd name="connsiteX82" fmla="*/ 5618377 w 6128435"/>
              <a:gd name="connsiteY82" fmla="*/ 3588431 h 6858000"/>
              <a:gd name="connsiteX83" fmla="*/ 5612155 w 6128435"/>
              <a:gd name="connsiteY83" fmla="*/ 3589869 h 6858000"/>
              <a:gd name="connsiteX84" fmla="*/ 5620843 w 6128435"/>
              <a:gd name="connsiteY84" fmla="*/ 3606745 h 6858000"/>
              <a:gd name="connsiteX85" fmla="*/ 5655472 w 6128435"/>
              <a:gd name="connsiteY85" fmla="*/ 3678877 h 6858000"/>
              <a:gd name="connsiteX86" fmla="*/ 5680448 w 6128435"/>
              <a:gd name="connsiteY86" fmla="*/ 3717760 h 6858000"/>
              <a:gd name="connsiteX87" fmla="*/ 5683015 w 6128435"/>
              <a:gd name="connsiteY87" fmla="*/ 3762025 h 6858000"/>
              <a:gd name="connsiteX88" fmla="*/ 5696643 w 6128435"/>
              <a:gd name="connsiteY88" fmla="*/ 3773888 h 6858000"/>
              <a:gd name="connsiteX89" fmla="*/ 5699203 w 6128435"/>
              <a:gd name="connsiteY89" fmla="*/ 3775823 h 6858000"/>
              <a:gd name="connsiteX90" fmla="*/ 5704824 w 6128435"/>
              <a:gd name="connsiteY90" fmla="*/ 3785966 h 6858000"/>
              <a:gd name="connsiteX91" fmla="*/ 5712204 w 6128435"/>
              <a:gd name="connsiteY91" fmla="*/ 3785830 h 6858000"/>
              <a:gd name="connsiteX92" fmla="*/ 5724816 w 6128435"/>
              <a:gd name="connsiteY92" fmla="*/ 3798949 h 6858000"/>
              <a:gd name="connsiteX93" fmla="*/ 5733539 w 6128435"/>
              <a:gd name="connsiteY93" fmla="*/ 3818457 h 6858000"/>
              <a:gd name="connsiteX94" fmla="*/ 5768491 w 6128435"/>
              <a:gd name="connsiteY94" fmla="*/ 3914399 h 6858000"/>
              <a:gd name="connsiteX95" fmla="*/ 5793123 w 6128435"/>
              <a:gd name="connsiteY95" fmla="*/ 3969952 h 6858000"/>
              <a:gd name="connsiteX96" fmla="*/ 5808321 w 6128435"/>
              <a:gd name="connsiteY96" fmla="*/ 3988153 h 6858000"/>
              <a:gd name="connsiteX97" fmla="*/ 5825621 w 6128435"/>
              <a:gd name="connsiteY97" fmla="*/ 4015525 h 6858000"/>
              <a:gd name="connsiteX98" fmla="*/ 5860672 w 6128435"/>
              <a:gd name="connsiteY98" fmla="*/ 4061579 h 6858000"/>
              <a:gd name="connsiteX99" fmla="*/ 5872173 w 6128435"/>
              <a:gd name="connsiteY99" fmla="*/ 4088497 h 6858000"/>
              <a:gd name="connsiteX100" fmla="*/ 5883705 w 6128435"/>
              <a:gd name="connsiteY100" fmla="*/ 4101899 h 6858000"/>
              <a:gd name="connsiteX101" fmla="*/ 5885314 w 6128435"/>
              <a:gd name="connsiteY101" fmla="*/ 4108387 h 6858000"/>
              <a:gd name="connsiteX102" fmla="*/ 5894095 w 6128435"/>
              <a:gd name="connsiteY102" fmla="*/ 4128857 h 6858000"/>
              <a:gd name="connsiteX103" fmla="*/ 5898339 w 6128435"/>
              <a:gd name="connsiteY103" fmla="*/ 4140800 h 6858000"/>
              <a:gd name="connsiteX104" fmla="*/ 5899734 w 6128435"/>
              <a:gd name="connsiteY104" fmla="*/ 4145632 h 6858000"/>
              <a:gd name="connsiteX105" fmla="*/ 5897098 w 6128435"/>
              <a:gd name="connsiteY105" fmla="*/ 4157819 h 6858000"/>
              <a:gd name="connsiteX106" fmla="*/ 5903513 w 6128435"/>
              <a:gd name="connsiteY106" fmla="*/ 4187661 h 6858000"/>
              <a:gd name="connsiteX107" fmla="*/ 5917114 w 6128435"/>
              <a:gd name="connsiteY107" fmla="*/ 4213096 h 6858000"/>
              <a:gd name="connsiteX108" fmla="*/ 5921153 w 6128435"/>
              <a:gd name="connsiteY108" fmla="*/ 4236222 h 6858000"/>
              <a:gd name="connsiteX109" fmla="*/ 5924233 w 6128435"/>
              <a:gd name="connsiteY109" fmla="*/ 4242060 h 6858000"/>
              <a:gd name="connsiteX110" fmla="*/ 5928910 w 6128435"/>
              <a:gd name="connsiteY110" fmla="*/ 4300973 h 6858000"/>
              <a:gd name="connsiteX111" fmla="*/ 5939320 w 6128435"/>
              <a:gd name="connsiteY111" fmla="*/ 4340435 h 6858000"/>
              <a:gd name="connsiteX112" fmla="*/ 5946705 w 6128435"/>
              <a:gd name="connsiteY112" fmla="*/ 4428051 h 6858000"/>
              <a:gd name="connsiteX113" fmla="*/ 5949261 w 6128435"/>
              <a:gd name="connsiteY113" fmla="*/ 4449185 h 6858000"/>
              <a:gd name="connsiteX114" fmla="*/ 5957504 w 6128435"/>
              <a:gd name="connsiteY114" fmla="*/ 4465911 h 6858000"/>
              <a:gd name="connsiteX115" fmla="*/ 5964689 w 6128435"/>
              <a:gd name="connsiteY115" fmla="*/ 4468532 h 6858000"/>
              <a:gd name="connsiteX116" fmla="*/ 5967062 w 6128435"/>
              <a:gd name="connsiteY116" fmla="*/ 4479923 h 6858000"/>
              <a:gd name="connsiteX117" fmla="*/ 5968960 w 6128435"/>
              <a:gd name="connsiteY117" fmla="*/ 4482655 h 6858000"/>
              <a:gd name="connsiteX118" fmla="*/ 5978567 w 6128435"/>
              <a:gd name="connsiteY118" fmla="*/ 4498605 h 6858000"/>
              <a:gd name="connsiteX119" fmla="*/ 5980106 w 6128435"/>
              <a:gd name="connsiteY119" fmla="*/ 4585087 h 6858000"/>
              <a:gd name="connsiteX120" fmla="*/ 5998138 w 6128435"/>
              <a:gd name="connsiteY120" fmla="*/ 4697518 h 6858000"/>
              <a:gd name="connsiteX121" fmla="*/ 6013516 w 6128435"/>
              <a:gd name="connsiteY121" fmla="*/ 4786619 h 6858000"/>
              <a:gd name="connsiteX122" fmla="*/ 6025404 w 6128435"/>
              <a:gd name="connsiteY122" fmla="*/ 4858148 h 6858000"/>
              <a:gd name="connsiteX123" fmla="*/ 6007749 w 6128435"/>
              <a:gd name="connsiteY123" fmla="*/ 4964715 h 6858000"/>
              <a:gd name="connsiteX124" fmla="*/ 6005269 w 6128435"/>
              <a:gd name="connsiteY124" fmla="*/ 5150567 h 6858000"/>
              <a:gd name="connsiteX125" fmla="*/ 6001127 w 6128435"/>
              <a:gd name="connsiteY125" fmla="*/ 5164609 h 6858000"/>
              <a:gd name="connsiteX126" fmla="*/ 5996647 w 6128435"/>
              <a:gd name="connsiteY126" fmla="*/ 5185640 h 6858000"/>
              <a:gd name="connsiteX127" fmla="*/ 5998514 w 6128435"/>
              <a:gd name="connsiteY127" fmla="*/ 5189673 h 6858000"/>
              <a:gd name="connsiteX128" fmla="*/ 5995970 w 6128435"/>
              <a:gd name="connsiteY128" fmla="*/ 5221547 h 6858000"/>
              <a:gd name="connsiteX129" fmla="*/ 5997218 w 6128435"/>
              <a:gd name="connsiteY129" fmla="*/ 5222031 h 6858000"/>
              <a:gd name="connsiteX130" fmla="*/ 6002116 w 6128435"/>
              <a:gd name="connsiteY130" fmla="*/ 5231223 h 6858000"/>
              <a:gd name="connsiteX131" fmla="*/ 6008541 w 6128435"/>
              <a:gd name="connsiteY131" fmla="*/ 5248680 h 6858000"/>
              <a:gd name="connsiteX132" fmla="*/ 6039260 w 6128435"/>
              <a:gd name="connsiteY132" fmla="*/ 5289518 h 6858000"/>
              <a:gd name="connsiteX133" fmla="*/ 6036748 w 6128435"/>
              <a:gd name="connsiteY133" fmla="*/ 5322752 h 6858000"/>
              <a:gd name="connsiteX134" fmla="*/ 6036943 w 6128435"/>
              <a:gd name="connsiteY134" fmla="*/ 5329480 h 6858000"/>
              <a:gd name="connsiteX135" fmla="*/ 6037236 w 6128435"/>
              <a:gd name="connsiteY135" fmla="*/ 5329634 h 6858000"/>
              <a:gd name="connsiteX136" fmla="*/ 6038019 w 6128435"/>
              <a:gd name="connsiteY136" fmla="*/ 5336764 h 6858000"/>
              <a:gd name="connsiteX137" fmla="*/ 6037298 w 6128435"/>
              <a:gd name="connsiteY137" fmla="*/ 5341753 h 6858000"/>
              <a:gd name="connsiteX138" fmla="*/ 6037677 w 6128435"/>
              <a:gd name="connsiteY138" fmla="*/ 5354807 h 6858000"/>
              <a:gd name="connsiteX139" fmla="*/ 6039728 w 6128435"/>
              <a:gd name="connsiteY139" fmla="*/ 5359416 h 6858000"/>
              <a:gd name="connsiteX140" fmla="*/ 6043311 w 6128435"/>
              <a:gd name="connsiteY140" fmla="*/ 5361407 h 6858000"/>
              <a:gd name="connsiteX141" fmla="*/ 6042954 w 6128435"/>
              <a:gd name="connsiteY141" fmla="*/ 5362576 h 6858000"/>
              <a:gd name="connsiteX142" fmla="*/ 6053435 w 6128435"/>
              <a:gd name="connsiteY142" fmla="*/ 5387547 h 6858000"/>
              <a:gd name="connsiteX143" fmla="*/ 6065933 w 6128435"/>
              <a:gd name="connsiteY143" fmla="*/ 5443002 h 6858000"/>
              <a:gd name="connsiteX144" fmla="*/ 6068640 w 6128435"/>
              <a:gd name="connsiteY144" fmla="*/ 5474503 h 6858000"/>
              <a:gd name="connsiteX145" fmla="*/ 6080922 w 6128435"/>
              <a:gd name="connsiteY145" fmla="*/ 5561070 h 6858000"/>
              <a:gd name="connsiteX146" fmla="*/ 6096949 w 6128435"/>
              <a:gd name="connsiteY146" fmla="*/ 5648179 h 6858000"/>
              <a:gd name="connsiteX147" fmla="*/ 6125703 w 6128435"/>
              <a:gd name="connsiteY147" fmla="*/ 5692894 h 6858000"/>
              <a:gd name="connsiteX148" fmla="*/ 6126670 w 6128435"/>
              <a:gd name="connsiteY148" fmla="*/ 5697882 h 6858000"/>
              <a:gd name="connsiteX149" fmla="*/ 6124061 w 6128435"/>
              <a:gd name="connsiteY149" fmla="*/ 5710294 h 6858000"/>
              <a:gd name="connsiteX150" fmla="*/ 6122213 w 6128435"/>
              <a:gd name="connsiteY150" fmla="*/ 5714762 h 6858000"/>
              <a:gd name="connsiteX151" fmla="*/ 6121353 w 6128435"/>
              <a:gd name="connsiteY151" fmla="*/ 5721725 h 6858000"/>
              <a:gd name="connsiteX152" fmla="*/ 6121607 w 6128435"/>
              <a:gd name="connsiteY152" fmla="*/ 5721959 h 6858000"/>
              <a:gd name="connsiteX153" fmla="*/ 6120262 w 6128435"/>
              <a:gd name="connsiteY153" fmla="*/ 5728358 h 6858000"/>
              <a:gd name="connsiteX154" fmla="*/ 6110194 w 6128435"/>
              <a:gd name="connsiteY154" fmla="*/ 5758853 h 6858000"/>
              <a:gd name="connsiteX155" fmla="*/ 6127519 w 6128435"/>
              <a:gd name="connsiteY155" fmla="*/ 5865775 h 6858000"/>
              <a:gd name="connsiteX156" fmla="*/ 6128435 w 6128435"/>
              <a:gd name="connsiteY156" fmla="*/ 5870164 h 6858000"/>
              <a:gd name="connsiteX157" fmla="*/ 6119217 w 6128435"/>
              <a:gd name="connsiteY157" fmla="*/ 5888542 h 6858000"/>
              <a:gd name="connsiteX158" fmla="*/ 6115966 w 6128435"/>
              <a:gd name="connsiteY158" fmla="*/ 5898387 h 6858000"/>
              <a:gd name="connsiteX159" fmla="*/ 6111924 w 6128435"/>
              <a:gd name="connsiteY159" fmla="*/ 5900444 h 6858000"/>
              <a:gd name="connsiteX160" fmla="*/ 6108716 w 6128435"/>
              <a:gd name="connsiteY160" fmla="*/ 5915345 h 6858000"/>
              <a:gd name="connsiteX161" fmla="*/ 6109524 w 6128435"/>
              <a:gd name="connsiteY161" fmla="*/ 5917328 h 6858000"/>
              <a:gd name="connsiteX162" fmla="*/ 6102493 w 6128435"/>
              <a:gd name="connsiteY162" fmla="*/ 5928602 h 6858000"/>
              <a:gd name="connsiteX163" fmla="*/ 6056863 w 6128435"/>
              <a:gd name="connsiteY163" fmla="*/ 6000643 h 6858000"/>
              <a:gd name="connsiteX164" fmla="*/ 6045436 w 6128435"/>
              <a:gd name="connsiteY164" fmla="*/ 6124480 h 6858000"/>
              <a:gd name="connsiteX165" fmla="*/ 6030489 w 6128435"/>
              <a:gd name="connsiteY165" fmla="*/ 6317666 h 6858000"/>
              <a:gd name="connsiteX166" fmla="*/ 6007492 w 6128435"/>
              <a:gd name="connsiteY166" fmla="*/ 6440818 h 6858000"/>
              <a:gd name="connsiteX167" fmla="*/ 6009467 w 6128435"/>
              <a:gd name="connsiteY167" fmla="*/ 6487076 h 6858000"/>
              <a:gd name="connsiteX168" fmla="*/ 5995064 w 6128435"/>
              <a:gd name="connsiteY168" fmla="*/ 6540791 h 6858000"/>
              <a:gd name="connsiteX169" fmla="*/ 5996309 w 6128435"/>
              <a:gd name="connsiteY169" fmla="*/ 6543961 h 6858000"/>
              <a:gd name="connsiteX170" fmla="*/ 5996048 w 6128435"/>
              <a:gd name="connsiteY170" fmla="*/ 6555444 h 6858000"/>
              <a:gd name="connsiteX171" fmla="*/ 6002524 w 6128435"/>
              <a:gd name="connsiteY171" fmla="*/ 6560188 h 6858000"/>
              <a:gd name="connsiteX172" fmla="*/ 6006823 w 6128435"/>
              <a:gd name="connsiteY172" fmla="*/ 6578546 h 6858000"/>
              <a:gd name="connsiteX173" fmla="*/ 6004510 w 6128435"/>
              <a:gd name="connsiteY173" fmla="*/ 6599256 h 6858000"/>
              <a:gd name="connsiteX174" fmla="*/ 5986207 w 6128435"/>
              <a:gd name="connsiteY174" fmla="*/ 6695855 h 6858000"/>
              <a:gd name="connsiteX175" fmla="*/ 5979428 w 6128435"/>
              <a:gd name="connsiteY175" fmla="*/ 6754678 h 6858000"/>
              <a:gd name="connsiteX176" fmla="*/ 5983398 w 6128435"/>
              <a:gd name="connsiteY176" fmla="*/ 6778641 h 6858000"/>
              <a:gd name="connsiteX177" fmla="*/ 5984543 w 6128435"/>
              <a:gd name="connsiteY177" fmla="*/ 6811016 h 6858000"/>
              <a:gd name="connsiteX178" fmla="*/ 5981802 w 6128435"/>
              <a:gd name="connsiteY178" fmla="*/ 6838578 h 6858000"/>
              <a:gd name="connsiteX179" fmla="*/ 5979671 w 6128435"/>
              <a:gd name="connsiteY179" fmla="*/ 6858000 h 6858000"/>
              <a:gd name="connsiteX180" fmla="*/ 0 w 6128435"/>
              <a:gd name="connsiteY180" fmla="*/ 6858000 h 6858000"/>
              <a:gd name="connsiteX181" fmla="*/ 0 w 6128435"/>
              <a:gd name="connsiteY181"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37050 w 6128435"/>
              <a:gd name="connsiteY45" fmla="*/ 2336703 h 6858000"/>
              <a:gd name="connsiteX46" fmla="*/ 5238267 w 6128435"/>
              <a:gd name="connsiteY46" fmla="*/ 2337277 h 6858000"/>
              <a:gd name="connsiteX47" fmla="*/ 5242602 w 6128435"/>
              <a:gd name="connsiteY47" fmla="*/ 2346782 h 6858000"/>
              <a:gd name="connsiteX48" fmla="*/ 5247963 w 6128435"/>
              <a:gd name="connsiteY48" fmla="*/ 2364638 h 6858000"/>
              <a:gd name="connsiteX49" fmla="*/ 5271650 w 6128435"/>
              <a:gd name="connsiteY49" fmla="*/ 2440467 h 6858000"/>
              <a:gd name="connsiteX50" fmla="*/ 5271438 w 6128435"/>
              <a:gd name="connsiteY50" fmla="*/ 2447186 h 6858000"/>
              <a:gd name="connsiteX51" fmla="*/ 5271722 w 6128435"/>
              <a:gd name="connsiteY51" fmla="*/ 2447359 h 6858000"/>
              <a:gd name="connsiteX52" fmla="*/ 5272069 w 6128435"/>
              <a:gd name="connsiteY52" fmla="*/ 2454523 h 6858000"/>
              <a:gd name="connsiteX53" fmla="*/ 5271049 w 6128435"/>
              <a:gd name="connsiteY53" fmla="*/ 2459442 h 6858000"/>
              <a:gd name="connsiteX54" fmla="*/ 5307538 w 6128435"/>
              <a:gd name="connsiteY54" fmla="*/ 2514685 h 6858000"/>
              <a:gd name="connsiteX55" fmla="*/ 5337604 w 6128435"/>
              <a:gd name="connsiteY55" fmla="*/ 2597632 h 6858000"/>
              <a:gd name="connsiteX56" fmla="*/ 5407503 w 6128435"/>
              <a:gd name="connsiteY56" fmla="*/ 2786290 h 6858000"/>
              <a:gd name="connsiteX57" fmla="*/ 5407356 w 6128435"/>
              <a:gd name="connsiteY57" fmla="*/ 2787545 h 6858000"/>
              <a:gd name="connsiteX58" fmla="*/ 5411130 w 6128435"/>
              <a:gd name="connsiteY58" fmla="*/ 2788640 h 6858000"/>
              <a:gd name="connsiteX59" fmla="*/ 5416439 w 6128435"/>
              <a:gd name="connsiteY59" fmla="*/ 2805666 h 6858000"/>
              <a:gd name="connsiteX60" fmla="*/ 5416589 w 6128435"/>
              <a:gd name="connsiteY60" fmla="*/ 2810822 h 6858000"/>
              <a:gd name="connsiteX61" fmla="*/ 5418542 w 6128435"/>
              <a:gd name="connsiteY61" fmla="*/ 2817745 h 6858000"/>
              <a:gd name="connsiteX62" fmla="*/ 5418847 w 6128435"/>
              <a:gd name="connsiteY62" fmla="*/ 2817825 h 6858000"/>
              <a:gd name="connsiteX63" fmla="*/ 5423364 w 6128435"/>
              <a:gd name="connsiteY63" fmla="*/ 2858292 h 6858000"/>
              <a:gd name="connsiteX64" fmla="*/ 5479298 w 6128435"/>
              <a:gd name="connsiteY64" fmla="*/ 2947791 h 6858000"/>
              <a:gd name="connsiteX65" fmla="*/ 5481770 w 6128435"/>
              <a:gd name="connsiteY65" fmla="*/ 2951352 h 6858000"/>
              <a:gd name="connsiteX66" fmla="*/ 5481013 w 6128435"/>
              <a:gd name="connsiteY66" fmla="*/ 2973461 h 6858000"/>
              <a:gd name="connsiteX67" fmla="*/ 5482045 w 6128435"/>
              <a:gd name="connsiteY67" fmla="*/ 2984371 h 6858000"/>
              <a:gd name="connsiteX68" fmla="*/ 5479405 w 6128435"/>
              <a:gd name="connsiteY68" fmla="*/ 2988507 h 6858000"/>
              <a:gd name="connsiteX69" fmla="*/ 5482415 w 6128435"/>
              <a:gd name="connsiteY69" fmla="*/ 3004079 h 6858000"/>
              <a:gd name="connsiteX70" fmla="*/ 5483865 w 6128435"/>
              <a:gd name="connsiteY70" fmla="*/ 3005467 h 6858000"/>
              <a:gd name="connsiteX71" fmla="*/ 5482236 w 6128435"/>
              <a:gd name="connsiteY71" fmla="*/ 3019791 h 6858000"/>
              <a:gd name="connsiteX72" fmla="*/ 5475895 w 6128435"/>
              <a:gd name="connsiteY72" fmla="*/ 3033578 h 6858000"/>
              <a:gd name="connsiteX73" fmla="*/ 5477595 w 6128435"/>
              <a:gd name="connsiteY73" fmla="*/ 3250534 h 6858000"/>
              <a:gd name="connsiteX74" fmla="*/ 5532836 w 6128435"/>
              <a:gd name="connsiteY74" fmla="*/ 3353840 h 6858000"/>
              <a:gd name="connsiteX75" fmla="*/ 5561229 w 6128435"/>
              <a:gd name="connsiteY75" fmla="*/ 3395784 h 6858000"/>
              <a:gd name="connsiteX76" fmla="*/ 5589758 w 6128435"/>
              <a:gd name="connsiteY76" fmla="*/ 3506453 h 6858000"/>
              <a:gd name="connsiteX77" fmla="*/ 5596144 w 6128435"/>
              <a:gd name="connsiteY77" fmla="*/ 3534624 h 6858000"/>
              <a:gd name="connsiteX78" fmla="*/ 5597750 w 6128435"/>
              <a:gd name="connsiteY78" fmla="*/ 3534129 h 6858000"/>
              <a:gd name="connsiteX79" fmla="*/ 5599700 w 6128435"/>
              <a:gd name="connsiteY79" fmla="*/ 3547221 h 6858000"/>
              <a:gd name="connsiteX80" fmla="*/ 5615031 w 6128435"/>
              <a:gd name="connsiteY80" fmla="*/ 3557482 h 6858000"/>
              <a:gd name="connsiteX81" fmla="*/ 5618377 w 6128435"/>
              <a:gd name="connsiteY81" fmla="*/ 3588431 h 6858000"/>
              <a:gd name="connsiteX82" fmla="*/ 5612155 w 6128435"/>
              <a:gd name="connsiteY82" fmla="*/ 3589869 h 6858000"/>
              <a:gd name="connsiteX83" fmla="*/ 5620843 w 6128435"/>
              <a:gd name="connsiteY83" fmla="*/ 3606745 h 6858000"/>
              <a:gd name="connsiteX84" fmla="*/ 5655472 w 6128435"/>
              <a:gd name="connsiteY84" fmla="*/ 3678877 h 6858000"/>
              <a:gd name="connsiteX85" fmla="*/ 5680448 w 6128435"/>
              <a:gd name="connsiteY85" fmla="*/ 3717760 h 6858000"/>
              <a:gd name="connsiteX86" fmla="*/ 5683015 w 6128435"/>
              <a:gd name="connsiteY86" fmla="*/ 3762025 h 6858000"/>
              <a:gd name="connsiteX87" fmla="*/ 5696643 w 6128435"/>
              <a:gd name="connsiteY87" fmla="*/ 3773888 h 6858000"/>
              <a:gd name="connsiteX88" fmla="*/ 5699203 w 6128435"/>
              <a:gd name="connsiteY88" fmla="*/ 3775823 h 6858000"/>
              <a:gd name="connsiteX89" fmla="*/ 5704824 w 6128435"/>
              <a:gd name="connsiteY89" fmla="*/ 3785966 h 6858000"/>
              <a:gd name="connsiteX90" fmla="*/ 5712204 w 6128435"/>
              <a:gd name="connsiteY90" fmla="*/ 3785830 h 6858000"/>
              <a:gd name="connsiteX91" fmla="*/ 5724816 w 6128435"/>
              <a:gd name="connsiteY91" fmla="*/ 3798949 h 6858000"/>
              <a:gd name="connsiteX92" fmla="*/ 5733539 w 6128435"/>
              <a:gd name="connsiteY92" fmla="*/ 3818457 h 6858000"/>
              <a:gd name="connsiteX93" fmla="*/ 5768491 w 6128435"/>
              <a:gd name="connsiteY93" fmla="*/ 3914399 h 6858000"/>
              <a:gd name="connsiteX94" fmla="*/ 5793123 w 6128435"/>
              <a:gd name="connsiteY94" fmla="*/ 3969952 h 6858000"/>
              <a:gd name="connsiteX95" fmla="*/ 5808321 w 6128435"/>
              <a:gd name="connsiteY95" fmla="*/ 3988153 h 6858000"/>
              <a:gd name="connsiteX96" fmla="*/ 5825621 w 6128435"/>
              <a:gd name="connsiteY96" fmla="*/ 4015525 h 6858000"/>
              <a:gd name="connsiteX97" fmla="*/ 5860672 w 6128435"/>
              <a:gd name="connsiteY97" fmla="*/ 4061579 h 6858000"/>
              <a:gd name="connsiteX98" fmla="*/ 5872173 w 6128435"/>
              <a:gd name="connsiteY98" fmla="*/ 4088497 h 6858000"/>
              <a:gd name="connsiteX99" fmla="*/ 5883705 w 6128435"/>
              <a:gd name="connsiteY99" fmla="*/ 4101899 h 6858000"/>
              <a:gd name="connsiteX100" fmla="*/ 5885314 w 6128435"/>
              <a:gd name="connsiteY100" fmla="*/ 4108387 h 6858000"/>
              <a:gd name="connsiteX101" fmla="*/ 5894095 w 6128435"/>
              <a:gd name="connsiteY101" fmla="*/ 4128857 h 6858000"/>
              <a:gd name="connsiteX102" fmla="*/ 5898339 w 6128435"/>
              <a:gd name="connsiteY102" fmla="*/ 4140800 h 6858000"/>
              <a:gd name="connsiteX103" fmla="*/ 5899734 w 6128435"/>
              <a:gd name="connsiteY103" fmla="*/ 4145632 h 6858000"/>
              <a:gd name="connsiteX104" fmla="*/ 5897098 w 6128435"/>
              <a:gd name="connsiteY104" fmla="*/ 4157819 h 6858000"/>
              <a:gd name="connsiteX105" fmla="*/ 5903513 w 6128435"/>
              <a:gd name="connsiteY105" fmla="*/ 4187661 h 6858000"/>
              <a:gd name="connsiteX106" fmla="*/ 5917114 w 6128435"/>
              <a:gd name="connsiteY106" fmla="*/ 4213096 h 6858000"/>
              <a:gd name="connsiteX107" fmla="*/ 5921153 w 6128435"/>
              <a:gd name="connsiteY107" fmla="*/ 4236222 h 6858000"/>
              <a:gd name="connsiteX108" fmla="*/ 5924233 w 6128435"/>
              <a:gd name="connsiteY108" fmla="*/ 4242060 h 6858000"/>
              <a:gd name="connsiteX109" fmla="*/ 5928910 w 6128435"/>
              <a:gd name="connsiteY109" fmla="*/ 4300973 h 6858000"/>
              <a:gd name="connsiteX110" fmla="*/ 5939320 w 6128435"/>
              <a:gd name="connsiteY110" fmla="*/ 4340435 h 6858000"/>
              <a:gd name="connsiteX111" fmla="*/ 5946705 w 6128435"/>
              <a:gd name="connsiteY111" fmla="*/ 4428051 h 6858000"/>
              <a:gd name="connsiteX112" fmla="*/ 5949261 w 6128435"/>
              <a:gd name="connsiteY112" fmla="*/ 4449185 h 6858000"/>
              <a:gd name="connsiteX113" fmla="*/ 5957504 w 6128435"/>
              <a:gd name="connsiteY113" fmla="*/ 4465911 h 6858000"/>
              <a:gd name="connsiteX114" fmla="*/ 5964689 w 6128435"/>
              <a:gd name="connsiteY114" fmla="*/ 4468532 h 6858000"/>
              <a:gd name="connsiteX115" fmla="*/ 5967062 w 6128435"/>
              <a:gd name="connsiteY115" fmla="*/ 4479923 h 6858000"/>
              <a:gd name="connsiteX116" fmla="*/ 5968960 w 6128435"/>
              <a:gd name="connsiteY116" fmla="*/ 4482655 h 6858000"/>
              <a:gd name="connsiteX117" fmla="*/ 5978567 w 6128435"/>
              <a:gd name="connsiteY117" fmla="*/ 4498605 h 6858000"/>
              <a:gd name="connsiteX118" fmla="*/ 5980106 w 6128435"/>
              <a:gd name="connsiteY118" fmla="*/ 4585087 h 6858000"/>
              <a:gd name="connsiteX119" fmla="*/ 5998138 w 6128435"/>
              <a:gd name="connsiteY119" fmla="*/ 4697518 h 6858000"/>
              <a:gd name="connsiteX120" fmla="*/ 6013516 w 6128435"/>
              <a:gd name="connsiteY120" fmla="*/ 4786619 h 6858000"/>
              <a:gd name="connsiteX121" fmla="*/ 6025404 w 6128435"/>
              <a:gd name="connsiteY121" fmla="*/ 4858148 h 6858000"/>
              <a:gd name="connsiteX122" fmla="*/ 6007749 w 6128435"/>
              <a:gd name="connsiteY122" fmla="*/ 4964715 h 6858000"/>
              <a:gd name="connsiteX123" fmla="*/ 6005269 w 6128435"/>
              <a:gd name="connsiteY123" fmla="*/ 5150567 h 6858000"/>
              <a:gd name="connsiteX124" fmla="*/ 6001127 w 6128435"/>
              <a:gd name="connsiteY124" fmla="*/ 5164609 h 6858000"/>
              <a:gd name="connsiteX125" fmla="*/ 5996647 w 6128435"/>
              <a:gd name="connsiteY125" fmla="*/ 5185640 h 6858000"/>
              <a:gd name="connsiteX126" fmla="*/ 5998514 w 6128435"/>
              <a:gd name="connsiteY126" fmla="*/ 5189673 h 6858000"/>
              <a:gd name="connsiteX127" fmla="*/ 5995970 w 6128435"/>
              <a:gd name="connsiteY127" fmla="*/ 5221547 h 6858000"/>
              <a:gd name="connsiteX128" fmla="*/ 5997218 w 6128435"/>
              <a:gd name="connsiteY128" fmla="*/ 5222031 h 6858000"/>
              <a:gd name="connsiteX129" fmla="*/ 6002116 w 6128435"/>
              <a:gd name="connsiteY129" fmla="*/ 5231223 h 6858000"/>
              <a:gd name="connsiteX130" fmla="*/ 6008541 w 6128435"/>
              <a:gd name="connsiteY130" fmla="*/ 5248680 h 6858000"/>
              <a:gd name="connsiteX131" fmla="*/ 6039260 w 6128435"/>
              <a:gd name="connsiteY131" fmla="*/ 5289518 h 6858000"/>
              <a:gd name="connsiteX132" fmla="*/ 6036748 w 6128435"/>
              <a:gd name="connsiteY132" fmla="*/ 5322752 h 6858000"/>
              <a:gd name="connsiteX133" fmla="*/ 6036943 w 6128435"/>
              <a:gd name="connsiteY133" fmla="*/ 5329480 h 6858000"/>
              <a:gd name="connsiteX134" fmla="*/ 6037236 w 6128435"/>
              <a:gd name="connsiteY134" fmla="*/ 5329634 h 6858000"/>
              <a:gd name="connsiteX135" fmla="*/ 6038019 w 6128435"/>
              <a:gd name="connsiteY135" fmla="*/ 5336764 h 6858000"/>
              <a:gd name="connsiteX136" fmla="*/ 6037298 w 6128435"/>
              <a:gd name="connsiteY136" fmla="*/ 5341753 h 6858000"/>
              <a:gd name="connsiteX137" fmla="*/ 6037677 w 6128435"/>
              <a:gd name="connsiteY137" fmla="*/ 5354807 h 6858000"/>
              <a:gd name="connsiteX138" fmla="*/ 6039728 w 6128435"/>
              <a:gd name="connsiteY138" fmla="*/ 5359416 h 6858000"/>
              <a:gd name="connsiteX139" fmla="*/ 6043311 w 6128435"/>
              <a:gd name="connsiteY139" fmla="*/ 5361407 h 6858000"/>
              <a:gd name="connsiteX140" fmla="*/ 6042954 w 6128435"/>
              <a:gd name="connsiteY140" fmla="*/ 5362576 h 6858000"/>
              <a:gd name="connsiteX141" fmla="*/ 6053435 w 6128435"/>
              <a:gd name="connsiteY141" fmla="*/ 5387547 h 6858000"/>
              <a:gd name="connsiteX142" fmla="*/ 6065933 w 6128435"/>
              <a:gd name="connsiteY142" fmla="*/ 5443002 h 6858000"/>
              <a:gd name="connsiteX143" fmla="*/ 6068640 w 6128435"/>
              <a:gd name="connsiteY143" fmla="*/ 5474503 h 6858000"/>
              <a:gd name="connsiteX144" fmla="*/ 6080922 w 6128435"/>
              <a:gd name="connsiteY144" fmla="*/ 5561070 h 6858000"/>
              <a:gd name="connsiteX145" fmla="*/ 6096949 w 6128435"/>
              <a:gd name="connsiteY145" fmla="*/ 5648179 h 6858000"/>
              <a:gd name="connsiteX146" fmla="*/ 6125703 w 6128435"/>
              <a:gd name="connsiteY146" fmla="*/ 5692894 h 6858000"/>
              <a:gd name="connsiteX147" fmla="*/ 6126670 w 6128435"/>
              <a:gd name="connsiteY147" fmla="*/ 5697882 h 6858000"/>
              <a:gd name="connsiteX148" fmla="*/ 6124061 w 6128435"/>
              <a:gd name="connsiteY148" fmla="*/ 5710294 h 6858000"/>
              <a:gd name="connsiteX149" fmla="*/ 6122213 w 6128435"/>
              <a:gd name="connsiteY149" fmla="*/ 5714762 h 6858000"/>
              <a:gd name="connsiteX150" fmla="*/ 6121353 w 6128435"/>
              <a:gd name="connsiteY150" fmla="*/ 5721725 h 6858000"/>
              <a:gd name="connsiteX151" fmla="*/ 6121607 w 6128435"/>
              <a:gd name="connsiteY151" fmla="*/ 5721959 h 6858000"/>
              <a:gd name="connsiteX152" fmla="*/ 6120262 w 6128435"/>
              <a:gd name="connsiteY152" fmla="*/ 5728358 h 6858000"/>
              <a:gd name="connsiteX153" fmla="*/ 6110194 w 6128435"/>
              <a:gd name="connsiteY153" fmla="*/ 5758853 h 6858000"/>
              <a:gd name="connsiteX154" fmla="*/ 6127519 w 6128435"/>
              <a:gd name="connsiteY154" fmla="*/ 5865775 h 6858000"/>
              <a:gd name="connsiteX155" fmla="*/ 6128435 w 6128435"/>
              <a:gd name="connsiteY155" fmla="*/ 5870164 h 6858000"/>
              <a:gd name="connsiteX156" fmla="*/ 6119217 w 6128435"/>
              <a:gd name="connsiteY156" fmla="*/ 5888542 h 6858000"/>
              <a:gd name="connsiteX157" fmla="*/ 6115966 w 6128435"/>
              <a:gd name="connsiteY157" fmla="*/ 5898387 h 6858000"/>
              <a:gd name="connsiteX158" fmla="*/ 6111924 w 6128435"/>
              <a:gd name="connsiteY158" fmla="*/ 5900444 h 6858000"/>
              <a:gd name="connsiteX159" fmla="*/ 6108716 w 6128435"/>
              <a:gd name="connsiteY159" fmla="*/ 5915345 h 6858000"/>
              <a:gd name="connsiteX160" fmla="*/ 6109524 w 6128435"/>
              <a:gd name="connsiteY160" fmla="*/ 5917328 h 6858000"/>
              <a:gd name="connsiteX161" fmla="*/ 6102493 w 6128435"/>
              <a:gd name="connsiteY161" fmla="*/ 5928602 h 6858000"/>
              <a:gd name="connsiteX162" fmla="*/ 6056863 w 6128435"/>
              <a:gd name="connsiteY162" fmla="*/ 6000643 h 6858000"/>
              <a:gd name="connsiteX163" fmla="*/ 6045436 w 6128435"/>
              <a:gd name="connsiteY163" fmla="*/ 6124480 h 6858000"/>
              <a:gd name="connsiteX164" fmla="*/ 6030489 w 6128435"/>
              <a:gd name="connsiteY164" fmla="*/ 6317666 h 6858000"/>
              <a:gd name="connsiteX165" fmla="*/ 6007492 w 6128435"/>
              <a:gd name="connsiteY165" fmla="*/ 6440818 h 6858000"/>
              <a:gd name="connsiteX166" fmla="*/ 6009467 w 6128435"/>
              <a:gd name="connsiteY166" fmla="*/ 6487076 h 6858000"/>
              <a:gd name="connsiteX167" fmla="*/ 5995064 w 6128435"/>
              <a:gd name="connsiteY167" fmla="*/ 6540791 h 6858000"/>
              <a:gd name="connsiteX168" fmla="*/ 5996309 w 6128435"/>
              <a:gd name="connsiteY168" fmla="*/ 6543961 h 6858000"/>
              <a:gd name="connsiteX169" fmla="*/ 5996048 w 6128435"/>
              <a:gd name="connsiteY169" fmla="*/ 6555444 h 6858000"/>
              <a:gd name="connsiteX170" fmla="*/ 6002524 w 6128435"/>
              <a:gd name="connsiteY170" fmla="*/ 6560188 h 6858000"/>
              <a:gd name="connsiteX171" fmla="*/ 6006823 w 6128435"/>
              <a:gd name="connsiteY171" fmla="*/ 6578546 h 6858000"/>
              <a:gd name="connsiteX172" fmla="*/ 6004510 w 6128435"/>
              <a:gd name="connsiteY172" fmla="*/ 6599256 h 6858000"/>
              <a:gd name="connsiteX173" fmla="*/ 5986207 w 6128435"/>
              <a:gd name="connsiteY173" fmla="*/ 6695855 h 6858000"/>
              <a:gd name="connsiteX174" fmla="*/ 5979428 w 6128435"/>
              <a:gd name="connsiteY174" fmla="*/ 6754678 h 6858000"/>
              <a:gd name="connsiteX175" fmla="*/ 5983398 w 6128435"/>
              <a:gd name="connsiteY175" fmla="*/ 6778641 h 6858000"/>
              <a:gd name="connsiteX176" fmla="*/ 5984543 w 6128435"/>
              <a:gd name="connsiteY176" fmla="*/ 6811016 h 6858000"/>
              <a:gd name="connsiteX177" fmla="*/ 5981802 w 6128435"/>
              <a:gd name="connsiteY177" fmla="*/ 6838578 h 6858000"/>
              <a:gd name="connsiteX178" fmla="*/ 5979671 w 6128435"/>
              <a:gd name="connsiteY178" fmla="*/ 6858000 h 6858000"/>
              <a:gd name="connsiteX179" fmla="*/ 0 w 6128435"/>
              <a:gd name="connsiteY179" fmla="*/ 6858000 h 6858000"/>
              <a:gd name="connsiteX180" fmla="*/ 0 w 6128435"/>
              <a:gd name="connsiteY180"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37050 w 6128435"/>
              <a:gd name="connsiteY45" fmla="*/ 2336703 h 6858000"/>
              <a:gd name="connsiteX46" fmla="*/ 5238267 w 6128435"/>
              <a:gd name="connsiteY46" fmla="*/ 2337277 h 6858000"/>
              <a:gd name="connsiteX47" fmla="*/ 5242602 w 6128435"/>
              <a:gd name="connsiteY47" fmla="*/ 2346782 h 6858000"/>
              <a:gd name="connsiteX48" fmla="*/ 5271650 w 6128435"/>
              <a:gd name="connsiteY48" fmla="*/ 2440467 h 6858000"/>
              <a:gd name="connsiteX49" fmla="*/ 5271438 w 6128435"/>
              <a:gd name="connsiteY49" fmla="*/ 2447186 h 6858000"/>
              <a:gd name="connsiteX50" fmla="*/ 5271722 w 6128435"/>
              <a:gd name="connsiteY50" fmla="*/ 2447359 h 6858000"/>
              <a:gd name="connsiteX51" fmla="*/ 5272069 w 6128435"/>
              <a:gd name="connsiteY51" fmla="*/ 2454523 h 6858000"/>
              <a:gd name="connsiteX52" fmla="*/ 5271049 w 6128435"/>
              <a:gd name="connsiteY52" fmla="*/ 2459442 h 6858000"/>
              <a:gd name="connsiteX53" fmla="*/ 5307538 w 6128435"/>
              <a:gd name="connsiteY53" fmla="*/ 2514685 h 6858000"/>
              <a:gd name="connsiteX54" fmla="*/ 5337604 w 6128435"/>
              <a:gd name="connsiteY54" fmla="*/ 2597632 h 6858000"/>
              <a:gd name="connsiteX55" fmla="*/ 5407503 w 6128435"/>
              <a:gd name="connsiteY55" fmla="*/ 2786290 h 6858000"/>
              <a:gd name="connsiteX56" fmla="*/ 5407356 w 6128435"/>
              <a:gd name="connsiteY56" fmla="*/ 2787545 h 6858000"/>
              <a:gd name="connsiteX57" fmla="*/ 5411130 w 6128435"/>
              <a:gd name="connsiteY57" fmla="*/ 2788640 h 6858000"/>
              <a:gd name="connsiteX58" fmla="*/ 5416439 w 6128435"/>
              <a:gd name="connsiteY58" fmla="*/ 2805666 h 6858000"/>
              <a:gd name="connsiteX59" fmla="*/ 5416589 w 6128435"/>
              <a:gd name="connsiteY59" fmla="*/ 2810822 h 6858000"/>
              <a:gd name="connsiteX60" fmla="*/ 5418542 w 6128435"/>
              <a:gd name="connsiteY60" fmla="*/ 2817745 h 6858000"/>
              <a:gd name="connsiteX61" fmla="*/ 5418847 w 6128435"/>
              <a:gd name="connsiteY61" fmla="*/ 2817825 h 6858000"/>
              <a:gd name="connsiteX62" fmla="*/ 5423364 w 6128435"/>
              <a:gd name="connsiteY62" fmla="*/ 2858292 h 6858000"/>
              <a:gd name="connsiteX63" fmla="*/ 5479298 w 6128435"/>
              <a:gd name="connsiteY63" fmla="*/ 2947791 h 6858000"/>
              <a:gd name="connsiteX64" fmla="*/ 5481770 w 6128435"/>
              <a:gd name="connsiteY64" fmla="*/ 2951352 h 6858000"/>
              <a:gd name="connsiteX65" fmla="*/ 5481013 w 6128435"/>
              <a:gd name="connsiteY65" fmla="*/ 2973461 h 6858000"/>
              <a:gd name="connsiteX66" fmla="*/ 5482045 w 6128435"/>
              <a:gd name="connsiteY66" fmla="*/ 2984371 h 6858000"/>
              <a:gd name="connsiteX67" fmla="*/ 5479405 w 6128435"/>
              <a:gd name="connsiteY67" fmla="*/ 2988507 h 6858000"/>
              <a:gd name="connsiteX68" fmla="*/ 5482415 w 6128435"/>
              <a:gd name="connsiteY68" fmla="*/ 3004079 h 6858000"/>
              <a:gd name="connsiteX69" fmla="*/ 5483865 w 6128435"/>
              <a:gd name="connsiteY69" fmla="*/ 3005467 h 6858000"/>
              <a:gd name="connsiteX70" fmla="*/ 5482236 w 6128435"/>
              <a:gd name="connsiteY70" fmla="*/ 3019791 h 6858000"/>
              <a:gd name="connsiteX71" fmla="*/ 5475895 w 6128435"/>
              <a:gd name="connsiteY71" fmla="*/ 3033578 h 6858000"/>
              <a:gd name="connsiteX72" fmla="*/ 5477595 w 6128435"/>
              <a:gd name="connsiteY72" fmla="*/ 3250534 h 6858000"/>
              <a:gd name="connsiteX73" fmla="*/ 5532836 w 6128435"/>
              <a:gd name="connsiteY73" fmla="*/ 3353840 h 6858000"/>
              <a:gd name="connsiteX74" fmla="*/ 5561229 w 6128435"/>
              <a:gd name="connsiteY74" fmla="*/ 3395784 h 6858000"/>
              <a:gd name="connsiteX75" fmla="*/ 5589758 w 6128435"/>
              <a:gd name="connsiteY75" fmla="*/ 3506453 h 6858000"/>
              <a:gd name="connsiteX76" fmla="*/ 5596144 w 6128435"/>
              <a:gd name="connsiteY76" fmla="*/ 3534624 h 6858000"/>
              <a:gd name="connsiteX77" fmla="*/ 5597750 w 6128435"/>
              <a:gd name="connsiteY77" fmla="*/ 3534129 h 6858000"/>
              <a:gd name="connsiteX78" fmla="*/ 5599700 w 6128435"/>
              <a:gd name="connsiteY78" fmla="*/ 3547221 h 6858000"/>
              <a:gd name="connsiteX79" fmla="*/ 5615031 w 6128435"/>
              <a:gd name="connsiteY79" fmla="*/ 3557482 h 6858000"/>
              <a:gd name="connsiteX80" fmla="*/ 5618377 w 6128435"/>
              <a:gd name="connsiteY80" fmla="*/ 3588431 h 6858000"/>
              <a:gd name="connsiteX81" fmla="*/ 5612155 w 6128435"/>
              <a:gd name="connsiteY81" fmla="*/ 3589869 h 6858000"/>
              <a:gd name="connsiteX82" fmla="*/ 5620843 w 6128435"/>
              <a:gd name="connsiteY82" fmla="*/ 3606745 h 6858000"/>
              <a:gd name="connsiteX83" fmla="*/ 5655472 w 6128435"/>
              <a:gd name="connsiteY83" fmla="*/ 3678877 h 6858000"/>
              <a:gd name="connsiteX84" fmla="*/ 5680448 w 6128435"/>
              <a:gd name="connsiteY84" fmla="*/ 3717760 h 6858000"/>
              <a:gd name="connsiteX85" fmla="*/ 5683015 w 6128435"/>
              <a:gd name="connsiteY85" fmla="*/ 3762025 h 6858000"/>
              <a:gd name="connsiteX86" fmla="*/ 5696643 w 6128435"/>
              <a:gd name="connsiteY86" fmla="*/ 3773888 h 6858000"/>
              <a:gd name="connsiteX87" fmla="*/ 5699203 w 6128435"/>
              <a:gd name="connsiteY87" fmla="*/ 3775823 h 6858000"/>
              <a:gd name="connsiteX88" fmla="*/ 5704824 w 6128435"/>
              <a:gd name="connsiteY88" fmla="*/ 3785966 h 6858000"/>
              <a:gd name="connsiteX89" fmla="*/ 5712204 w 6128435"/>
              <a:gd name="connsiteY89" fmla="*/ 3785830 h 6858000"/>
              <a:gd name="connsiteX90" fmla="*/ 5724816 w 6128435"/>
              <a:gd name="connsiteY90" fmla="*/ 3798949 h 6858000"/>
              <a:gd name="connsiteX91" fmla="*/ 5733539 w 6128435"/>
              <a:gd name="connsiteY91" fmla="*/ 3818457 h 6858000"/>
              <a:gd name="connsiteX92" fmla="*/ 5768491 w 6128435"/>
              <a:gd name="connsiteY92" fmla="*/ 3914399 h 6858000"/>
              <a:gd name="connsiteX93" fmla="*/ 5793123 w 6128435"/>
              <a:gd name="connsiteY93" fmla="*/ 3969952 h 6858000"/>
              <a:gd name="connsiteX94" fmla="*/ 5808321 w 6128435"/>
              <a:gd name="connsiteY94" fmla="*/ 3988153 h 6858000"/>
              <a:gd name="connsiteX95" fmla="*/ 5825621 w 6128435"/>
              <a:gd name="connsiteY95" fmla="*/ 4015525 h 6858000"/>
              <a:gd name="connsiteX96" fmla="*/ 5860672 w 6128435"/>
              <a:gd name="connsiteY96" fmla="*/ 4061579 h 6858000"/>
              <a:gd name="connsiteX97" fmla="*/ 5872173 w 6128435"/>
              <a:gd name="connsiteY97" fmla="*/ 4088497 h 6858000"/>
              <a:gd name="connsiteX98" fmla="*/ 5883705 w 6128435"/>
              <a:gd name="connsiteY98" fmla="*/ 4101899 h 6858000"/>
              <a:gd name="connsiteX99" fmla="*/ 5885314 w 6128435"/>
              <a:gd name="connsiteY99" fmla="*/ 4108387 h 6858000"/>
              <a:gd name="connsiteX100" fmla="*/ 5894095 w 6128435"/>
              <a:gd name="connsiteY100" fmla="*/ 4128857 h 6858000"/>
              <a:gd name="connsiteX101" fmla="*/ 5898339 w 6128435"/>
              <a:gd name="connsiteY101" fmla="*/ 4140800 h 6858000"/>
              <a:gd name="connsiteX102" fmla="*/ 5899734 w 6128435"/>
              <a:gd name="connsiteY102" fmla="*/ 4145632 h 6858000"/>
              <a:gd name="connsiteX103" fmla="*/ 5897098 w 6128435"/>
              <a:gd name="connsiteY103" fmla="*/ 4157819 h 6858000"/>
              <a:gd name="connsiteX104" fmla="*/ 5903513 w 6128435"/>
              <a:gd name="connsiteY104" fmla="*/ 4187661 h 6858000"/>
              <a:gd name="connsiteX105" fmla="*/ 5917114 w 6128435"/>
              <a:gd name="connsiteY105" fmla="*/ 4213096 h 6858000"/>
              <a:gd name="connsiteX106" fmla="*/ 5921153 w 6128435"/>
              <a:gd name="connsiteY106" fmla="*/ 4236222 h 6858000"/>
              <a:gd name="connsiteX107" fmla="*/ 5924233 w 6128435"/>
              <a:gd name="connsiteY107" fmla="*/ 4242060 h 6858000"/>
              <a:gd name="connsiteX108" fmla="*/ 5928910 w 6128435"/>
              <a:gd name="connsiteY108" fmla="*/ 4300973 h 6858000"/>
              <a:gd name="connsiteX109" fmla="*/ 5939320 w 6128435"/>
              <a:gd name="connsiteY109" fmla="*/ 4340435 h 6858000"/>
              <a:gd name="connsiteX110" fmla="*/ 5946705 w 6128435"/>
              <a:gd name="connsiteY110" fmla="*/ 4428051 h 6858000"/>
              <a:gd name="connsiteX111" fmla="*/ 5949261 w 6128435"/>
              <a:gd name="connsiteY111" fmla="*/ 4449185 h 6858000"/>
              <a:gd name="connsiteX112" fmla="*/ 5957504 w 6128435"/>
              <a:gd name="connsiteY112" fmla="*/ 4465911 h 6858000"/>
              <a:gd name="connsiteX113" fmla="*/ 5964689 w 6128435"/>
              <a:gd name="connsiteY113" fmla="*/ 4468532 h 6858000"/>
              <a:gd name="connsiteX114" fmla="*/ 5967062 w 6128435"/>
              <a:gd name="connsiteY114" fmla="*/ 4479923 h 6858000"/>
              <a:gd name="connsiteX115" fmla="*/ 5968960 w 6128435"/>
              <a:gd name="connsiteY115" fmla="*/ 4482655 h 6858000"/>
              <a:gd name="connsiteX116" fmla="*/ 5978567 w 6128435"/>
              <a:gd name="connsiteY116" fmla="*/ 4498605 h 6858000"/>
              <a:gd name="connsiteX117" fmla="*/ 5980106 w 6128435"/>
              <a:gd name="connsiteY117" fmla="*/ 4585087 h 6858000"/>
              <a:gd name="connsiteX118" fmla="*/ 5998138 w 6128435"/>
              <a:gd name="connsiteY118" fmla="*/ 4697518 h 6858000"/>
              <a:gd name="connsiteX119" fmla="*/ 6013516 w 6128435"/>
              <a:gd name="connsiteY119" fmla="*/ 4786619 h 6858000"/>
              <a:gd name="connsiteX120" fmla="*/ 6025404 w 6128435"/>
              <a:gd name="connsiteY120" fmla="*/ 4858148 h 6858000"/>
              <a:gd name="connsiteX121" fmla="*/ 6007749 w 6128435"/>
              <a:gd name="connsiteY121" fmla="*/ 4964715 h 6858000"/>
              <a:gd name="connsiteX122" fmla="*/ 6005269 w 6128435"/>
              <a:gd name="connsiteY122" fmla="*/ 5150567 h 6858000"/>
              <a:gd name="connsiteX123" fmla="*/ 6001127 w 6128435"/>
              <a:gd name="connsiteY123" fmla="*/ 5164609 h 6858000"/>
              <a:gd name="connsiteX124" fmla="*/ 5996647 w 6128435"/>
              <a:gd name="connsiteY124" fmla="*/ 5185640 h 6858000"/>
              <a:gd name="connsiteX125" fmla="*/ 5998514 w 6128435"/>
              <a:gd name="connsiteY125" fmla="*/ 5189673 h 6858000"/>
              <a:gd name="connsiteX126" fmla="*/ 5995970 w 6128435"/>
              <a:gd name="connsiteY126" fmla="*/ 5221547 h 6858000"/>
              <a:gd name="connsiteX127" fmla="*/ 5997218 w 6128435"/>
              <a:gd name="connsiteY127" fmla="*/ 5222031 h 6858000"/>
              <a:gd name="connsiteX128" fmla="*/ 6002116 w 6128435"/>
              <a:gd name="connsiteY128" fmla="*/ 5231223 h 6858000"/>
              <a:gd name="connsiteX129" fmla="*/ 6008541 w 6128435"/>
              <a:gd name="connsiteY129" fmla="*/ 5248680 h 6858000"/>
              <a:gd name="connsiteX130" fmla="*/ 6039260 w 6128435"/>
              <a:gd name="connsiteY130" fmla="*/ 5289518 h 6858000"/>
              <a:gd name="connsiteX131" fmla="*/ 6036748 w 6128435"/>
              <a:gd name="connsiteY131" fmla="*/ 5322752 h 6858000"/>
              <a:gd name="connsiteX132" fmla="*/ 6036943 w 6128435"/>
              <a:gd name="connsiteY132" fmla="*/ 5329480 h 6858000"/>
              <a:gd name="connsiteX133" fmla="*/ 6037236 w 6128435"/>
              <a:gd name="connsiteY133" fmla="*/ 5329634 h 6858000"/>
              <a:gd name="connsiteX134" fmla="*/ 6038019 w 6128435"/>
              <a:gd name="connsiteY134" fmla="*/ 5336764 h 6858000"/>
              <a:gd name="connsiteX135" fmla="*/ 6037298 w 6128435"/>
              <a:gd name="connsiteY135" fmla="*/ 5341753 h 6858000"/>
              <a:gd name="connsiteX136" fmla="*/ 6037677 w 6128435"/>
              <a:gd name="connsiteY136" fmla="*/ 5354807 h 6858000"/>
              <a:gd name="connsiteX137" fmla="*/ 6039728 w 6128435"/>
              <a:gd name="connsiteY137" fmla="*/ 5359416 h 6858000"/>
              <a:gd name="connsiteX138" fmla="*/ 6043311 w 6128435"/>
              <a:gd name="connsiteY138" fmla="*/ 5361407 h 6858000"/>
              <a:gd name="connsiteX139" fmla="*/ 6042954 w 6128435"/>
              <a:gd name="connsiteY139" fmla="*/ 5362576 h 6858000"/>
              <a:gd name="connsiteX140" fmla="*/ 6053435 w 6128435"/>
              <a:gd name="connsiteY140" fmla="*/ 5387547 h 6858000"/>
              <a:gd name="connsiteX141" fmla="*/ 6065933 w 6128435"/>
              <a:gd name="connsiteY141" fmla="*/ 5443002 h 6858000"/>
              <a:gd name="connsiteX142" fmla="*/ 6068640 w 6128435"/>
              <a:gd name="connsiteY142" fmla="*/ 5474503 h 6858000"/>
              <a:gd name="connsiteX143" fmla="*/ 6080922 w 6128435"/>
              <a:gd name="connsiteY143" fmla="*/ 5561070 h 6858000"/>
              <a:gd name="connsiteX144" fmla="*/ 6096949 w 6128435"/>
              <a:gd name="connsiteY144" fmla="*/ 5648179 h 6858000"/>
              <a:gd name="connsiteX145" fmla="*/ 6125703 w 6128435"/>
              <a:gd name="connsiteY145" fmla="*/ 5692894 h 6858000"/>
              <a:gd name="connsiteX146" fmla="*/ 6126670 w 6128435"/>
              <a:gd name="connsiteY146" fmla="*/ 5697882 h 6858000"/>
              <a:gd name="connsiteX147" fmla="*/ 6124061 w 6128435"/>
              <a:gd name="connsiteY147" fmla="*/ 5710294 h 6858000"/>
              <a:gd name="connsiteX148" fmla="*/ 6122213 w 6128435"/>
              <a:gd name="connsiteY148" fmla="*/ 5714762 h 6858000"/>
              <a:gd name="connsiteX149" fmla="*/ 6121353 w 6128435"/>
              <a:gd name="connsiteY149" fmla="*/ 5721725 h 6858000"/>
              <a:gd name="connsiteX150" fmla="*/ 6121607 w 6128435"/>
              <a:gd name="connsiteY150" fmla="*/ 5721959 h 6858000"/>
              <a:gd name="connsiteX151" fmla="*/ 6120262 w 6128435"/>
              <a:gd name="connsiteY151" fmla="*/ 5728358 h 6858000"/>
              <a:gd name="connsiteX152" fmla="*/ 6110194 w 6128435"/>
              <a:gd name="connsiteY152" fmla="*/ 5758853 h 6858000"/>
              <a:gd name="connsiteX153" fmla="*/ 6127519 w 6128435"/>
              <a:gd name="connsiteY153" fmla="*/ 5865775 h 6858000"/>
              <a:gd name="connsiteX154" fmla="*/ 6128435 w 6128435"/>
              <a:gd name="connsiteY154" fmla="*/ 5870164 h 6858000"/>
              <a:gd name="connsiteX155" fmla="*/ 6119217 w 6128435"/>
              <a:gd name="connsiteY155" fmla="*/ 5888542 h 6858000"/>
              <a:gd name="connsiteX156" fmla="*/ 6115966 w 6128435"/>
              <a:gd name="connsiteY156" fmla="*/ 5898387 h 6858000"/>
              <a:gd name="connsiteX157" fmla="*/ 6111924 w 6128435"/>
              <a:gd name="connsiteY157" fmla="*/ 5900444 h 6858000"/>
              <a:gd name="connsiteX158" fmla="*/ 6108716 w 6128435"/>
              <a:gd name="connsiteY158" fmla="*/ 5915345 h 6858000"/>
              <a:gd name="connsiteX159" fmla="*/ 6109524 w 6128435"/>
              <a:gd name="connsiteY159" fmla="*/ 5917328 h 6858000"/>
              <a:gd name="connsiteX160" fmla="*/ 6102493 w 6128435"/>
              <a:gd name="connsiteY160" fmla="*/ 5928602 h 6858000"/>
              <a:gd name="connsiteX161" fmla="*/ 6056863 w 6128435"/>
              <a:gd name="connsiteY161" fmla="*/ 6000643 h 6858000"/>
              <a:gd name="connsiteX162" fmla="*/ 6045436 w 6128435"/>
              <a:gd name="connsiteY162" fmla="*/ 6124480 h 6858000"/>
              <a:gd name="connsiteX163" fmla="*/ 6030489 w 6128435"/>
              <a:gd name="connsiteY163" fmla="*/ 6317666 h 6858000"/>
              <a:gd name="connsiteX164" fmla="*/ 6007492 w 6128435"/>
              <a:gd name="connsiteY164" fmla="*/ 6440818 h 6858000"/>
              <a:gd name="connsiteX165" fmla="*/ 6009467 w 6128435"/>
              <a:gd name="connsiteY165" fmla="*/ 6487076 h 6858000"/>
              <a:gd name="connsiteX166" fmla="*/ 5995064 w 6128435"/>
              <a:gd name="connsiteY166" fmla="*/ 6540791 h 6858000"/>
              <a:gd name="connsiteX167" fmla="*/ 5996309 w 6128435"/>
              <a:gd name="connsiteY167" fmla="*/ 6543961 h 6858000"/>
              <a:gd name="connsiteX168" fmla="*/ 5996048 w 6128435"/>
              <a:gd name="connsiteY168" fmla="*/ 6555444 h 6858000"/>
              <a:gd name="connsiteX169" fmla="*/ 6002524 w 6128435"/>
              <a:gd name="connsiteY169" fmla="*/ 6560188 h 6858000"/>
              <a:gd name="connsiteX170" fmla="*/ 6006823 w 6128435"/>
              <a:gd name="connsiteY170" fmla="*/ 6578546 h 6858000"/>
              <a:gd name="connsiteX171" fmla="*/ 6004510 w 6128435"/>
              <a:gd name="connsiteY171" fmla="*/ 6599256 h 6858000"/>
              <a:gd name="connsiteX172" fmla="*/ 5986207 w 6128435"/>
              <a:gd name="connsiteY172" fmla="*/ 6695855 h 6858000"/>
              <a:gd name="connsiteX173" fmla="*/ 5979428 w 6128435"/>
              <a:gd name="connsiteY173" fmla="*/ 6754678 h 6858000"/>
              <a:gd name="connsiteX174" fmla="*/ 5983398 w 6128435"/>
              <a:gd name="connsiteY174" fmla="*/ 6778641 h 6858000"/>
              <a:gd name="connsiteX175" fmla="*/ 5984543 w 6128435"/>
              <a:gd name="connsiteY175" fmla="*/ 6811016 h 6858000"/>
              <a:gd name="connsiteX176" fmla="*/ 5981802 w 6128435"/>
              <a:gd name="connsiteY176" fmla="*/ 6838578 h 6858000"/>
              <a:gd name="connsiteX177" fmla="*/ 5979671 w 6128435"/>
              <a:gd name="connsiteY177" fmla="*/ 6858000 h 6858000"/>
              <a:gd name="connsiteX178" fmla="*/ 0 w 6128435"/>
              <a:gd name="connsiteY178" fmla="*/ 6858000 h 6858000"/>
              <a:gd name="connsiteX179" fmla="*/ 0 w 6128435"/>
              <a:gd name="connsiteY179"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37050 w 6128435"/>
              <a:gd name="connsiteY45" fmla="*/ 2336703 h 6858000"/>
              <a:gd name="connsiteX46" fmla="*/ 5238267 w 6128435"/>
              <a:gd name="connsiteY46" fmla="*/ 2337277 h 6858000"/>
              <a:gd name="connsiteX47" fmla="*/ 5271650 w 6128435"/>
              <a:gd name="connsiteY47" fmla="*/ 2440467 h 6858000"/>
              <a:gd name="connsiteX48" fmla="*/ 5271438 w 6128435"/>
              <a:gd name="connsiteY48" fmla="*/ 2447186 h 6858000"/>
              <a:gd name="connsiteX49" fmla="*/ 5271722 w 6128435"/>
              <a:gd name="connsiteY49" fmla="*/ 2447359 h 6858000"/>
              <a:gd name="connsiteX50" fmla="*/ 5272069 w 6128435"/>
              <a:gd name="connsiteY50" fmla="*/ 2454523 h 6858000"/>
              <a:gd name="connsiteX51" fmla="*/ 5271049 w 6128435"/>
              <a:gd name="connsiteY51" fmla="*/ 2459442 h 6858000"/>
              <a:gd name="connsiteX52" fmla="*/ 5307538 w 6128435"/>
              <a:gd name="connsiteY52" fmla="*/ 2514685 h 6858000"/>
              <a:gd name="connsiteX53" fmla="*/ 5337604 w 6128435"/>
              <a:gd name="connsiteY53" fmla="*/ 2597632 h 6858000"/>
              <a:gd name="connsiteX54" fmla="*/ 5407503 w 6128435"/>
              <a:gd name="connsiteY54" fmla="*/ 2786290 h 6858000"/>
              <a:gd name="connsiteX55" fmla="*/ 5407356 w 6128435"/>
              <a:gd name="connsiteY55" fmla="*/ 2787545 h 6858000"/>
              <a:gd name="connsiteX56" fmla="*/ 5411130 w 6128435"/>
              <a:gd name="connsiteY56" fmla="*/ 2788640 h 6858000"/>
              <a:gd name="connsiteX57" fmla="*/ 5416439 w 6128435"/>
              <a:gd name="connsiteY57" fmla="*/ 2805666 h 6858000"/>
              <a:gd name="connsiteX58" fmla="*/ 5416589 w 6128435"/>
              <a:gd name="connsiteY58" fmla="*/ 2810822 h 6858000"/>
              <a:gd name="connsiteX59" fmla="*/ 5418542 w 6128435"/>
              <a:gd name="connsiteY59" fmla="*/ 2817745 h 6858000"/>
              <a:gd name="connsiteX60" fmla="*/ 5418847 w 6128435"/>
              <a:gd name="connsiteY60" fmla="*/ 2817825 h 6858000"/>
              <a:gd name="connsiteX61" fmla="*/ 5423364 w 6128435"/>
              <a:gd name="connsiteY61" fmla="*/ 2858292 h 6858000"/>
              <a:gd name="connsiteX62" fmla="*/ 5479298 w 6128435"/>
              <a:gd name="connsiteY62" fmla="*/ 2947791 h 6858000"/>
              <a:gd name="connsiteX63" fmla="*/ 5481770 w 6128435"/>
              <a:gd name="connsiteY63" fmla="*/ 2951352 h 6858000"/>
              <a:gd name="connsiteX64" fmla="*/ 5481013 w 6128435"/>
              <a:gd name="connsiteY64" fmla="*/ 2973461 h 6858000"/>
              <a:gd name="connsiteX65" fmla="*/ 5482045 w 6128435"/>
              <a:gd name="connsiteY65" fmla="*/ 2984371 h 6858000"/>
              <a:gd name="connsiteX66" fmla="*/ 5479405 w 6128435"/>
              <a:gd name="connsiteY66" fmla="*/ 2988507 h 6858000"/>
              <a:gd name="connsiteX67" fmla="*/ 5482415 w 6128435"/>
              <a:gd name="connsiteY67" fmla="*/ 3004079 h 6858000"/>
              <a:gd name="connsiteX68" fmla="*/ 5483865 w 6128435"/>
              <a:gd name="connsiteY68" fmla="*/ 3005467 h 6858000"/>
              <a:gd name="connsiteX69" fmla="*/ 5482236 w 6128435"/>
              <a:gd name="connsiteY69" fmla="*/ 3019791 h 6858000"/>
              <a:gd name="connsiteX70" fmla="*/ 5475895 w 6128435"/>
              <a:gd name="connsiteY70" fmla="*/ 3033578 h 6858000"/>
              <a:gd name="connsiteX71" fmla="*/ 5477595 w 6128435"/>
              <a:gd name="connsiteY71" fmla="*/ 3250534 h 6858000"/>
              <a:gd name="connsiteX72" fmla="*/ 5532836 w 6128435"/>
              <a:gd name="connsiteY72" fmla="*/ 3353840 h 6858000"/>
              <a:gd name="connsiteX73" fmla="*/ 5561229 w 6128435"/>
              <a:gd name="connsiteY73" fmla="*/ 3395784 h 6858000"/>
              <a:gd name="connsiteX74" fmla="*/ 5589758 w 6128435"/>
              <a:gd name="connsiteY74" fmla="*/ 3506453 h 6858000"/>
              <a:gd name="connsiteX75" fmla="*/ 5596144 w 6128435"/>
              <a:gd name="connsiteY75" fmla="*/ 3534624 h 6858000"/>
              <a:gd name="connsiteX76" fmla="*/ 5597750 w 6128435"/>
              <a:gd name="connsiteY76" fmla="*/ 3534129 h 6858000"/>
              <a:gd name="connsiteX77" fmla="*/ 5599700 w 6128435"/>
              <a:gd name="connsiteY77" fmla="*/ 3547221 h 6858000"/>
              <a:gd name="connsiteX78" fmla="*/ 5615031 w 6128435"/>
              <a:gd name="connsiteY78" fmla="*/ 3557482 h 6858000"/>
              <a:gd name="connsiteX79" fmla="*/ 5618377 w 6128435"/>
              <a:gd name="connsiteY79" fmla="*/ 3588431 h 6858000"/>
              <a:gd name="connsiteX80" fmla="*/ 5612155 w 6128435"/>
              <a:gd name="connsiteY80" fmla="*/ 3589869 h 6858000"/>
              <a:gd name="connsiteX81" fmla="*/ 5620843 w 6128435"/>
              <a:gd name="connsiteY81" fmla="*/ 3606745 h 6858000"/>
              <a:gd name="connsiteX82" fmla="*/ 5655472 w 6128435"/>
              <a:gd name="connsiteY82" fmla="*/ 3678877 h 6858000"/>
              <a:gd name="connsiteX83" fmla="*/ 5680448 w 6128435"/>
              <a:gd name="connsiteY83" fmla="*/ 3717760 h 6858000"/>
              <a:gd name="connsiteX84" fmla="*/ 5683015 w 6128435"/>
              <a:gd name="connsiteY84" fmla="*/ 3762025 h 6858000"/>
              <a:gd name="connsiteX85" fmla="*/ 5696643 w 6128435"/>
              <a:gd name="connsiteY85" fmla="*/ 3773888 h 6858000"/>
              <a:gd name="connsiteX86" fmla="*/ 5699203 w 6128435"/>
              <a:gd name="connsiteY86" fmla="*/ 3775823 h 6858000"/>
              <a:gd name="connsiteX87" fmla="*/ 5704824 w 6128435"/>
              <a:gd name="connsiteY87" fmla="*/ 3785966 h 6858000"/>
              <a:gd name="connsiteX88" fmla="*/ 5712204 w 6128435"/>
              <a:gd name="connsiteY88" fmla="*/ 3785830 h 6858000"/>
              <a:gd name="connsiteX89" fmla="*/ 5724816 w 6128435"/>
              <a:gd name="connsiteY89" fmla="*/ 3798949 h 6858000"/>
              <a:gd name="connsiteX90" fmla="*/ 5733539 w 6128435"/>
              <a:gd name="connsiteY90" fmla="*/ 3818457 h 6858000"/>
              <a:gd name="connsiteX91" fmla="*/ 5768491 w 6128435"/>
              <a:gd name="connsiteY91" fmla="*/ 3914399 h 6858000"/>
              <a:gd name="connsiteX92" fmla="*/ 5793123 w 6128435"/>
              <a:gd name="connsiteY92" fmla="*/ 3969952 h 6858000"/>
              <a:gd name="connsiteX93" fmla="*/ 5808321 w 6128435"/>
              <a:gd name="connsiteY93" fmla="*/ 3988153 h 6858000"/>
              <a:gd name="connsiteX94" fmla="*/ 5825621 w 6128435"/>
              <a:gd name="connsiteY94" fmla="*/ 4015525 h 6858000"/>
              <a:gd name="connsiteX95" fmla="*/ 5860672 w 6128435"/>
              <a:gd name="connsiteY95" fmla="*/ 4061579 h 6858000"/>
              <a:gd name="connsiteX96" fmla="*/ 5872173 w 6128435"/>
              <a:gd name="connsiteY96" fmla="*/ 4088497 h 6858000"/>
              <a:gd name="connsiteX97" fmla="*/ 5883705 w 6128435"/>
              <a:gd name="connsiteY97" fmla="*/ 4101899 h 6858000"/>
              <a:gd name="connsiteX98" fmla="*/ 5885314 w 6128435"/>
              <a:gd name="connsiteY98" fmla="*/ 4108387 h 6858000"/>
              <a:gd name="connsiteX99" fmla="*/ 5894095 w 6128435"/>
              <a:gd name="connsiteY99" fmla="*/ 4128857 h 6858000"/>
              <a:gd name="connsiteX100" fmla="*/ 5898339 w 6128435"/>
              <a:gd name="connsiteY100" fmla="*/ 4140800 h 6858000"/>
              <a:gd name="connsiteX101" fmla="*/ 5899734 w 6128435"/>
              <a:gd name="connsiteY101" fmla="*/ 4145632 h 6858000"/>
              <a:gd name="connsiteX102" fmla="*/ 5897098 w 6128435"/>
              <a:gd name="connsiteY102" fmla="*/ 4157819 h 6858000"/>
              <a:gd name="connsiteX103" fmla="*/ 5903513 w 6128435"/>
              <a:gd name="connsiteY103" fmla="*/ 4187661 h 6858000"/>
              <a:gd name="connsiteX104" fmla="*/ 5917114 w 6128435"/>
              <a:gd name="connsiteY104" fmla="*/ 4213096 h 6858000"/>
              <a:gd name="connsiteX105" fmla="*/ 5921153 w 6128435"/>
              <a:gd name="connsiteY105" fmla="*/ 4236222 h 6858000"/>
              <a:gd name="connsiteX106" fmla="*/ 5924233 w 6128435"/>
              <a:gd name="connsiteY106" fmla="*/ 4242060 h 6858000"/>
              <a:gd name="connsiteX107" fmla="*/ 5928910 w 6128435"/>
              <a:gd name="connsiteY107" fmla="*/ 4300973 h 6858000"/>
              <a:gd name="connsiteX108" fmla="*/ 5939320 w 6128435"/>
              <a:gd name="connsiteY108" fmla="*/ 4340435 h 6858000"/>
              <a:gd name="connsiteX109" fmla="*/ 5946705 w 6128435"/>
              <a:gd name="connsiteY109" fmla="*/ 4428051 h 6858000"/>
              <a:gd name="connsiteX110" fmla="*/ 5949261 w 6128435"/>
              <a:gd name="connsiteY110" fmla="*/ 4449185 h 6858000"/>
              <a:gd name="connsiteX111" fmla="*/ 5957504 w 6128435"/>
              <a:gd name="connsiteY111" fmla="*/ 4465911 h 6858000"/>
              <a:gd name="connsiteX112" fmla="*/ 5964689 w 6128435"/>
              <a:gd name="connsiteY112" fmla="*/ 4468532 h 6858000"/>
              <a:gd name="connsiteX113" fmla="*/ 5967062 w 6128435"/>
              <a:gd name="connsiteY113" fmla="*/ 4479923 h 6858000"/>
              <a:gd name="connsiteX114" fmla="*/ 5968960 w 6128435"/>
              <a:gd name="connsiteY114" fmla="*/ 4482655 h 6858000"/>
              <a:gd name="connsiteX115" fmla="*/ 5978567 w 6128435"/>
              <a:gd name="connsiteY115" fmla="*/ 4498605 h 6858000"/>
              <a:gd name="connsiteX116" fmla="*/ 5980106 w 6128435"/>
              <a:gd name="connsiteY116" fmla="*/ 4585087 h 6858000"/>
              <a:gd name="connsiteX117" fmla="*/ 5998138 w 6128435"/>
              <a:gd name="connsiteY117" fmla="*/ 4697518 h 6858000"/>
              <a:gd name="connsiteX118" fmla="*/ 6013516 w 6128435"/>
              <a:gd name="connsiteY118" fmla="*/ 4786619 h 6858000"/>
              <a:gd name="connsiteX119" fmla="*/ 6025404 w 6128435"/>
              <a:gd name="connsiteY119" fmla="*/ 4858148 h 6858000"/>
              <a:gd name="connsiteX120" fmla="*/ 6007749 w 6128435"/>
              <a:gd name="connsiteY120" fmla="*/ 4964715 h 6858000"/>
              <a:gd name="connsiteX121" fmla="*/ 6005269 w 6128435"/>
              <a:gd name="connsiteY121" fmla="*/ 5150567 h 6858000"/>
              <a:gd name="connsiteX122" fmla="*/ 6001127 w 6128435"/>
              <a:gd name="connsiteY122" fmla="*/ 5164609 h 6858000"/>
              <a:gd name="connsiteX123" fmla="*/ 5996647 w 6128435"/>
              <a:gd name="connsiteY123" fmla="*/ 5185640 h 6858000"/>
              <a:gd name="connsiteX124" fmla="*/ 5998514 w 6128435"/>
              <a:gd name="connsiteY124" fmla="*/ 5189673 h 6858000"/>
              <a:gd name="connsiteX125" fmla="*/ 5995970 w 6128435"/>
              <a:gd name="connsiteY125" fmla="*/ 5221547 h 6858000"/>
              <a:gd name="connsiteX126" fmla="*/ 5997218 w 6128435"/>
              <a:gd name="connsiteY126" fmla="*/ 5222031 h 6858000"/>
              <a:gd name="connsiteX127" fmla="*/ 6002116 w 6128435"/>
              <a:gd name="connsiteY127" fmla="*/ 5231223 h 6858000"/>
              <a:gd name="connsiteX128" fmla="*/ 6008541 w 6128435"/>
              <a:gd name="connsiteY128" fmla="*/ 5248680 h 6858000"/>
              <a:gd name="connsiteX129" fmla="*/ 6039260 w 6128435"/>
              <a:gd name="connsiteY129" fmla="*/ 5289518 h 6858000"/>
              <a:gd name="connsiteX130" fmla="*/ 6036748 w 6128435"/>
              <a:gd name="connsiteY130" fmla="*/ 5322752 h 6858000"/>
              <a:gd name="connsiteX131" fmla="*/ 6036943 w 6128435"/>
              <a:gd name="connsiteY131" fmla="*/ 5329480 h 6858000"/>
              <a:gd name="connsiteX132" fmla="*/ 6037236 w 6128435"/>
              <a:gd name="connsiteY132" fmla="*/ 5329634 h 6858000"/>
              <a:gd name="connsiteX133" fmla="*/ 6038019 w 6128435"/>
              <a:gd name="connsiteY133" fmla="*/ 5336764 h 6858000"/>
              <a:gd name="connsiteX134" fmla="*/ 6037298 w 6128435"/>
              <a:gd name="connsiteY134" fmla="*/ 5341753 h 6858000"/>
              <a:gd name="connsiteX135" fmla="*/ 6037677 w 6128435"/>
              <a:gd name="connsiteY135" fmla="*/ 5354807 h 6858000"/>
              <a:gd name="connsiteX136" fmla="*/ 6039728 w 6128435"/>
              <a:gd name="connsiteY136" fmla="*/ 5359416 h 6858000"/>
              <a:gd name="connsiteX137" fmla="*/ 6043311 w 6128435"/>
              <a:gd name="connsiteY137" fmla="*/ 5361407 h 6858000"/>
              <a:gd name="connsiteX138" fmla="*/ 6042954 w 6128435"/>
              <a:gd name="connsiteY138" fmla="*/ 5362576 h 6858000"/>
              <a:gd name="connsiteX139" fmla="*/ 6053435 w 6128435"/>
              <a:gd name="connsiteY139" fmla="*/ 5387547 h 6858000"/>
              <a:gd name="connsiteX140" fmla="*/ 6065933 w 6128435"/>
              <a:gd name="connsiteY140" fmla="*/ 5443002 h 6858000"/>
              <a:gd name="connsiteX141" fmla="*/ 6068640 w 6128435"/>
              <a:gd name="connsiteY141" fmla="*/ 5474503 h 6858000"/>
              <a:gd name="connsiteX142" fmla="*/ 6080922 w 6128435"/>
              <a:gd name="connsiteY142" fmla="*/ 5561070 h 6858000"/>
              <a:gd name="connsiteX143" fmla="*/ 6096949 w 6128435"/>
              <a:gd name="connsiteY143" fmla="*/ 5648179 h 6858000"/>
              <a:gd name="connsiteX144" fmla="*/ 6125703 w 6128435"/>
              <a:gd name="connsiteY144" fmla="*/ 5692894 h 6858000"/>
              <a:gd name="connsiteX145" fmla="*/ 6126670 w 6128435"/>
              <a:gd name="connsiteY145" fmla="*/ 5697882 h 6858000"/>
              <a:gd name="connsiteX146" fmla="*/ 6124061 w 6128435"/>
              <a:gd name="connsiteY146" fmla="*/ 5710294 h 6858000"/>
              <a:gd name="connsiteX147" fmla="*/ 6122213 w 6128435"/>
              <a:gd name="connsiteY147" fmla="*/ 5714762 h 6858000"/>
              <a:gd name="connsiteX148" fmla="*/ 6121353 w 6128435"/>
              <a:gd name="connsiteY148" fmla="*/ 5721725 h 6858000"/>
              <a:gd name="connsiteX149" fmla="*/ 6121607 w 6128435"/>
              <a:gd name="connsiteY149" fmla="*/ 5721959 h 6858000"/>
              <a:gd name="connsiteX150" fmla="*/ 6120262 w 6128435"/>
              <a:gd name="connsiteY150" fmla="*/ 5728358 h 6858000"/>
              <a:gd name="connsiteX151" fmla="*/ 6110194 w 6128435"/>
              <a:gd name="connsiteY151" fmla="*/ 5758853 h 6858000"/>
              <a:gd name="connsiteX152" fmla="*/ 6127519 w 6128435"/>
              <a:gd name="connsiteY152" fmla="*/ 5865775 h 6858000"/>
              <a:gd name="connsiteX153" fmla="*/ 6128435 w 6128435"/>
              <a:gd name="connsiteY153" fmla="*/ 5870164 h 6858000"/>
              <a:gd name="connsiteX154" fmla="*/ 6119217 w 6128435"/>
              <a:gd name="connsiteY154" fmla="*/ 5888542 h 6858000"/>
              <a:gd name="connsiteX155" fmla="*/ 6115966 w 6128435"/>
              <a:gd name="connsiteY155" fmla="*/ 5898387 h 6858000"/>
              <a:gd name="connsiteX156" fmla="*/ 6111924 w 6128435"/>
              <a:gd name="connsiteY156" fmla="*/ 5900444 h 6858000"/>
              <a:gd name="connsiteX157" fmla="*/ 6108716 w 6128435"/>
              <a:gd name="connsiteY157" fmla="*/ 5915345 h 6858000"/>
              <a:gd name="connsiteX158" fmla="*/ 6109524 w 6128435"/>
              <a:gd name="connsiteY158" fmla="*/ 5917328 h 6858000"/>
              <a:gd name="connsiteX159" fmla="*/ 6102493 w 6128435"/>
              <a:gd name="connsiteY159" fmla="*/ 5928602 h 6858000"/>
              <a:gd name="connsiteX160" fmla="*/ 6056863 w 6128435"/>
              <a:gd name="connsiteY160" fmla="*/ 6000643 h 6858000"/>
              <a:gd name="connsiteX161" fmla="*/ 6045436 w 6128435"/>
              <a:gd name="connsiteY161" fmla="*/ 6124480 h 6858000"/>
              <a:gd name="connsiteX162" fmla="*/ 6030489 w 6128435"/>
              <a:gd name="connsiteY162" fmla="*/ 6317666 h 6858000"/>
              <a:gd name="connsiteX163" fmla="*/ 6007492 w 6128435"/>
              <a:gd name="connsiteY163" fmla="*/ 6440818 h 6858000"/>
              <a:gd name="connsiteX164" fmla="*/ 6009467 w 6128435"/>
              <a:gd name="connsiteY164" fmla="*/ 6487076 h 6858000"/>
              <a:gd name="connsiteX165" fmla="*/ 5995064 w 6128435"/>
              <a:gd name="connsiteY165" fmla="*/ 6540791 h 6858000"/>
              <a:gd name="connsiteX166" fmla="*/ 5996309 w 6128435"/>
              <a:gd name="connsiteY166" fmla="*/ 6543961 h 6858000"/>
              <a:gd name="connsiteX167" fmla="*/ 5996048 w 6128435"/>
              <a:gd name="connsiteY167" fmla="*/ 6555444 h 6858000"/>
              <a:gd name="connsiteX168" fmla="*/ 6002524 w 6128435"/>
              <a:gd name="connsiteY168" fmla="*/ 6560188 h 6858000"/>
              <a:gd name="connsiteX169" fmla="*/ 6006823 w 6128435"/>
              <a:gd name="connsiteY169" fmla="*/ 6578546 h 6858000"/>
              <a:gd name="connsiteX170" fmla="*/ 6004510 w 6128435"/>
              <a:gd name="connsiteY170" fmla="*/ 6599256 h 6858000"/>
              <a:gd name="connsiteX171" fmla="*/ 5986207 w 6128435"/>
              <a:gd name="connsiteY171" fmla="*/ 6695855 h 6858000"/>
              <a:gd name="connsiteX172" fmla="*/ 5979428 w 6128435"/>
              <a:gd name="connsiteY172" fmla="*/ 6754678 h 6858000"/>
              <a:gd name="connsiteX173" fmla="*/ 5983398 w 6128435"/>
              <a:gd name="connsiteY173" fmla="*/ 6778641 h 6858000"/>
              <a:gd name="connsiteX174" fmla="*/ 5984543 w 6128435"/>
              <a:gd name="connsiteY174" fmla="*/ 6811016 h 6858000"/>
              <a:gd name="connsiteX175" fmla="*/ 5981802 w 6128435"/>
              <a:gd name="connsiteY175" fmla="*/ 6838578 h 6858000"/>
              <a:gd name="connsiteX176" fmla="*/ 5979671 w 6128435"/>
              <a:gd name="connsiteY176" fmla="*/ 6858000 h 6858000"/>
              <a:gd name="connsiteX177" fmla="*/ 0 w 6128435"/>
              <a:gd name="connsiteY177" fmla="*/ 6858000 h 6858000"/>
              <a:gd name="connsiteX178" fmla="*/ 0 w 6128435"/>
              <a:gd name="connsiteY178"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37050 w 6128435"/>
              <a:gd name="connsiteY45" fmla="*/ 2336703 h 6858000"/>
              <a:gd name="connsiteX46" fmla="*/ 5271650 w 6128435"/>
              <a:gd name="connsiteY46" fmla="*/ 2440467 h 6858000"/>
              <a:gd name="connsiteX47" fmla="*/ 5271438 w 6128435"/>
              <a:gd name="connsiteY47" fmla="*/ 2447186 h 6858000"/>
              <a:gd name="connsiteX48" fmla="*/ 5271722 w 6128435"/>
              <a:gd name="connsiteY48" fmla="*/ 2447359 h 6858000"/>
              <a:gd name="connsiteX49" fmla="*/ 5272069 w 6128435"/>
              <a:gd name="connsiteY49" fmla="*/ 2454523 h 6858000"/>
              <a:gd name="connsiteX50" fmla="*/ 5271049 w 6128435"/>
              <a:gd name="connsiteY50" fmla="*/ 2459442 h 6858000"/>
              <a:gd name="connsiteX51" fmla="*/ 5307538 w 6128435"/>
              <a:gd name="connsiteY51" fmla="*/ 2514685 h 6858000"/>
              <a:gd name="connsiteX52" fmla="*/ 5337604 w 6128435"/>
              <a:gd name="connsiteY52" fmla="*/ 2597632 h 6858000"/>
              <a:gd name="connsiteX53" fmla="*/ 5407503 w 6128435"/>
              <a:gd name="connsiteY53" fmla="*/ 2786290 h 6858000"/>
              <a:gd name="connsiteX54" fmla="*/ 5407356 w 6128435"/>
              <a:gd name="connsiteY54" fmla="*/ 2787545 h 6858000"/>
              <a:gd name="connsiteX55" fmla="*/ 5411130 w 6128435"/>
              <a:gd name="connsiteY55" fmla="*/ 2788640 h 6858000"/>
              <a:gd name="connsiteX56" fmla="*/ 5416439 w 6128435"/>
              <a:gd name="connsiteY56" fmla="*/ 2805666 h 6858000"/>
              <a:gd name="connsiteX57" fmla="*/ 5416589 w 6128435"/>
              <a:gd name="connsiteY57" fmla="*/ 2810822 h 6858000"/>
              <a:gd name="connsiteX58" fmla="*/ 5418542 w 6128435"/>
              <a:gd name="connsiteY58" fmla="*/ 2817745 h 6858000"/>
              <a:gd name="connsiteX59" fmla="*/ 5418847 w 6128435"/>
              <a:gd name="connsiteY59" fmla="*/ 2817825 h 6858000"/>
              <a:gd name="connsiteX60" fmla="*/ 5423364 w 6128435"/>
              <a:gd name="connsiteY60" fmla="*/ 2858292 h 6858000"/>
              <a:gd name="connsiteX61" fmla="*/ 5479298 w 6128435"/>
              <a:gd name="connsiteY61" fmla="*/ 2947791 h 6858000"/>
              <a:gd name="connsiteX62" fmla="*/ 5481770 w 6128435"/>
              <a:gd name="connsiteY62" fmla="*/ 2951352 h 6858000"/>
              <a:gd name="connsiteX63" fmla="*/ 5481013 w 6128435"/>
              <a:gd name="connsiteY63" fmla="*/ 2973461 h 6858000"/>
              <a:gd name="connsiteX64" fmla="*/ 5482045 w 6128435"/>
              <a:gd name="connsiteY64" fmla="*/ 2984371 h 6858000"/>
              <a:gd name="connsiteX65" fmla="*/ 5479405 w 6128435"/>
              <a:gd name="connsiteY65" fmla="*/ 2988507 h 6858000"/>
              <a:gd name="connsiteX66" fmla="*/ 5482415 w 6128435"/>
              <a:gd name="connsiteY66" fmla="*/ 3004079 h 6858000"/>
              <a:gd name="connsiteX67" fmla="*/ 5483865 w 6128435"/>
              <a:gd name="connsiteY67" fmla="*/ 3005467 h 6858000"/>
              <a:gd name="connsiteX68" fmla="*/ 5482236 w 6128435"/>
              <a:gd name="connsiteY68" fmla="*/ 3019791 h 6858000"/>
              <a:gd name="connsiteX69" fmla="*/ 5475895 w 6128435"/>
              <a:gd name="connsiteY69" fmla="*/ 3033578 h 6858000"/>
              <a:gd name="connsiteX70" fmla="*/ 5477595 w 6128435"/>
              <a:gd name="connsiteY70" fmla="*/ 3250534 h 6858000"/>
              <a:gd name="connsiteX71" fmla="*/ 5532836 w 6128435"/>
              <a:gd name="connsiteY71" fmla="*/ 3353840 h 6858000"/>
              <a:gd name="connsiteX72" fmla="*/ 5561229 w 6128435"/>
              <a:gd name="connsiteY72" fmla="*/ 3395784 h 6858000"/>
              <a:gd name="connsiteX73" fmla="*/ 5589758 w 6128435"/>
              <a:gd name="connsiteY73" fmla="*/ 3506453 h 6858000"/>
              <a:gd name="connsiteX74" fmla="*/ 5596144 w 6128435"/>
              <a:gd name="connsiteY74" fmla="*/ 3534624 h 6858000"/>
              <a:gd name="connsiteX75" fmla="*/ 5597750 w 6128435"/>
              <a:gd name="connsiteY75" fmla="*/ 3534129 h 6858000"/>
              <a:gd name="connsiteX76" fmla="*/ 5599700 w 6128435"/>
              <a:gd name="connsiteY76" fmla="*/ 3547221 h 6858000"/>
              <a:gd name="connsiteX77" fmla="*/ 5615031 w 6128435"/>
              <a:gd name="connsiteY77" fmla="*/ 3557482 h 6858000"/>
              <a:gd name="connsiteX78" fmla="*/ 5618377 w 6128435"/>
              <a:gd name="connsiteY78" fmla="*/ 3588431 h 6858000"/>
              <a:gd name="connsiteX79" fmla="*/ 5612155 w 6128435"/>
              <a:gd name="connsiteY79" fmla="*/ 3589869 h 6858000"/>
              <a:gd name="connsiteX80" fmla="*/ 5620843 w 6128435"/>
              <a:gd name="connsiteY80" fmla="*/ 3606745 h 6858000"/>
              <a:gd name="connsiteX81" fmla="*/ 5655472 w 6128435"/>
              <a:gd name="connsiteY81" fmla="*/ 3678877 h 6858000"/>
              <a:gd name="connsiteX82" fmla="*/ 5680448 w 6128435"/>
              <a:gd name="connsiteY82" fmla="*/ 3717760 h 6858000"/>
              <a:gd name="connsiteX83" fmla="*/ 5683015 w 6128435"/>
              <a:gd name="connsiteY83" fmla="*/ 3762025 h 6858000"/>
              <a:gd name="connsiteX84" fmla="*/ 5696643 w 6128435"/>
              <a:gd name="connsiteY84" fmla="*/ 3773888 h 6858000"/>
              <a:gd name="connsiteX85" fmla="*/ 5699203 w 6128435"/>
              <a:gd name="connsiteY85" fmla="*/ 3775823 h 6858000"/>
              <a:gd name="connsiteX86" fmla="*/ 5704824 w 6128435"/>
              <a:gd name="connsiteY86" fmla="*/ 3785966 h 6858000"/>
              <a:gd name="connsiteX87" fmla="*/ 5712204 w 6128435"/>
              <a:gd name="connsiteY87" fmla="*/ 3785830 h 6858000"/>
              <a:gd name="connsiteX88" fmla="*/ 5724816 w 6128435"/>
              <a:gd name="connsiteY88" fmla="*/ 3798949 h 6858000"/>
              <a:gd name="connsiteX89" fmla="*/ 5733539 w 6128435"/>
              <a:gd name="connsiteY89" fmla="*/ 3818457 h 6858000"/>
              <a:gd name="connsiteX90" fmla="*/ 5768491 w 6128435"/>
              <a:gd name="connsiteY90" fmla="*/ 3914399 h 6858000"/>
              <a:gd name="connsiteX91" fmla="*/ 5793123 w 6128435"/>
              <a:gd name="connsiteY91" fmla="*/ 3969952 h 6858000"/>
              <a:gd name="connsiteX92" fmla="*/ 5808321 w 6128435"/>
              <a:gd name="connsiteY92" fmla="*/ 3988153 h 6858000"/>
              <a:gd name="connsiteX93" fmla="*/ 5825621 w 6128435"/>
              <a:gd name="connsiteY93" fmla="*/ 4015525 h 6858000"/>
              <a:gd name="connsiteX94" fmla="*/ 5860672 w 6128435"/>
              <a:gd name="connsiteY94" fmla="*/ 4061579 h 6858000"/>
              <a:gd name="connsiteX95" fmla="*/ 5872173 w 6128435"/>
              <a:gd name="connsiteY95" fmla="*/ 4088497 h 6858000"/>
              <a:gd name="connsiteX96" fmla="*/ 5883705 w 6128435"/>
              <a:gd name="connsiteY96" fmla="*/ 4101899 h 6858000"/>
              <a:gd name="connsiteX97" fmla="*/ 5885314 w 6128435"/>
              <a:gd name="connsiteY97" fmla="*/ 4108387 h 6858000"/>
              <a:gd name="connsiteX98" fmla="*/ 5894095 w 6128435"/>
              <a:gd name="connsiteY98" fmla="*/ 4128857 h 6858000"/>
              <a:gd name="connsiteX99" fmla="*/ 5898339 w 6128435"/>
              <a:gd name="connsiteY99" fmla="*/ 4140800 h 6858000"/>
              <a:gd name="connsiteX100" fmla="*/ 5899734 w 6128435"/>
              <a:gd name="connsiteY100" fmla="*/ 4145632 h 6858000"/>
              <a:gd name="connsiteX101" fmla="*/ 5897098 w 6128435"/>
              <a:gd name="connsiteY101" fmla="*/ 4157819 h 6858000"/>
              <a:gd name="connsiteX102" fmla="*/ 5903513 w 6128435"/>
              <a:gd name="connsiteY102" fmla="*/ 4187661 h 6858000"/>
              <a:gd name="connsiteX103" fmla="*/ 5917114 w 6128435"/>
              <a:gd name="connsiteY103" fmla="*/ 4213096 h 6858000"/>
              <a:gd name="connsiteX104" fmla="*/ 5921153 w 6128435"/>
              <a:gd name="connsiteY104" fmla="*/ 4236222 h 6858000"/>
              <a:gd name="connsiteX105" fmla="*/ 5924233 w 6128435"/>
              <a:gd name="connsiteY105" fmla="*/ 4242060 h 6858000"/>
              <a:gd name="connsiteX106" fmla="*/ 5928910 w 6128435"/>
              <a:gd name="connsiteY106" fmla="*/ 4300973 h 6858000"/>
              <a:gd name="connsiteX107" fmla="*/ 5939320 w 6128435"/>
              <a:gd name="connsiteY107" fmla="*/ 4340435 h 6858000"/>
              <a:gd name="connsiteX108" fmla="*/ 5946705 w 6128435"/>
              <a:gd name="connsiteY108" fmla="*/ 4428051 h 6858000"/>
              <a:gd name="connsiteX109" fmla="*/ 5949261 w 6128435"/>
              <a:gd name="connsiteY109" fmla="*/ 4449185 h 6858000"/>
              <a:gd name="connsiteX110" fmla="*/ 5957504 w 6128435"/>
              <a:gd name="connsiteY110" fmla="*/ 4465911 h 6858000"/>
              <a:gd name="connsiteX111" fmla="*/ 5964689 w 6128435"/>
              <a:gd name="connsiteY111" fmla="*/ 4468532 h 6858000"/>
              <a:gd name="connsiteX112" fmla="*/ 5967062 w 6128435"/>
              <a:gd name="connsiteY112" fmla="*/ 4479923 h 6858000"/>
              <a:gd name="connsiteX113" fmla="*/ 5968960 w 6128435"/>
              <a:gd name="connsiteY113" fmla="*/ 4482655 h 6858000"/>
              <a:gd name="connsiteX114" fmla="*/ 5978567 w 6128435"/>
              <a:gd name="connsiteY114" fmla="*/ 4498605 h 6858000"/>
              <a:gd name="connsiteX115" fmla="*/ 5980106 w 6128435"/>
              <a:gd name="connsiteY115" fmla="*/ 4585087 h 6858000"/>
              <a:gd name="connsiteX116" fmla="*/ 5998138 w 6128435"/>
              <a:gd name="connsiteY116" fmla="*/ 4697518 h 6858000"/>
              <a:gd name="connsiteX117" fmla="*/ 6013516 w 6128435"/>
              <a:gd name="connsiteY117" fmla="*/ 4786619 h 6858000"/>
              <a:gd name="connsiteX118" fmla="*/ 6025404 w 6128435"/>
              <a:gd name="connsiteY118" fmla="*/ 4858148 h 6858000"/>
              <a:gd name="connsiteX119" fmla="*/ 6007749 w 6128435"/>
              <a:gd name="connsiteY119" fmla="*/ 4964715 h 6858000"/>
              <a:gd name="connsiteX120" fmla="*/ 6005269 w 6128435"/>
              <a:gd name="connsiteY120" fmla="*/ 5150567 h 6858000"/>
              <a:gd name="connsiteX121" fmla="*/ 6001127 w 6128435"/>
              <a:gd name="connsiteY121" fmla="*/ 5164609 h 6858000"/>
              <a:gd name="connsiteX122" fmla="*/ 5996647 w 6128435"/>
              <a:gd name="connsiteY122" fmla="*/ 5185640 h 6858000"/>
              <a:gd name="connsiteX123" fmla="*/ 5998514 w 6128435"/>
              <a:gd name="connsiteY123" fmla="*/ 5189673 h 6858000"/>
              <a:gd name="connsiteX124" fmla="*/ 5995970 w 6128435"/>
              <a:gd name="connsiteY124" fmla="*/ 5221547 h 6858000"/>
              <a:gd name="connsiteX125" fmla="*/ 5997218 w 6128435"/>
              <a:gd name="connsiteY125" fmla="*/ 5222031 h 6858000"/>
              <a:gd name="connsiteX126" fmla="*/ 6002116 w 6128435"/>
              <a:gd name="connsiteY126" fmla="*/ 5231223 h 6858000"/>
              <a:gd name="connsiteX127" fmla="*/ 6008541 w 6128435"/>
              <a:gd name="connsiteY127" fmla="*/ 5248680 h 6858000"/>
              <a:gd name="connsiteX128" fmla="*/ 6039260 w 6128435"/>
              <a:gd name="connsiteY128" fmla="*/ 5289518 h 6858000"/>
              <a:gd name="connsiteX129" fmla="*/ 6036748 w 6128435"/>
              <a:gd name="connsiteY129" fmla="*/ 5322752 h 6858000"/>
              <a:gd name="connsiteX130" fmla="*/ 6036943 w 6128435"/>
              <a:gd name="connsiteY130" fmla="*/ 5329480 h 6858000"/>
              <a:gd name="connsiteX131" fmla="*/ 6037236 w 6128435"/>
              <a:gd name="connsiteY131" fmla="*/ 5329634 h 6858000"/>
              <a:gd name="connsiteX132" fmla="*/ 6038019 w 6128435"/>
              <a:gd name="connsiteY132" fmla="*/ 5336764 h 6858000"/>
              <a:gd name="connsiteX133" fmla="*/ 6037298 w 6128435"/>
              <a:gd name="connsiteY133" fmla="*/ 5341753 h 6858000"/>
              <a:gd name="connsiteX134" fmla="*/ 6037677 w 6128435"/>
              <a:gd name="connsiteY134" fmla="*/ 5354807 h 6858000"/>
              <a:gd name="connsiteX135" fmla="*/ 6039728 w 6128435"/>
              <a:gd name="connsiteY135" fmla="*/ 5359416 h 6858000"/>
              <a:gd name="connsiteX136" fmla="*/ 6043311 w 6128435"/>
              <a:gd name="connsiteY136" fmla="*/ 5361407 h 6858000"/>
              <a:gd name="connsiteX137" fmla="*/ 6042954 w 6128435"/>
              <a:gd name="connsiteY137" fmla="*/ 5362576 h 6858000"/>
              <a:gd name="connsiteX138" fmla="*/ 6053435 w 6128435"/>
              <a:gd name="connsiteY138" fmla="*/ 5387547 h 6858000"/>
              <a:gd name="connsiteX139" fmla="*/ 6065933 w 6128435"/>
              <a:gd name="connsiteY139" fmla="*/ 5443002 h 6858000"/>
              <a:gd name="connsiteX140" fmla="*/ 6068640 w 6128435"/>
              <a:gd name="connsiteY140" fmla="*/ 5474503 h 6858000"/>
              <a:gd name="connsiteX141" fmla="*/ 6080922 w 6128435"/>
              <a:gd name="connsiteY141" fmla="*/ 5561070 h 6858000"/>
              <a:gd name="connsiteX142" fmla="*/ 6096949 w 6128435"/>
              <a:gd name="connsiteY142" fmla="*/ 5648179 h 6858000"/>
              <a:gd name="connsiteX143" fmla="*/ 6125703 w 6128435"/>
              <a:gd name="connsiteY143" fmla="*/ 5692894 h 6858000"/>
              <a:gd name="connsiteX144" fmla="*/ 6126670 w 6128435"/>
              <a:gd name="connsiteY144" fmla="*/ 5697882 h 6858000"/>
              <a:gd name="connsiteX145" fmla="*/ 6124061 w 6128435"/>
              <a:gd name="connsiteY145" fmla="*/ 5710294 h 6858000"/>
              <a:gd name="connsiteX146" fmla="*/ 6122213 w 6128435"/>
              <a:gd name="connsiteY146" fmla="*/ 5714762 h 6858000"/>
              <a:gd name="connsiteX147" fmla="*/ 6121353 w 6128435"/>
              <a:gd name="connsiteY147" fmla="*/ 5721725 h 6858000"/>
              <a:gd name="connsiteX148" fmla="*/ 6121607 w 6128435"/>
              <a:gd name="connsiteY148" fmla="*/ 5721959 h 6858000"/>
              <a:gd name="connsiteX149" fmla="*/ 6120262 w 6128435"/>
              <a:gd name="connsiteY149" fmla="*/ 5728358 h 6858000"/>
              <a:gd name="connsiteX150" fmla="*/ 6110194 w 6128435"/>
              <a:gd name="connsiteY150" fmla="*/ 5758853 h 6858000"/>
              <a:gd name="connsiteX151" fmla="*/ 6127519 w 6128435"/>
              <a:gd name="connsiteY151" fmla="*/ 5865775 h 6858000"/>
              <a:gd name="connsiteX152" fmla="*/ 6128435 w 6128435"/>
              <a:gd name="connsiteY152" fmla="*/ 5870164 h 6858000"/>
              <a:gd name="connsiteX153" fmla="*/ 6119217 w 6128435"/>
              <a:gd name="connsiteY153" fmla="*/ 5888542 h 6858000"/>
              <a:gd name="connsiteX154" fmla="*/ 6115966 w 6128435"/>
              <a:gd name="connsiteY154" fmla="*/ 5898387 h 6858000"/>
              <a:gd name="connsiteX155" fmla="*/ 6111924 w 6128435"/>
              <a:gd name="connsiteY155" fmla="*/ 5900444 h 6858000"/>
              <a:gd name="connsiteX156" fmla="*/ 6108716 w 6128435"/>
              <a:gd name="connsiteY156" fmla="*/ 5915345 h 6858000"/>
              <a:gd name="connsiteX157" fmla="*/ 6109524 w 6128435"/>
              <a:gd name="connsiteY157" fmla="*/ 5917328 h 6858000"/>
              <a:gd name="connsiteX158" fmla="*/ 6102493 w 6128435"/>
              <a:gd name="connsiteY158" fmla="*/ 5928602 h 6858000"/>
              <a:gd name="connsiteX159" fmla="*/ 6056863 w 6128435"/>
              <a:gd name="connsiteY159" fmla="*/ 6000643 h 6858000"/>
              <a:gd name="connsiteX160" fmla="*/ 6045436 w 6128435"/>
              <a:gd name="connsiteY160" fmla="*/ 6124480 h 6858000"/>
              <a:gd name="connsiteX161" fmla="*/ 6030489 w 6128435"/>
              <a:gd name="connsiteY161" fmla="*/ 6317666 h 6858000"/>
              <a:gd name="connsiteX162" fmla="*/ 6007492 w 6128435"/>
              <a:gd name="connsiteY162" fmla="*/ 6440818 h 6858000"/>
              <a:gd name="connsiteX163" fmla="*/ 6009467 w 6128435"/>
              <a:gd name="connsiteY163" fmla="*/ 6487076 h 6858000"/>
              <a:gd name="connsiteX164" fmla="*/ 5995064 w 6128435"/>
              <a:gd name="connsiteY164" fmla="*/ 6540791 h 6858000"/>
              <a:gd name="connsiteX165" fmla="*/ 5996309 w 6128435"/>
              <a:gd name="connsiteY165" fmla="*/ 6543961 h 6858000"/>
              <a:gd name="connsiteX166" fmla="*/ 5996048 w 6128435"/>
              <a:gd name="connsiteY166" fmla="*/ 6555444 h 6858000"/>
              <a:gd name="connsiteX167" fmla="*/ 6002524 w 6128435"/>
              <a:gd name="connsiteY167" fmla="*/ 6560188 h 6858000"/>
              <a:gd name="connsiteX168" fmla="*/ 6006823 w 6128435"/>
              <a:gd name="connsiteY168" fmla="*/ 6578546 h 6858000"/>
              <a:gd name="connsiteX169" fmla="*/ 6004510 w 6128435"/>
              <a:gd name="connsiteY169" fmla="*/ 6599256 h 6858000"/>
              <a:gd name="connsiteX170" fmla="*/ 5986207 w 6128435"/>
              <a:gd name="connsiteY170" fmla="*/ 6695855 h 6858000"/>
              <a:gd name="connsiteX171" fmla="*/ 5979428 w 6128435"/>
              <a:gd name="connsiteY171" fmla="*/ 6754678 h 6858000"/>
              <a:gd name="connsiteX172" fmla="*/ 5983398 w 6128435"/>
              <a:gd name="connsiteY172" fmla="*/ 6778641 h 6858000"/>
              <a:gd name="connsiteX173" fmla="*/ 5984543 w 6128435"/>
              <a:gd name="connsiteY173" fmla="*/ 6811016 h 6858000"/>
              <a:gd name="connsiteX174" fmla="*/ 5981802 w 6128435"/>
              <a:gd name="connsiteY174" fmla="*/ 6838578 h 6858000"/>
              <a:gd name="connsiteX175" fmla="*/ 5979671 w 6128435"/>
              <a:gd name="connsiteY175" fmla="*/ 6858000 h 6858000"/>
              <a:gd name="connsiteX176" fmla="*/ 0 w 6128435"/>
              <a:gd name="connsiteY176" fmla="*/ 6858000 h 6858000"/>
              <a:gd name="connsiteX177" fmla="*/ 0 w 6128435"/>
              <a:gd name="connsiteY177"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41522 w 6128435"/>
              <a:gd name="connsiteY44" fmla="*/ 2305114 h 6858000"/>
              <a:gd name="connsiteX45" fmla="*/ 5298758 w 6128435"/>
              <a:gd name="connsiteY45" fmla="*/ 2375971 h 6858000"/>
              <a:gd name="connsiteX46" fmla="*/ 5271650 w 6128435"/>
              <a:gd name="connsiteY46" fmla="*/ 2440467 h 6858000"/>
              <a:gd name="connsiteX47" fmla="*/ 5271438 w 6128435"/>
              <a:gd name="connsiteY47" fmla="*/ 2447186 h 6858000"/>
              <a:gd name="connsiteX48" fmla="*/ 5271722 w 6128435"/>
              <a:gd name="connsiteY48" fmla="*/ 2447359 h 6858000"/>
              <a:gd name="connsiteX49" fmla="*/ 5272069 w 6128435"/>
              <a:gd name="connsiteY49" fmla="*/ 2454523 h 6858000"/>
              <a:gd name="connsiteX50" fmla="*/ 5271049 w 6128435"/>
              <a:gd name="connsiteY50" fmla="*/ 2459442 h 6858000"/>
              <a:gd name="connsiteX51" fmla="*/ 5307538 w 6128435"/>
              <a:gd name="connsiteY51" fmla="*/ 2514685 h 6858000"/>
              <a:gd name="connsiteX52" fmla="*/ 5337604 w 6128435"/>
              <a:gd name="connsiteY52" fmla="*/ 2597632 h 6858000"/>
              <a:gd name="connsiteX53" fmla="*/ 5407503 w 6128435"/>
              <a:gd name="connsiteY53" fmla="*/ 2786290 h 6858000"/>
              <a:gd name="connsiteX54" fmla="*/ 5407356 w 6128435"/>
              <a:gd name="connsiteY54" fmla="*/ 2787545 h 6858000"/>
              <a:gd name="connsiteX55" fmla="*/ 5411130 w 6128435"/>
              <a:gd name="connsiteY55" fmla="*/ 2788640 h 6858000"/>
              <a:gd name="connsiteX56" fmla="*/ 5416439 w 6128435"/>
              <a:gd name="connsiteY56" fmla="*/ 2805666 h 6858000"/>
              <a:gd name="connsiteX57" fmla="*/ 5416589 w 6128435"/>
              <a:gd name="connsiteY57" fmla="*/ 2810822 h 6858000"/>
              <a:gd name="connsiteX58" fmla="*/ 5418542 w 6128435"/>
              <a:gd name="connsiteY58" fmla="*/ 2817745 h 6858000"/>
              <a:gd name="connsiteX59" fmla="*/ 5418847 w 6128435"/>
              <a:gd name="connsiteY59" fmla="*/ 2817825 h 6858000"/>
              <a:gd name="connsiteX60" fmla="*/ 5423364 w 6128435"/>
              <a:gd name="connsiteY60" fmla="*/ 2858292 h 6858000"/>
              <a:gd name="connsiteX61" fmla="*/ 5479298 w 6128435"/>
              <a:gd name="connsiteY61" fmla="*/ 2947791 h 6858000"/>
              <a:gd name="connsiteX62" fmla="*/ 5481770 w 6128435"/>
              <a:gd name="connsiteY62" fmla="*/ 2951352 h 6858000"/>
              <a:gd name="connsiteX63" fmla="*/ 5481013 w 6128435"/>
              <a:gd name="connsiteY63" fmla="*/ 2973461 h 6858000"/>
              <a:gd name="connsiteX64" fmla="*/ 5482045 w 6128435"/>
              <a:gd name="connsiteY64" fmla="*/ 2984371 h 6858000"/>
              <a:gd name="connsiteX65" fmla="*/ 5479405 w 6128435"/>
              <a:gd name="connsiteY65" fmla="*/ 2988507 h 6858000"/>
              <a:gd name="connsiteX66" fmla="*/ 5482415 w 6128435"/>
              <a:gd name="connsiteY66" fmla="*/ 3004079 h 6858000"/>
              <a:gd name="connsiteX67" fmla="*/ 5483865 w 6128435"/>
              <a:gd name="connsiteY67" fmla="*/ 3005467 h 6858000"/>
              <a:gd name="connsiteX68" fmla="*/ 5482236 w 6128435"/>
              <a:gd name="connsiteY68" fmla="*/ 3019791 h 6858000"/>
              <a:gd name="connsiteX69" fmla="*/ 5475895 w 6128435"/>
              <a:gd name="connsiteY69" fmla="*/ 3033578 h 6858000"/>
              <a:gd name="connsiteX70" fmla="*/ 5477595 w 6128435"/>
              <a:gd name="connsiteY70" fmla="*/ 3250534 h 6858000"/>
              <a:gd name="connsiteX71" fmla="*/ 5532836 w 6128435"/>
              <a:gd name="connsiteY71" fmla="*/ 3353840 h 6858000"/>
              <a:gd name="connsiteX72" fmla="*/ 5561229 w 6128435"/>
              <a:gd name="connsiteY72" fmla="*/ 3395784 h 6858000"/>
              <a:gd name="connsiteX73" fmla="*/ 5589758 w 6128435"/>
              <a:gd name="connsiteY73" fmla="*/ 3506453 h 6858000"/>
              <a:gd name="connsiteX74" fmla="*/ 5596144 w 6128435"/>
              <a:gd name="connsiteY74" fmla="*/ 3534624 h 6858000"/>
              <a:gd name="connsiteX75" fmla="*/ 5597750 w 6128435"/>
              <a:gd name="connsiteY75" fmla="*/ 3534129 h 6858000"/>
              <a:gd name="connsiteX76" fmla="*/ 5599700 w 6128435"/>
              <a:gd name="connsiteY76" fmla="*/ 3547221 h 6858000"/>
              <a:gd name="connsiteX77" fmla="*/ 5615031 w 6128435"/>
              <a:gd name="connsiteY77" fmla="*/ 3557482 h 6858000"/>
              <a:gd name="connsiteX78" fmla="*/ 5618377 w 6128435"/>
              <a:gd name="connsiteY78" fmla="*/ 3588431 h 6858000"/>
              <a:gd name="connsiteX79" fmla="*/ 5612155 w 6128435"/>
              <a:gd name="connsiteY79" fmla="*/ 3589869 h 6858000"/>
              <a:gd name="connsiteX80" fmla="*/ 5620843 w 6128435"/>
              <a:gd name="connsiteY80" fmla="*/ 3606745 h 6858000"/>
              <a:gd name="connsiteX81" fmla="*/ 5655472 w 6128435"/>
              <a:gd name="connsiteY81" fmla="*/ 3678877 h 6858000"/>
              <a:gd name="connsiteX82" fmla="*/ 5680448 w 6128435"/>
              <a:gd name="connsiteY82" fmla="*/ 3717760 h 6858000"/>
              <a:gd name="connsiteX83" fmla="*/ 5683015 w 6128435"/>
              <a:gd name="connsiteY83" fmla="*/ 3762025 h 6858000"/>
              <a:gd name="connsiteX84" fmla="*/ 5696643 w 6128435"/>
              <a:gd name="connsiteY84" fmla="*/ 3773888 h 6858000"/>
              <a:gd name="connsiteX85" fmla="*/ 5699203 w 6128435"/>
              <a:gd name="connsiteY85" fmla="*/ 3775823 h 6858000"/>
              <a:gd name="connsiteX86" fmla="*/ 5704824 w 6128435"/>
              <a:gd name="connsiteY86" fmla="*/ 3785966 h 6858000"/>
              <a:gd name="connsiteX87" fmla="*/ 5712204 w 6128435"/>
              <a:gd name="connsiteY87" fmla="*/ 3785830 h 6858000"/>
              <a:gd name="connsiteX88" fmla="*/ 5724816 w 6128435"/>
              <a:gd name="connsiteY88" fmla="*/ 3798949 h 6858000"/>
              <a:gd name="connsiteX89" fmla="*/ 5733539 w 6128435"/>
              <a:gd name="connsiteY89" fmla="*/ 3818457 h 6858000"/>
              <a:gd name="connsiteX90" fmla="*/ 5768491 w 6128435"/>
              <a:gd name="connsiteY90" fmla="*/ 3914399 h 6858000"/>
              <a:gd name="connsiteX91" fmla="*/ 5793123 w 6128435"/>
              <a:gd name="connsiteY91" fmla="*/ 3969952 h 6858000"/>
              <a:gd name="connsiteX92" fmla="*/ 5808321 w 6128435"/>
              <a:gd name="connsiteY92" fmla="*/ 3988153 h 6858000"/>
              <a:gd name="connsiteX93" fmla="*/ 5825621 w 6128435"/>
              <a:gd name="connsiteY93" fmla="*/ 4015525 h 6858000"/>
              <a:gd name="connsiteX94" fmla="*/ 5860672 w 6128435"/>
              <a:gd name="connsiteY94" fmla="*/ 4061579 h 6858000"/>
              <a:gd name="connsiteX95" fmla="*/ 5872173 w 6128435"/>
              <a:gd name="connsiteY95" fmla="*/ 4088497 h 6858000"/>
              <a:gd name="connsiteX96" fmla="*/ 5883705 w 6128435"/>
              <a:gd name="connsiteY96" fmla="*/ 4101899 h 6858000"/>
              <a:gd name="connsiteX97" fmla="*/ 5885314 w 6128435"/>
              <a:gd name="connsiteY97" fmla="*/ 4108387 h 6858000"/>
              <a:gd name="connsiteX98" fmla="*/ 5894095 w 6128435"/>
              <a:gd name="connsiteY98" fmla="*/ 4128857 h 6858000"/>
              <a:gd name="connsiteX99" fmla="*/ 5898339 w 6128435"/>
              <a:gd name="connsiteY99" fmla="*/ 4140800 h 6858000"/>
              <a:gd name="connsiteX100" fmla="*/ 5899734 w 6128435"/>
              <a:gd name="connsiteY100" fmla="*/ 4145632 h 6858000"/>
              <a:gd name="connsiteX101" fmla="*/ 5897098 w 6128435"/>
              <a:gd name="connsiteY101" fmla="*/ 4157819 h 6858000"/>
              <a:gd name="connsiteX102" fmla="*/ 5903513 w 6128435"/>
              <a:gd name="connsiteY102" fmla="*/ 4187661 h 6858000"/>
              <a:gd name="connsiteX103" fmla="*/ 5917114 w 6128435"/>
              <a:gd name="connsiteY103" fmla="*/ 4213096 h 6858000"/>
              <a:gd name="connsiteX104" fmla="*/ 5921153 w 6128435"/>
              <a:gd name="connsiteY104" fmla="*/ 4236222 h 6858000"/>
              <a:gd name="connsiteX105" fmla="*/ 5924233 w 6128435"/>
              <a:gd name="connsiteY105" fmla="*/ 4242060 h 6858000"/>
              <a:gd name="connsiteX106" fmla="*/ 5928910 w 6128435"/>
              <a:gd name="connsiteY106" fmla="*/ 4300973 h 6858000"/>
              <a:gd name="connsiteX107" fmla="*/ 5939320 w 6128435"/>
              <a:gd name="connsiteY107" fmla="*/ 4340435 h 6858000"/>
              <a:gd name="connsiteX108" fmla="*/ 5946705 w 6128435"/>
              <a:gd name="connsiteY108" fmla="*/ 4428051 h 6858000"/>
              <a:gd name="connsiteX109" fmla="*/ 5949261 w 6128435"/>
              <a:gd name="connsiteY109" fmla="*/ 4449185 h 6858000"/>
              <a:gd name="connsiteX110" fmla="*/ 5957504 w 6128435"/>
              <a:gd name="connsiteY110" fmla="*/ 4465911 h 6858000"/>
              <a:gd name="connsiteX111" fmla="*/ 5964689 w 6128435"/>
              <a:gd name="connsiteY111" fmla="*/ 4468532 h 6858000"/>
              <a:gd name="connsiteX112" fmla="*/ 5967062 w 6128435"/>
              <a:gd name="connsiteY112" fmla="*/ 4479923 h 6858000"/>
              <a:gd name="connsiteX113" fmla="*/ 5968960 w 6128435"/>
              <a:gd name="connsiteY113" fmla="*/ 4482655 h 6858000"/>
              <a:gd name="connsiteX114" fmla="*/ 5978567 w 6128435"/>
              <a:gd name="connsiteY114" fmla="*/ 4498605 h 6858000"/>
              <a:gd name="connsiteX115" fmla="*/ 5980106 w 6128435"/>
              <a:gd name="connsiteY115" fmla="*/ 4585087 h 6858000"/>
              <a:gd name="connsiteX116" fmla="*/ 5998138 w 6128435"/>
              <a:gd name="connsiteY116" fmla="*/ 4697518 h 6858000"/>
              <a:gd name="connsiteX117" fmla="*/ 6013516 w 6128435"/>
              <a:gd name="connsiteY117" fmla="*/ 4786619 h 6858000"/>
              <a:gd name="connsiteX118" fmla="*/ 6025404 w 6128435"/>
              <a:gd name="connsiteY118" fmla="*/ 4858148 h 6858000"/>
              <a:gd name="connsiteX119" fmla="*/ 6007749 w 6128435"/>
              <a:gd name="connsiteY119" fmla="*/ 4964715 h 6858000"/>
              <a:gd name="connsiteX120" fmla="*/ 6005269 w 6128435"/>
              <a:gd name="connsiteY120" fmla="*/ 5150567 h 6858000"/>
              <a:gd name="connsiteX121" fmla="*/ 6001127 w 6128435"/>
              <a:gd name="connsiteY121" fmla="*/ 5164609 h 6858000"/>
              <a:gd name="connsiteX122" fmla="*/ 5996647 w 6128435"/>
              <a:gd name="connsiteY122" fmla="*/ 5185640 h 6858000"/>
              <a:gd name="connsiteX123" fmla="*/ 5998514 w 6128435"/>
              <a:gd name="connsiteY123" fmla="*/ 5189673 h 6858000"/>
              <a:gd name="connsiteX124" fmla="*/ 5995970 w 6128435"/>
              <a:gd name="connsiteY124" fmla="*/ 5221547 h 6858000"/>
              <a:gd name="connsiteX125" fmla="*/ 5997218 w 6128435"/>
              <a:gd name="connsiteY125" fmla="*/ 5222031 h 6858000"/>
              <a:gd name="connsiteX126" fmla="*/ 6002116 w 6128435"/>
              <a:gd name="connsiteY126" fmla="*/ 5231223 h 6858000"/>
              <a:gd name="connsiteX127" fmla="*/ 6008541 w 6128435"/>
              <a:gd name="connsiteY127" fmla="*/ 5248680 h 6858000"/>
              <a:gd name="connsiteX128" fmla="*/ 6039260 w 6128435"/>
              <a:gd name="connsiteY128" fmla="*/ 5289518 h 6858000"/>
              <a:gd name="connsiteX129" fmla="*/ 6036748 w 6128435"/>
              <a:gd name="connsiteY129" fmla="*/ 5322752 h 6858000"/>
              <a:gd name="connsiteX130" fmla="*/ 6036943 w 6128435"/>
              <a:gd name="connsiteY130" fmla="*/ 5329480 h 6858000"/>
              <a:gd name="connsiteX131" fmla="*/ 6037236 w 6128435"/>
              <a:gd name="connsiteY131" fmla="*/ 5329634 h 6858000"/>
              <a:gd name="connsiteX132" fmla="*/ 6038019 w 6128435"/>
              <a:gd name="connsiteY132" fmla="*/ 5336764 h 6858000"/>
              <a:gd name="connsiteX133" fmla="*/ 6037298 w 6128435"/>
              <a:gd name="connsiteY133" fmla="*/ 5341753 h 6858000"/>
              <a:gd name="connsiteX134" fmla="*/ 6037677 w 6128435"/>
              <a:gd name="connsiteY134" fmla="*/ 5354807 h 6858000"/>
              <a:gd name="connsiteX135" fmla="*/ 6039728 w 6128435"/>
              <a:gd name="connsiteY135" fmla="*/ 5359416 h 6858000"/>
              <a:gd name="connsiteX136" fmla="*/ 6043311 w 6128435"/>
              <a:gd name="connsiteY136" fmla="*/ 5361407 h 6858000"/>
              <a:gd name="connsiteX137" fmla="*/ 6042954 w 6128435"/>
              <a:gd name="connsiteY137" fmla="*/ 5362576 h 6858000"/>
              <a:gd name="connsiteX138" fmla="*/ 6053435 w 6128435"/>
              <a:gd name="connsiteY138" fmla="*/ 5387547 h 6858000"/>
              <a:gd name="connsiteX139" fmla="*/ 6065933 w 6128435"/>
              <a:gd name="connsiteY139" fmla="*/ 5443002 h 6858000"/>
              <a:gd name="connsiteX140" fmla="*/ 6068640 w 6128435"/>
              <a:gd name="connsiteY140" fmla="*/ 5474503 h 6858000"/>
              <a:gd name="connsiteX141" fmla="*/ 6080922 w 6128435"/>
              <a:gd name="connsiteY141" fmla="*/ 5561070 h 6858000"/>
              <a:gd name="connsiteX142" fmla="*/ 6096949 w 6128435"/>
              <a:gd name="connsiteY142" fmla="*/ 5648179 h 6858000"/>
              <a:gd name="connsiteX143" fmla="*/ 6125703 w 6128435"/>
              <a:gd name="connsiteY143" fmla="*/ 5692894 h 6858000"/>
              <a:gd name="connsiteX144" fmla="*/ 6126670 w 6128435"/>
              <a:gd name="connsiteY144" fmla="*/ 5697882 h 6858000"/>
              <a:gd name="connsiteX145" fmla="*/ 6124061 w 6128435"/>
              <a:gd name="connsiteY145" fmla="*/ 5710294 h 6858000"/>
              <a:gd name="connsiteX146" fmla="*/ 6122213 w 6128435"/>
              <a:gd name="connsiteY146" fmla="*/ 5714762 h 6858000"/>
              <a:gd name="connsiteX147" fmla="*/ 6121353 w 6128435"/>
              <a:gd name="connsiteY147" fmla="*/ 5721725 h 6858000"/>
              <a:gd name="connsiteX148" fmla="*/ 6121607 w 6128435"/>
              <a:gd name="connsiteY148" fmla="*/ 5721959 h 6858000"/>
              <a:gd name="connsiteX149" fmla="*/ 6120262 w 6128435"/>
              <a:gd name="connsiteY149" fmla="*/ 5728358 h 6858000"/>
              <a:gd name="connsiteX150" fmla="*/ 6110194 w 6128435"/>
              <a:gd name="connsiteY150" fmla="*/ 5758853 h 6858000"/>
              <a:gd name="connsiteX151" fmla="*/ 6127519 w 6128435"/>
              <a:gd name="connsiteY151" fmla="*/ 5865775 h 6858000"/>
              <a:gd name="connsiteX152" fmla="*/ 6128435 w 6128435"/>
              <a:gd name="connsiteY152" fmla="*/ 5870164 h 6858000"/>
              <a:gd name="connsiteX153" fmla="*/ 6119217 w 6128435"/>
              <a:gd name="connsiteY153" fmla="*/ 5888542 h 6858000"/>
              <a:gd name="connsiteX154" fmla="*/ 6115966 w 6128435"/>
              <a:gd name="connsiteY154" fmla="*/ 5898387 h 6858000"/>
              <a:gd name="connsiteX155" fmla="*/ 6111924 w 6128435"/>
              <a:gd name="connsiteY155" fmla="*/ 5900444 h 6858000"/>
              <a:gd name="connsiteX156" fmla="*/ 6108716 w 6128435"/>
              <a:gd name="connsiteY156" fmla="*/ 5915345 h 6858000"/>
              <a:gd name="connsiteX157" fmla="*/ 6109524 w 6128435"/>
              <a:gd name="connsiteY157" fmla="*/ 5917328 h 6858000"/>
              <a:gd name="connsiteX158" fmla="*/ 6102493 w 6128435"/>
              <a:gd name="connsiteY158" fmla="*/ 5928602 h 6858000"/>
              <a:gd name="connsiteX159" fmla="*/ 6056863 w 6128435"/>
              <a:gd name="connsiteY159" fmla="*/ 6000643 h 6858000"/>
              <a:gd name="connsiteX160" fmla="*/ 6045436 w 6128435"/>
              <a:gd name="connsiteY160" fmla="*/ 6124480 h 6858000"/>
              <a:gd name="connsiteX161" fmla="*/ 6030489 w 6128435"/>
              <a:gd name="connsiteY161" fmla="*/ 6317666 h 6858000"/>
              <a:gd name="connsiteX162" fmla="*/ 6007492 w 6128435"/>
              <a:gd name="connsiteY162" fmla="*/ 6440818 h 6858000"/>
              <a:gd name="connsiteX163" fmla="*/ 6009467 w 6128435"/>
              <a:gd name="connsiteY163" fmla="*/ 6487076 h 6858000"/>
              <a:gd name="connsiteX164" fmla="*/ 5995064 w 6128435"/>
              <a:gd name="connsiteY164" fmla="*/ 6540791 h 6858000"/>
              <a:gd name="connsiteX165" fmla="*/ 5996309 w 6128435"/>
              <a:gd name="connsiteY165" fmla="*/ 6543961 h 6858000"/>
              <a:gd name="connsiteX166" fmla="*/ 5996048 w 6128435"/>
              <a:gd name="connsiteY166" fmla="*/ 6555444 h 6858000"/>
              <a:gd name="connsiteX167" fmla="*/ 6002524 w 6128435"/>
              <a:gd name="connsiteY167" fmla="*/ 6560188 h 6858000"/>
              <a:gd name="connsiteX168" fmla="*/ 6006823 w 6128435"/>
              <a:gd name="connsiteY168" fmla="*/ 6578546 h 6858000"/>
              <a:gd name="connsiteX169" fmla="*/ 6004510 w 6128435"/>
              <a:gd name="connsiteY169" fmla="*/ 6599256 h 6858000"/>
              <a:gd name="connsiteX170" fmla="*/ 5986207 w 6128435"/>
              <a:gd name="connsiteY170" fmla="*/ 6695855 h 6858000"/>
              <a:gd name="connsiteX171" fmla="*/ 5979428 w 6128435"/>
              <a:gd name="connsiteY171" fmla="*/ 6754678 h 6858000"/>
              <a:gd name="connsiteX172" fmla="*/ 5983398 w 6128435"/>
              <a:gd name="connsiteY172" fmla="*/ 6778641 h 6858000"/>
              <a:gd name="connsiteX173" fmla="*/ 5984543 w 6128435"/>
              <a:gd name="connsiteY173" fmla="*/ 6811016 h 6858000"/>
              <a:gd name="connsiteX174" fmla="*/ 5981802 w 6128435"/>
              <a:gd name="connsiteY174" fmla="*/ 6838578 h 6858000"/>
              <a:gd name="connsiteX175" fmla="*/ 5979671 w 6128435"/>
              <a:gd name="connsiteY175" fmla="*/ 6858000 h 6858000"/>
              <a:gd name="connsiteX176" fmla="*/ 0 w 6128435"/>
              <a:gd name="connsiteY176" fmla="*/ 6858000 h 6858000"/>
              <a:gd name="connsiteX177" fmla="*/ 0 w 6128435"/>
              <a:gd name="connsiteY177"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98758 w 6128435"/>
              <a:gd name="connsiteY44" fmla="*/ 2375971 h 6858000"/>
              <a:gd name="connsiteX45" fmla="*/ 5271650 w 6128435"/>
              <a:gd name="connsiteY45" fmla="*/ 2440467 h 6858000"/>
              <a:gd name="connsiteX46" fmla="*/ 5271438 w 6128435"/>
              <a:gd name="connsiteY46" fmla="*/ 2447186 h 6858000"/>
              <a:gd name="connsiteX47" fmla="*/ 5271722 w 6128435"/>
              <a:gd name="connsiteY47" fmla="*/ 2447359 h 6858000"/>
              <a:gd name="connsiteX48" fmla="*/ 5272069 w 6128435"/>
              <a:gd name="connsiteY48" fmla="*/ 2454523 h 6858000"/>
              <a:gd name="connsiteX49" fmla="*/ 5271049 w 6128435"/>
              <a:gd name="connsiteY49" fmla="*/ 2459442 h 6858000"/>
              <a:gd name="connsiteX50" fmla="*/ 5307538 w 6128435"/>
              <a:gd name="connsiteY50" fmla="*/ 2514685 h 6858000"/>
              <a:gd name="connsiteX51" fmla="*/ 5337604 w 6128435"/>
              <a:gd name="connsiteY51" fmla="*/ 2597632 h 6858000"/>
              <a:gd name="connsiteX52" fmla="*/ 5407503 w 6128435"/>
              <a:gd name="connsiteY52" fmla="*/ 2786290 h 6858000"/>
              <a:gd name="connsiteX53" fmla="*/ 5407356 w 6128435"/>
              <a:gd name="connsiteY53" fmla="*/ 2787545 h 6858000"/>
              <a:gd name="connsiteX54" fmla="*/ 5411130 w 6128435"/>
              <a:gd name="connsiteY54" fmla="*/ 2788640 h 6858000"/>
              <a:gd name="connsiteX55" fmla="*/ 5416439 w 6128435"/>
              <a:gd name="connsiteY55" fmla="*/ 2805666 h 6858000"/>
              <a:gd name="connsiteX56" fmla="*/ 5416589 w 6128435"/>
              <a:gd name="connsiteY56" fmla="*/ 2810822 h 6858000"/>
              <a:gd name="connsiteX57" fmla="*/ 5418542 w 6128435"/>
              <a:gd name="connsiteY57" fmla="*/ 2817745 h 6858000"/>
              <a:gd name="connsiteX58" fmla="*/ 5418847 w 6128435"/>
              <a:gd name="connsiteY58" fmla="*/ 2817825 h 6858000"/>
              <a:gd name="connsiteX59" fmla="*/ 5423364 w 6128435"/>
              <a:gd name="connsiteY59" fmla="*/ 2858292 h 6858000"/>
              <a:gd name="connsiteX60" fmla="*/ 5479298 w 6128435"/>
              <a:gd name="connsiteY60" fmla="*/ 2947791 h 6858000"/>
              <a:gd name="connsiteX61" fmla="*/ 5481770 w 6128435"/>
              <a:gd name="connsiteY61" fmla="*/ 2951352 h 6858000"/>
              <a:gd name="connsiteX62" fmla="*/ 5481013 w 6128435"/>
              <a:gd name="connsiteY62" fmla="*/ 2973461 h 6858000"/>
              <a:gd name="connsiteX63" fmla="*/ 5482045 w 6128435"/>
              <a:gd name="connsiteY63" fmla="*/ 2984371 h 6858000"/>
              <a:gd name="connsiteX64" fmla="*/ 5479405 w 6128435"/>
              <a:gd name="connsiteY64" fmla="*/ 2988507 h 6858000"/>
              <a:gd name="connsiteX65" fmla="*/ 5482415 w 6128435"/>
              <a:gd name="connsiteY65" fmla="*/ 3004079 h 6858000"/>
              <a:gd name="connsiteX66" fmla="*/ 5483865 w 6128435"/>
              <a:gd name="connsiteY66" fmla="*/ 3005467 h 6858000"/>
              <a:gd name="connsiteX67" fmla="*/ 5482236 w 6128435"/>
              <a:gd name="connsiteY67" fmla="*/ 3019791 h 6858000"/>
              <a:gd name="connsiteX68" fmla="*/ 5475895 w 6128435"/>
              <a:gd name="connsiteY68" fmla="*/ 3033578 h 6858000"/>
              <a:gd name="connsiteX69" fmla="*/ 5477595 w 6128435"/>
              <a:gd name="connsiteY69" fmla="*/ 3250534 h 6858000"/>
              <a:gd name="connsiteX70" fmla="*/ 5532836 w 6128435"/>
              <a:gd name="connsiteY70" fmla="*/ 3353840 h 6858000"/>
              <a:gd name="connsiteX71" fmla="*/ 5561229 w 6128435"/>
              <a:gd name="connsiteY71" fmla="*/ 3395784 h 6858000"/>
              <a:gd name="connsiteX72" fmla="*/ 5589758 w 6128435"/>
              <a:gd name="connsiteY72" fmla="*/ 3506453 h 6858000"/>
              <a:gd name="connsiteX73" fmla="*/ 5596144 w 6128435"/>
              <a:gd name="connsiteY73" fmla="*/ 3534624 h 6858000"/>
              <a:gd name="connsiteX74" fmla="*/ 5597750 w 6128435"/>
              <a:gd name="connsiteY74" fmla="*/ 3534129 h 6858000"/>
              <a:gd name="connsiteX75" fmla="*/ 5599700 w 6128435"/>
              <a:gd name="connsiteY75" fmla="*/ 3547221 h 6858000"/>
              <a:gd name="connsiteX76" fmla="*/ 5615031 w 6128435"/>
              <a:gd name="connsiteY76" fmla="*/ 3557482 h 6858000"/>
              <a:gd name="connsiteX77" fmla="*/ 5618377 w 6128435"/>
              <a:gd name="connsiteY77" fmla="*/ 3588431 h 6858000"/>
              <a:gd name="connsiteX78" fmla="*/ 5612155 w 6128435"/>
              <a:gd name="connsiteY78" fmla="*/ 3589869 h 6858000"/>
              <a:gd name="connsiteX79" fmla="*/ 5620843 w 6128435"/>
              <a:gd name="connsiteY79" fmla="*/ 3606745 h 6858000"/>
              <a:gd name="connsiteX80" fmla="*/ 5655472 w 6128435"/>
              <a:gd name="connsiteY80" fmla="*/ 3678877 h 6858000"/>
              <a:gd name="connsiteX81" fmla="*/ 5680448 w 6128435"/>
              <a:gd name="connsiteY81" fmla="*/ 3717760 h 6858000"/>
              <a:gd name="connsiteX82" fmla="*/ 5683015 w 6128435"/>
              <a:gd name="connsiteY82" fmla="*/ 3762025 h 6858000"/>
              <a:gd name="connsiteX83" fmla="*/ 5696643 w 6128435"/>
              <a:gd name="connsiteY83" fmla="*/ 3773888 h 6858000"/>
              <a:gd name="connsiteX84" fmla="*/ 5699203 w 6128435"/>
              <a:gd name="connsiteY84" fmla="*/ 3775823 h 6858000"/>
              <a:gd name="connsiteX85" fmla="*/ 5704824 w 6128435"/>
              <a:gd name="connsiteY85" fmla="*/ 3785966 h 6858000"/>
              <a:gd name="connsiteX86" fmla="*/ 5712204 w 6128435"/>
              <a:gd name="connsiteY86" fmla="*/ 3785830 h 6858000"/>
              <a:gd name="connsiteX87" fmla="*/ 5724816 w 6128435"/>
              <a:gd name="connsiteY87" fmla="*/ 3798949 h 6858000"/>
              <a:gd name="connsiteX88" fmla="*/ 5733539 w 6128435"/>
              <a:gd name="connsiteY88" fmla="*/ 3818457 h 6858000"/>
              <a:gd name="connsiteX89" fmla="*/ 5768491 w 6128435"/>
              <a:gd name="connsiteY89" fmla="*/ 3914399 h 6858000"/>
              <a:gd name="connsiteX90" fmla="*/ 5793123 w 6128435"/>
              <a:gd name="connsiteY90" fmla="*/ 3969952 h 6858000"/>
              <a:gd name="connsiteX91" fmla="*/ 5808321 w 6128435"/>
              <a:gd name="connsiteY91" fmla="*/ 3988153 h 6858000"/>
              <a:gd name="connsiteX92" fmla="*/ 5825621 w 6128435"/>
              <a:gd name="connsiteY92" fmla="*/ 4015525 h 6858000"/>
              <a:gd name="connsiteX93" fmla="*/ 5860672 w 6128435"/>
              <a:gd name="connsiteY93" fmla="*/ 4061579 h 6858000"/>
              <a:gd name="connsiteX94" fmla="*/ 5872173 w 6128435"/>
              <a:gd name="connsiteY94" fmla="*/ 4088497 h 6858000"/>
              <a:gd name="connsiteX95" fmla="*/ 5883705 w 6128435"/>
              <a:gd name="connsiteY95" fmla="*/ 4101899 h 6858000"/>
              <a:gd name="connsiteX96" fmla="*/ 5885314 w 6128435"/>
              <a:gd name="connsiteY96" fmla="*/ 4108387 h 6858000"/>
              <a:gd name="connsiteX97" fmla="*/ 5894095 w 6128435"/>
              <a:gd name="connsiteY97" fmla="*/ 4128857 h 6858000"/>
              <a:gd name="connsiteX98" fmla="*/ 5898339 w 6128435"/>
              <a:gd name="connsiteY98" fmla="*/ 4140800 h 6858000"/>
              <a:gd name="connsiteX99" fmla="*/ 5899734 w 6128435"/>
              <a:gd name="connsiteY99" fmla="*/ 4145632 h 6858000"/>
              <a:gd name="connsiteX100" fmla="*/ 5897098 w 6128435"/>
              <a:gd name="connsiteY100" fmla="*/ 4157819 h 6858000"/>
              <a:gd name="connsiteX101" fmla="*/ 5903513 w 6128435"/>
              <a:gd name="connsiteY101" fmla="*/ 4187661 h 6858000"/>
              <a:gd name="connsiteX102" fmla="*/ 5917114 w 6128435"/>
              <a:gd name="connsiteY102" fmla="*/ 4213096 h 6858000"/>
              <a:gd name="connsiteX103" fmla="*/ 5921153 w 6128435"/>
              <a:gd name="connsiteY103" fmla="*/ 4236222 h 6858000"/>
              <a:gd name="connsiteX104" fmla="*/ 5924233 w 6128435"/>
              <a:gd name="connsiteY104" fmla="*/ 4242060 h 6858000"/>
              <a:gd name="connsiteX105" fmla="*/ 5928910 w 6128435"/>
              <a:gd name="connsiteY105" fmla="*/ 4300973 h 6858000"/>
              <a:gd name="connsiteX106" fmla="*/ 5939320 w 6128435"/>
              <a:gd name="connsiteY106" fmla="*/ 4340435 h 6858000"/>
              <a:gd name="connsiteX107" fmla="*/ 5946705 w 6128435"/>
              <a:gd name="connsiteY107" fmla="*/ 4428051 h 6858000"/>
              <a:gd name="connsiteX108" fmla="*/ 5949261 w 6128435"/>
              <a:gd name="connsiteY108" fmla="*/ 4449185 h 6858000"/>
              <a:gd name="connsiteX109" fmla="*/ 5957504 w 6128435"/>
              <a:gd name="connsiteY109" fmla="*/ 4465911 h 6858000"/>
              <a:gd name="connsiteX110" fmla="*/ 5964689 w 6128435"/>
              <a:gd name="connsiteY110" fmla="*/ 4468532 h 6858000"/>
              <a:gd name="connsiteX111" fmla="*/ 5967062 w 6128435"/>
              <a:gd name="connsiteY111" fmla="*/ 4479923 h 6858000"/>
              <a:gd name="connsiteX112" fmla="*/ 5968960 w 6128435"/>
              <a:gd name="connsiteY112" fmla="*/ 4482655 h 6858000"/>
              <a:gd name="connsiteX113" fmla="*/ 5978567 w 6128435"/>
              <a:gd name="connsiteY113" fmla="*/ 4498605 h 6858000"/>
              <a:gd name="connsiteX114" fmla="*/ 5980106 w 6128435"/>
              <a:gd name="connsiteY114" fmla="*/ 4585087 h 6858000"/>
              <a:gd name="connsiteX115" fmla="*/ 5998138 w 6128435"/>
              <a:gd name="connsiteY115" fmla="*/ 4697518 h 6858000"/>
              <a:gd name="connsiteX116" fmla="*/ 6013516 w 6128435"/>
              <a:gd name="connsiteY116" fmla="*/ 4786619 h 6858000"/>
              <a:gd name="connsiteX117" fmla="*/ 6025404 w 6128435"/>
              <a:gd name="connsiteY117" fmla="*/ 4858148 h 6858000"/>
              <a:gd name="connsiteX118" fmla="*/ 6007749 w 6128435"/>
              <a:gd name="connsiteY118" fmla="*/ 4964715 h 6858000"/>
              <a:gd name="connsiteX119" fmla="*/ 6005269 w 6128435"/>
              <a:gd name="connsiteY119" fmla="*/ 5150567 h 6858000"/>
              <a:gd name="connsiteX120" fmla="*/ 6001127 w 6128435"/>
              <a:gd name="connsiteY120" fmla="*/ 5164609 h 6858000"/>
              <a:gd name="connsiteX121" fmla="*/ 5996647 w 6128435"/>
              <a:gd name="connsiteY121" fmla="*/ 5185640 h 6858000"/>
              <a:gd name="connsiteX122" fmla="*/ 5998514 w 6128435"/>
              <a:gd name="connsiteY122" fmla="*/ 5189673 h 6858000"/>
              <a:gd name="connsiteX123" fmla="*/ 5995970 w 6128435"/>
              <a:gd name="connsiteY123" fmla="*/ 5221547 h 6858000"/>
              <a:gd name="connsiteX124" fmla="*/ 5997218 w 6128435"/>
              <a:gd name="connsiteY124" fmla="*/ 5222031 h 6858000"/>
              <a:gd name="connsiteX125" fmla="*/ 6002116 w 6128435"/>
              <a:gd name="connsiteY125" fmla="*/ 5231223 h 6858000"/>
              <a:gd name="connsiteX126" fmla="*/ 6008541 w 6128435"/>
              <a:gd name="connsiteY126" fmla="*/ 5248680 h 6858000"/>
              <a:gd name="connsiteX127" fmla="*/ 6039260 w 6128435"/>
              <a:gd name="connsiteY127" fmla="*/ 5289518 h 6858000"/>
              <a:gd name="connsiteX128" fmla="*/ 6036748 w 6128435"/>
              <a:gd name="connsiteY128" fmla="*/ 5322752 h 6858000"/>
              <a:gd name="connsiteX129" fmla="*/ 6036943 w 6128435"/>
              <a:gd name="connsiteY129" fmla="*/ 5329480 h 6858000"/>
              <a:gd name="connsiteX130" fmla="*/ 6037236 w 6128435"/>
              <a:gd name="connsiteY130" fmla="*/ 5329634 h 6858000"/>
              <a:gd name="connsiteX131" fmla="*/ 6038019 w 6128435"/>
              <a:gd name="connsiteY131" fmla="*/ 5336764 h 6858000"/>
              <a:gd name="connsiteX132" fmla="*/ 6037298 w 6128435"/>
              <a:gd name="connsiteY132" fmla="*/ 5341753 h 6858000"/>
              <a:gd name="connsiteX133" fmla="*/ 6037677 w 6128435"/>
              <a:gd name="connsiteY133" fmla="*/ 5354807 h 6858000"/>
              <a:gd name="connsiteX134" fmla="*/ 6039728 w 6128435"/>
              <a:gd name="connsiteY134" fmla="*/ 5359416 h 6858000"/>
              <a:gd name="connsiteX135" fmla="*/ 6043311 w 6128435"/>
              <a:gd name="connsiteY135" fmla="*/ 5361407 h 6858000"/>
              <a:gd name="connsiteX136" fmla="*/ 6042954 w 6128435"/>
              <a:gd name="connsiteY136" fmla="*/ 5362576 h 6858000"/>
              <a:gd name="connsiteX137" fmla="*/ 6053435 w 6128435"/>
              <a:gd name="connsiteY137" fmla="*/ 5387547 h 6858000"/>
              <a:gd name="connsiteX138" fmla="*/ 6065933 w 6128435"/>
              <a:gd name="connsiteY138" fmla="*/ 5443002 h 6858000"/>
              <a:gd name="connsiteX139" fmla="*/ 6068640 w 6128435"/>
              <a:gd name="connsiteY139" fmla="*/ 5474503 h 6858000"/>
              <a:gd name="connsiteX140" fmla="*/ 6080922 w 6128435"/>
              <a:gd name="connsiteY140" fmla="*/ 5561070 h 6858000"/>
              <a:gd name="connsiteX141" fmla="*/ 6096949 w 6128435"/>
              <a:gd name="connsiteY141" fmla="*/ 5648179 h 6858000"/>
              <a:gd name="connsiteX142" fmla="*/ 6125703 w 6128435"/>
              <a:gd name="connsiteY142" fmla="*/ 5692894 h 6858000"/>
              <a:gd name="connsiteX143" fmla="*/ 6126670 w 6128435"/>
              <a:gd name="connsiteY143" fmla="*/ 5697882 h 6858000"/>
              <a:gd name="connsiteX144" fmla="*/ 6124061 w 6128435"/>
              <a:gd name="connsiteY144" fmla="*/ 5710294 h 6858000"/>
              <a:gd name="connsiteX145" fmla="*/ 6122213 w 6128435"/>
              <a:gd name="connsiteY145" fmla="*/ 5714762 h 6858000"/>
              <a:gd name="connsiteX146" fmla="*/ 6121353 w 6128435"/>
              <a:gd name="connsiteY146" fmla="*/ 5721725 h 6858000"/>
              <a:gd name="connsiteX147" fmla="*/ 6121607 w 6128435"/>
              <a:gd name="connsiteY147" fmla="*/ 5721959 h 6858000"/>
              <a:gd name="connsiteX148" fmla="*/ 6120262 w 6128435"/>
              <a:gd name="connsiteY148" fmla="*/ 5728358 h 6858000"/>
              <a:gd name="connsiteX149" fmla="*/ 6110194 w 6128435"/>
              <a:gd name="connsiteY149" fmla="*/ 5758853 h 6858000"/>
              <a:gd name="connsiteX150" fmla="*/ 6127519 w 6128435"/>
              <a:gd name="connsiteY150" fmla="*/ 5865775 h 6858000"/>
              <a:gd name="connsiteX151" fmla="*/ 6128435 w 6128435"/>
              <a:gd name="connsiteY151" fmla="*/ 5870164 h 6858000"/>
              <a:gd name="connsiteX152" fmla="*/ 6119217 w 6128435"/>
              <a:gd name="connsiteY152" fmla="*/ 5888542 h 6858000"/>
              <a:gd name="connsiteX153" fmla="*/ 6115966 w 6128435"/>
              <a:gd name="connsiteY153" fmla="*/ 5898387 h 6858000"/>
              <a:gd name="connsiteX154" fmla="*/ 6111924 w 6128435"/>
              <a:gd name="connsiteY154" fmla="*/ 5900444 h 6858000"/>
              <a:gd name="connsiteX155" fmla="*/ 6108716 w 6128435"/>
              <a:gd name="connsiteY155" fmla="*/ 5915345 h 6858000"/>
              <a:gd name="connsiteX156" fmla="*/ 6109524 w 6128435"/>
              <a:gd name="connsiteY156" fmla="*/ 5917328 h 6858000"/>
              <a:gd name="connsiteX157" fmla="*/ 6102493 w 6128435"/>
              <a:gd name="connsiteY157" fmla="*/ 5928602 h 6858000"/>
              <a:gd name="connsiteX158" fmla="*/ 6056863 w 6128435"/>
              <a:gd name="connsiteY158" fmla="*/ 6000643 h 6858000"/>
              <a:gd name="connsiteX159" fmla="*/ 6045436 w 6128435"/>
              <a:gd name="connsiteY159" fmla="*/ 6124480 h 6858000"/>
              <a:gd name="connsiteX160" fmla="*/ 6030489 w 6128435"/>
              <a:gd name="connsiteY160" fmla="*/ 6317666 h 6858000"/>
              <a:gd name="connsiteX161" fmla="*/ 6007492 w 6128435"/>
              <a:gd name="connsiteY161" fmla="*/ 6440818 h 6858000"/>
              <a:gd name="connsiteX162" fmla="*/ 6009467 w 6128435"/>
              <a:gd name="connsiteY162" fmla="*/ 6487076 h 6858000"/>
              <a:gd name="connsiteX163" fmla="*/ 5995064 w 6128435"/>
              <a:gd name="connsiteY163" fmla="*/ 6540791 h 6858000"/>
              <a:gd name="connsiteX164" fmla="*/ 5996309 w 6128435"/>
              <a:gd name="connsiteY164" fmla="*/ 6543961 h 6858000"/>
              <a:gd name="connsiteX165" fmla="*/ 5996048 w 6128435"/>
              <a:gd name="connsiteY165" fmla="*/ 6555444 h 6858000"/>
              <a:gd name="connsiteX166" fmla="*/ 6002524 w 6128435"/>
              <a:gd name="connsiteY166" fmla="*/ 6560188 h 6858000"/>
              <a:gd name="connsiteX167" fmla="*/ 6006823 w 6128435"/>
              <a:gd name="connsiteY167" fmla="*/ 6578546 h 6858000"/>
              <a:gd name="connsiteX168" fmla="*/ 6004510 w 6128435"/>
              <a:gd name="connsiteY168" fmla="*/ 6599256 h 6858000"/>
              <a:gd name="connsiteX169" fmla="*/ 5986207 w 6128435"/>
              <a:gd name="connsiteY169" fmla="*/ 6695855 h 6858000"/>
              <a:gd name="connsiteX170" fmla="*/ 5979428 w 6128435"/>
              <a:gd name="connsiteY170" fmla="*/ 6754678 h 6858000"/>
              <a:gd name="connsiteX171" fmla="*/ 5983398 w 6128435"/>
              <a:gd name="connsiteY171" fmla="*/ 6778641 h 6858000"/>
              <a:gd name="connsiteX172" fmla="*/ 5984543 w 6128435"/>
              <a:gd name="connsiteY172" fmla="*/ 6811016 h 6858000"/>
              <a:gd name="connsiteX173" fmla="*/ 5981802 w 6128435"/>
              <a:gd name="connsiteY173" fmla="*/ 6838578 h 6858000"/>
              <a:gd name="connsiteX174" fmla="*/ 5979671 w 6128435"/>
              <a:gd name="connsiteY174" fmla="*/ 6858000 h 6858000"/>
              <a:gd name="connsiteX175" fmla="*/ 0 w 6128435"/>
              <a:gd name="connsiteY175" fmla="*/ 6858000 h 6858000"/>
              <a:gd name="connsiteX176" fmla="*/ 0 w 6128435"/>
              <a:gd name="connsiteY176"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71650 w 6128435"/>
              <a:gd name="connsiteY44" fmla="*/ 2440467 h 6858000"/>
              <a:gd name="connsiteX45" fmla="*/ 5271438 w 6128435"/>
              <a:gd name="connsiteY45" fmla="*/ 2447186 h 6858000"/>
              <a:gd name="connsiteX46" fmla="*/ 5271722 w 6128435"/>
              <a:gd name="connsiteY46" fmla="*/ 2447359 h 6858000"/>
              <a:gd name="connsiteX47" fmla="*/ 5272069 w 6128435"/>
              <a:gd name="connsiteY47" fmla="*/ 2454523 h 6858000"/>
              <a:gd name="connsiteX48" fmla="*/ 5271049 w 6128435"/>
              <a:gd name="connsiteY48" fmla="*/ 2459442 h 6858000"/>
              <a:gd name="connsiteX49" fmla="*/ 5307538 w 6128435"/>
              <a:gd name="connsiteY49" fmla="*/ 2514685 h 6858000"/>
              <a:gd name="connsiteX50" fmla="*/ 5337604 w 6128435"/>
              <a:gd name="connsiteY50" fmla="*/ 2597632 h 6858000"/>
              <a:gd name="connsiteX51" fmla="*/ 5407503 w 6128435"/>
              <a:gd name="connsiteY51" fmla="*/ 2786290 h 6858000"/>
              <a:gd name="connsiteX52" fmla="*/ 5407356 w 6128435"/>
              <a:gd name="connsiteY52" fmla="*/ 2787545 h 6858000"/>
              <a:gd name="connsiteX53" fmla="*/ 5411130 w 6128435"/>
              <a:gd name="connsiteY53" fmla="*/ 2788640 h 6858000"/>
              <a:gd name="connsiteX54" fmla="*/ 5416439 w 6128435"/>
              <a:gd name="connsiteY54" fmla="*/ 2805666 h 6858000"/>
              <a:gd name="connsiteX55" fmla="*/ 5416589 w 6128435"/>
              <a:gd name="connsiteY55" fmla="*/ 2810822 h 6858000"/>
              <a:gd name="connsiteX56" fmla="*/ 5418542 w 6128435"/>
              <a:gd name="connsiteY56" fmla="*/ 2817745 h 6858000"/>
              <a:gd name="connsiteX57" fmla="*/ 5418847 w 6128435"/>
              <a:gd name="connsiteY57" fmla="*/ 2817825 h 6858000"/>
              <a:gd name="connsiteX58" fmla="*/ 5423364 w 6128435"/>
              <a:gd name="connsiteY58" fmla="*/ 2858292 h 6858000"/>
              <a:gd name="connsiteX59" fmla="*/ 5479298 w 6128435"/>
              <a:gd name="connsiteY59" fmla="*/ 2947791 h 6858000"/>
              <a:gd name="connsiteX60" fmla="*/ 5481770 w 6128435"/>
              <a:gd name="connsiteY60" fmla="*/ 2951352 h 6858000"/>
              <a:gd name="connsiteX61" fmla="*/ 5481013 w 6128435"/>
              <a:gd name="connsiteY61" fmla="*/ 2973461 h 6858000"/>
              <a:gd name="connsiteX62" fmla="*/ 5482045 w 6128435"/>
              <a:gd name="connsiteY62" fmla="*/ 2984371 h 6858000"/>
              <a:gd name="connsiteX63" fmla="*/ 5479405 w 6128435"/>
              <a:gd name="connsiteY63" fmla="*/ 2988507 h 6858000"/>
              <a:gd name="connsiteX64" fmla="*/ 5482415 w 6128435"/>
              <a:gd name="connsiteY64" fmla="*/ 3004079 h 6858000"/>
              <a:gd name="connsiteX65" fmla="*/ 5483865 w 6128435"/>
              <a:gd name="connsiteY65" fmla="*/ 3005467 h 6858000"/>
              <a:gd name="connsiteX66" fmla="*/ 5482236 w 6128435"/>
              <a:gd name="connsiteY66" fmla="*/ 3019791 h 6858000"/>
              <a:gd name="connsiteX67" fmla="*/ 5475895 w 6128435"/>
              <a:gd name="connsiteY67" fmla="*/ 3033578 h 6858000"/>
              <a:gd name="connsiteX68" fmla="*/ 5477595 w 6128435"/>
              <a:gd name="connsiteY68" fmla="*/ 3250534 h 6858000"/>
              <a:gd name="connsiteX69" fmla="*/ 5532836 w 6128435"/>
              <a:gd name="connsiteY69" fmla="*/ 3353840 h 6858000"/>
              <a:gd name="connsiteX70" fmla="*/ 5561229 w 6128435"/>
              <a:gd name="connsiteY70" fmla="*/ 3395784 h 6858000"/>
              <a:gd name="connsiteX71" fmla="*/ 5589758 w 6128435"/>
              <a:gd name="connsiteY71" fmla="*/ 3506453 h 6858000"/>
              <a:gd name="connsiteX72" fmla="*/ 5596144 w 6128435"/>
              <a:gd name="connsiteY72" fmla="*/ 3534624 h 6858000"/>
              <a:gd name="connsiteX73" fmla="*/ 5597750 w 6128435"/>
              <a:gd name="connsiteY73" fmla="*/ 3534129 h 6858000"/>
              <a:gd name="connsiteX74" fmla="*/ 5599700 w 6128435"/>
              <a:gd name="connsiteY74" fmla="*/ 3547221 h 6858000"/>
              <a:gd name="connsiteX75" fmla="*/ 5615031 w 6128435"/>
              <a:gd name="connsiteY75" fmla="*/ 3557482 h 6858000"/>
              <a:gd name="connsiteX76" fmla="*/ 5618377 w 6128435"/>
              <a:gd name="connsiteY76" fmla="*/ 3588431 h 6858000"/>
              <a:gd name="connsiteX77" fmla="*/ 5612155 w 6128435"/>
              <a:gd name="connsiteY77" fmla="*/ 3589869 h 6858000"/>
              <a:gd name="connsiteX78" fmla="*/ 5620843 w 6128435"/>
              <a:gd name="connsiteY78" fmla="*/ 3606745 h 6858000"/>
              <a:gd name="connsiteX79" fmla="*/ 5655472 w 6128435"/>
              <a:gd name="connsiteY79" fmla="*/ 3678877 h 6858000"/>
              <a:gd name="connsiteX80" fmla="*/ 5680448 w 6128435"/>
              <a:gd name="connsiteY80" fmla="*/ 3717760 h 6858000"/>
              <a:gd name="connsiteX81" fmla="*/ 5683015 w 6128435"/>
              <a:gd name="connsiteY81" fmla="*/ 3762025 h 6858000"/>
              <a:gd name="connsiteX82" fmla="*/ 5696643 w 6128435"/>
              <a:gd name="connsiteY82" fmla="*/ 3773888 h 6858000"/>
              <a:gd name="connsiteX83" fmla="*/ 5699203 w 6128435"/>
              <a:gd name="connsiteY83" fmla="*/ 3775823 h 6858000"/>
              <a:gd name="connsiteX84" fmla="*/ 5704824 w 6128435"/>
              <a:gd name="connsiteY84" fmla="*/ 3785966 h 6858000"/>
              <a:gd name="connsiteX85" fmla="*/ 5712204 w 6128435"/>
              <a:gd name="connsiteY85" fmla="*/ 3785830 h 6858000"/>
              <a:gd name="connsiteX86" fmla="*/ 5724816 w 6128435"/>
              <a:gd name="connsiteY86" fmla="*/ 3798949 h 6858000"/>
              <a:gd name="connsiteX87" fmla="*/ 5733539 w 6128435"/>
              <a:gd name="connsiteY87" fmla="*/ 3818457 h 6858000"/>
              <a:gd name="connsiteX88" fmla="*/ 5768491 w 6128435"/>
              <a:gd name="connsiteY88" fmla="*/ 3914399 h 6858000"/>
              <a:gd name="connsiteX89" fmla="*/ 5793123 w 6128435"/>
              <a:gd name="connsiteY89" fmla="*/ 3969952 h 6858000"/>
              <a:gd name="connsiteX90" fmla="*/ 5808321 w 6128435"/>
              <a:gd name="connsiteY90" fmla="*/ 3988153 h 6858000"/>
              <a:gd name="connsiteX91" fmla="*/ 5825621 w 6128435"/>
              <a:gd name="connsiteY91" fmla="*/ 4015525 h 6858000"/>
              <a:gd name="connsiteX92" fmla="*/ 5860672 w 6128435"/>
              <a:gd name="connsiteY92" fmla="*/ 4061579 h 6858000"/>
              <a:gd name="connsiteX93" fmla="*/ 5872173 w 6128435"/>
              <a:gd name="connsiteY93" fmla="*/ 4088497 h 6858000"/>
              <a:gd name="connsiteX94" fmla="*/ 5883705 w 6128435"/>
              <a:gd name="connsiteY94" fmla="*/ 4101899 h 6858000"/>
              <a:gd name="connsiteX95" fmla="*/ 5885314 w 6128435"/>
              <a:gd name="connsiteY95" fmla="*/ 4108387 h 6858000"/>
              <a:gd name="connsiteX96" fmla="*/ 5894095 w 6128435"/>
              <a:gd name="connsiteY96" fmla="*/ 4128857 h 6858000"/>
              <a:gd name="connsiteX97" fmla="*/ 5898339 w 6128435"/>
              <a:gd name="connsiteY97" fmla="*/ 4140800 h 6858000"/>
              <a:gd name="connsiteX98" fmla="*/ 5899734 w 6128435"/>
              <a:gd name="connsiteY98" fmla="*/ 4145632 h 6858000"/>
              <a:gd name="connsiteX99" fmla="*/ 5897098 w 6128435"/>
              <a:gd name="connsiteY99" fmla="*/ 4157819 h 6858000"/>
              <a:gd name="connsiteX100" fmla="*/ 5903513 w 6128435"/>
              <a:gd name="connsiteY100" fmla="*/ 4187661 h 6858000"/>
              <a:gd name="connsiteX101" fmla="*/ 5917114 w 6128435"/>
              <a:gd name="connsiteY101" fmla="*/ 4213096 h 6858000"/>
              <a:gd name="connsiteX102" fmla="*/ 5921153 w 6128435"/>
              <a:gd name="connsiteY102" fmla="*/ 4236222 h 6858000"/>
              <a:gd name="connsiteX103" fmla="*/ 5924233 w 6128435"/>
              <a:gd name="connsiteY103" fmla="*/ 4242060 h 6858000"/>
              <a:gd name="connsiteX104" fmla="*/ 5928910 w 6128435"/>
              <a:gd name="connsiteY104" fmla="*/ 4300973 h 6858000"/>
              <a:gd name="connsiteX105" fmla="*/ 5939320 w 6128435"/>
              <a:gd name="connsiteY105" fmla="*/ 4340435 h 6858000"/>
              <a:gd name="connsiteX106" fmla="*/ 5946705 w 6128435"/>
              <a:gd name="connsiteY106" fmla="*/ 4428051 h 6858000"/>
              <a:gd name="connsiteX107" fmla="*/ 5949261 w 6128435"/>
              <a:gd name="connsiteY107" fmla="*/ 4449185 h 6858000"/>
              <a:gd name="connsiteX108" fmla="*/ 5957504 w 6128435"/>
              <a:gd name="connsiteY108" fmla="*/ 4465911 h 6858000"/>
              <a:gd name="connsiteX109" fmla="*/ 5964689 w 6128435"/>
              <a:gd name="connsiteY109" fmla="*/ 4468532 h 6858000"/>
              <a:gd name="connsiteX110" fmla="*/ 5967062 w 6128435"/>
              <a:gd name="connsiteY110" fmla="*/ 4479923 h 6858000"/>
              <a:gd name="connsiteX111" fmla="*/ 5968960 w 6128435"/>
              <a:gd name="connsiteY111" fmla="*/ 4482655 h 6858000"/>
              <a:gd name="connsiteX112" fmla="*/ 5978567 w 6128435"/>
              <a:gd name="connsiteY112" fmla="*/ 4498605 h 6858000"/>
              <a:gd name="connsiteX113" fmla="*/ 5980106 w 6128435"/>
              <a:gd name="connsiteY113" fmla="*/ 4585087 h 6858000"/>
              <a:gd name="connsiteX114" fmla="*/ 5998138 w 6128435"/>
              <a:gd name="connsiteY114" fmla="*/ 4697518 h 6858000"/>
              <a:gd name="connsiteX115" fmla="*/ 6013516 w 6128435"/>
              <a:gd name="connsiteY115" fmla="*/ 4786619 h 6858000"/>
              <a:gd name="connsiteX116" fmla="*/ 6025404 w 6128435"/>
              <a:gd name="connsiteY116" fmla="*/ 4858148 h 6858000"/>
              <a:gd name="connsiteX117" fmla="*/ 6007749 w 6128435"/>
              <a:gd name="connsiteY117" fmla="*/ 4964715 h 6858000"/>
              <a:gd name="connsiteX118" fmla="*/ 6005269 w 6128435"/>
              <a:gd name="connsiteY118" fmla="*/ 5150567 h 6858000"/>
              <a:gd name="connsiteX119" fmla="*/ 6001127 w 6128435"/>
              <a:gd name="connsiteY119" fmla="*/ 5164609 h 6858000"/>
              <a:gd name="connsiteX120" fmla="*/ 5996647 w 6128435"/>
              <a:gd name="connsiteY120" fmla="*/ 5185640 h 6858000"/>
              <a:gd name="connsiteX121" fmla="*/ 5998514 w 6128435"/>
              <a:gd name="connsiteY121" fmla="*/ 5189673 h 6858000"/>
              <a:gd name="connsiteX122" fmla="*/ 5995970 w 6128435"/>
              <a:gd name="connsiteY122" fmla="*/ 5221547 h 6858000"/>
              <a:gd name="connsiteX123" fmla="*/ 5997218 w 6128435"/>
              <a:gd name="connsiteY123" fmla="*/ 5222031 h 6858000"/>
              <a:gd name="connsiteX124" fmla="*/ 6002116 w 6128435"/>
              <a:gd name="connsiteY124" fmla="*/ 5231223 h 6858000"/>
              <a:gd name="connsiteX125" fmla="*/ 6008541 w 6128435"/>
              <a:gd name="connsiteY125" fmla="*/ 5248680 h 6858000"/>
              <a:gd name="connsiteX126" fmla="*/ 6039260 w 6128435"/>
              <a:gd name="connsiteY126" fmla="*/ 5289518 h 6858000"/>
              <a:gd name="connsiteX127" fmla="*/ 6036748 w 6128435"/>
              <a:gd name="connsiteY127" fmla="*/ 5322752 h 6858000"/>
              <a:gd name="connsiteX128" fmla="*/ 6036943 w 6128435"/>
              <a:gd name="connsiteY128" fmla="*/ 5329480 h 6858000"/>
              <a:gd name="connsiteX129" fmla="*/ 6037236 w 6128435"/>
              <a:gd name="connsiteY129" fmla="*/ 5329634 h 6858000"/>
              <a:gd name="connsiteX130" fmla="*/ 6038019 w 6128435"/>
              <a:gd name="connsiteY130" fmla="*/ 5336764 h 6858000"/>
              <a:gd name="connsiteX131" fmla="*/ 6037298 w 6128435"/>
              <a:gd name="connsiteY131" fmla="*/ 5341753 h 6858000"/>
              <a:gd name="connsiteX132" fmla="*/ 6037677 w 6128435"/>
              <a:gd name="connsiteY132" fmla="*/ 5354807 h 6858000"/>
              <a:gd name="connsiteX133" fmla="*/ 6039728 w 6128435"/>
              <a:gd name="connsiteY133" fmla="*/ 5359416 h 6858000"/>
              <a:gd name="connsiteX134" fmla="*/ 6043311 w 6128435"/>
              <a:gd name="connsiteY134" fmla="*/ 5361407 h 6858000"/>
              <a:gd name="connsiteX135" fmla="*/ 6042954 w 6128435"/>
              <a:gd name="connsiteY135" fmla="*/ 5362576 h 6858000"/>
              <a:gd name="connsiteX136" fmla="*/ 6053435 w 6128435"/>
              <a:gd name="connsiteY136" fmla="*/ 5387547 h 6858000"/>
              <a:gd name="connsiteX137" fmla="*/ 6065933 w 6128435"/>
              <a:gd name="connsiteY137" fmla="*/ 5443002 h 6858000"/>
              <a:gd name="connsiteX138" fmla="*/ 6068640 w 6128435"/>
              <a:gd name="connsiteY138" fmla="*/ 5474503 h 6858000"/>
              <a:gd name="connsiteX139" fmla="*/ 6080922 w 6128435"/>
              <a:gd name="connsiteY139" fmla="*/ 5561070 h 6858000"/>
              <a:gd name="connsiteX140" fmla="*/ 6096949 w 6128435"/>
              <a:gd name="connsiteY140" fmla="*/ 5648179 h 6858000"/>
              <a:gd name="connsiteX141" fmla="*/ 6125703 w 6128435"/>
              <a:gd name="connsiteY141" fmla="*/ 5692894 h 6858000"/>
              <a:gd name="connsiteX142" fmla="*/ 6126670 w 6128435"/>
              <a:gd name="connsiteY142" fmla="*/ 5697882 h 6858000"/>
              <a:gd name="connsiteX143" fmla="*/ 6124061 w 6128435"/>
              <a:gd name="connsiteY143" fmla="*/ 5710294 h 6858000"/>
              <a:gd name="connsiteX144" fmla="*/ 6122213 w 6128435"/>
              <a:gd name="connsiteY144" fmla="*/ 5714762 h 6858000"/>
              <a:gd name="connsiteX145" fmla="*/ 6121353 w 6128435"/>
              <a:gd name="connsiteY145" fmla="*/ 5721725 h 6858000"/>
              <a:gd name="connsiteX146" fmla="*/ 6121607 w 6128435"/>
              <a:gd name="connsiteY146" fmla="*/ 5721959 h 6858000"/>
              <a:gd name="connsiteX147" fmla="*/ 6120262 w 6128435"/>
              <a:gd name="connsiteY147" fmla="*/ 5728358 h 6858000"/>
              <a:gd name="connsiteX148" fmla="*/ 6110194 w 6128435"/>
              <a:gd name="connsiteY148" fmla="*/ 5758853 h 6858000"/>
              <a:gd name="connsiteX149" fmla="*/ 6127519 w 6128435"/>
              <a:gd name="connsiteY149" fmla="*/ 5865775 h 6858000"/>
              <a:gd name="connsiteX150" fmla="*/ 6128435 w 6128435"/>
              <a:gd name="connsiteY150" fmla="*/ 5870164 h 6858000"/>
              <a:gd name="connsiteX151" fmla="*/ 6119217 w 6128435"/>
              <a:gd name="connsiteY151" fmla="*/ 5888542 h 6858000"/>
              <a:gd name="connsiteX152" fmla="*/ 6115966 w 6128435"/>
              <a:gd name="connsiteY152" fmla="*/ 5898387 h 6858000"/>
              <a:gd name="connsiteX153" fmla="*/ 6111924 w 6128435"/>
              <a:gd name="connsiteY153" fmla="*/ 5900444 h 6858000"/>
              <a:gd name="connsiteX154" fmla="*/ 6108716 w 6128435"/>
              <a:gd name="connsiteY154" fmla="*/ 5915345 h 6858000"/>
              <a:gd name="connsiteX155" fmla="*/ 6109524 w 6128435"/>
              <a:gd name="connsiteY155" fmla="*/ 5917328 h 6858000"/>
              <a:gd name="connsiteX156" fmla="*/ 6102493 w 6128435"/>
              <a:gd name="connsiteY156" fmla="*/ 5928602 h 6858000"/>
              <a:gd name="connsiteX157" fmla="*/ 6056863 w 6128435"/>
              <a:gd name="connsiteY157" fmla="*/ 6000643 h 6858000"/>
              <a:gd name="connsiteX158" fmla="*/ 6045436 w 6128435"/>
              <a:gd name="connsiteY158" fmla="*/ 6124480 h 6858000"/>
              <a:gd name="connsiteX159" fmla="*/ 6030489 w 6128435"/>
              <a:gd name="connsiteY159" fmla="*/ 6317666 h 6858000"/>
              <a:gd name="connsiteX160" fmla="*/ 6007492 w 6128435"/>
              <a:gd name="connsiteY160" fmla="*/ 6440818 h 6858000"/>
              <a:gd name="connsiteX161" fmla="*/ 6009467 w 6128435"/>
              <a:gd name="connsiteY161" fmla="*/ 6487076 h 6858000"/>
              <a:gd name="connsiteX162" fmla="*/ 5995064 w 6128435"/>
              <a:gd name="connsiteY162" fmla="*/ 6540791 h 6858000"/>
              <a:gd name="connsiteX163" fmla="*/ 5996309 w 6128435"/>
              <a:gd name="connsiteY163" fmla="*/ 6543961 h 6858000"/>
              <a:gd name="connsiteX164" fmla="*/ 5996048 w 6128435"/>
              <a:gd name="connsiteY164" fmla="*/ 6555444 h 6858000"/>
              <a:gd name="connsiteX165" fmla="*/ 6002524 w 6128435"/>
              <a:gd name="connsiteY165" fmla="*/ 6560188 h 6858000"/>
              <a:gd name="connsiteX166" fmla="*/ 6006823 w 6128435"/>
              <a:gd name="connsiteY166" fmla="*/ 6578546 h 6858000"/>
              <a:gd name="connsiteX167" fmla="*/ 6004510 w 6128435"/>
              <a:gd name="connsiteY167" fmla="*/ 6599256 h 6858000"/>
              <a:gd name="connsiteX168" fmla="*/ 5986207 w 6128435"/>
              <a:gd name="connsiteY168" fmla="*/ 6695855 h 6858000"/>
              <a:gd name="connsiteX169" fmla="*/ 5979428 w 6128435"/>
              <a:gd name="connsiteY169" fmla="*/ 6754678 h 6858000"/>
              <a:gd name="connsiteX170" fmla="*/ 5983398 w 6128435"/>
              <a:gd name="connsiteY170" fmla="*/ 6778641 h 6858000"/>
              <a:gd name="connsiteX171" fmla="*/ 5984543 w 6128435"/>
              <a:gd name="connsiteY171" fmla="*/ 6811016 h 6858000"/>
              <a:gd name="connsiteX172" fmla="*/ 5981802 w 6128435"/>
              <a:gd name="connsiteY172" fmla="*/ 6838578 h 6858000"/>
              <a:gd name="connsiteX173" fmla="*/ 5979671 w 6128435"/>
              <a:gd name="connsiteY173" fmla="*/ 6858000 h 6858000"/>
              <a:gd name="connsiteX174" fmla="*/ 0 w 6128435"/>
              <a:gd name="connsiteY174" fmla="*/ 6858000 h 6858000"/>
              <a:gd name="connsiteX175" fmla="*/ 0 w 6128435"/>
              <a:gd name="connsiteY175"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71650 w 6128435"/>
              <a:gd name="connsiteY44" fmla="*/ 2440467 h 6858000"/>
              <a:gd name="connsiteX45" fmla="*/ 5271438 w 6128435"/>
              <a:gd name="connsiteY45" fmla="*/ 2447186 h 6858000"/>
              <a:gd name="connsiteX46" fmla="*/ 5271722 w 6128435"/>
              <a:gd name="connsiteY46" fmla="*/ 2447359 h 6858000"/>
              <a:gd name="connsiteX47" fmla="*/ 5272069 w 6128435"/>
              <a:gd name="connsiteY47" fmla="*/ 2454523 h 6858000"/>
              <a:gd name="connsiteX48" fmla="*/ 5192511 w 6128435"/>
              <a:gd name="connsiteY48" fmla="*/ 2549199 h 6858000"/>
              <a:gd name="connsiteX49" fmla="*/ 5307538 w 6128435"/>
              <a:gd name="connsiteY49" fmla="*/ 2514685 h 6858000"/>
              <a:gd name="connsiteX50" fmla="*/ 5337604 w 6128435"/>
              <a:gd name="connsiteY50" fmla="*/ 2597632 h 6858000"/>
              <a:gd name="connsiteX51" fmla="*/ 5407503 w 6128435"/>
              <a:gd name="connsiteY51" fmla="*/ 2786290 h 6858000"/>
              <a:gd name="connsiteX52" fmla="*/ 5407356 w 6128435"/>
              <a:gd name="connsiteY52" fmla="*/ 2787545 h 6858000"/>
              <a:gd name="connsiteX53" fmla="*/ 5411130 w 6128435"/>
              <a:gd name="connsiteY53" fmla="*/ 2788640 h 6858000"/>
              <a:gd name="connsiteX54" fmla="*/ 5416439 w 6128435"/>
              <a:gd name="connsiteY54" fmla="*/ 2805666 h 6858000"/>
              <a:gd name="connsiteX55" fmla="*/ 5416589 w 6128435"/>
              <a:gd name="connsiteY55" fmla="*/ 2810822 h 6858000"/>
              <a:gd name="connsiteX56" fmla="*/ 5418542 w 6128435"/>
              <a:gd name="connsiteY56" fmla="*/ 2817745 h 6858000"/>
              <a:gd name="connsiteX57" fmla="*/ 5418847 w 6128435"/>
              <a:gd name="connsiteY57" fmla="*/ 2817825 h 6858000"/>
              <a:gd name="connsiteX58" fmla="*/ 5423364 w 6128435"/>
              <a:gd name="connsiteY58" fmla="*/ 2858292 h 6858000"/>
              <a:gd name="connsiteX59" fmla="*/ 5479298 w 6128435"/>
              <a:gd name="connsiteY59" fmla="*/ 2947791 h 6858000"/>
              <a:gd name="connsiteX60" fmla="*/ 5481770 w 6128435"/>
              <a:gd name="connsiteY60" fmla="*/ 2951352 h 6858000"/>
              <a:gd name="connsiteX61" fmla="*/ 5481013 w 6128435"/>
              <a:gd name="connsiteY61" fmla="*/ 2973461 h 6858000"/>
              <a:gd name="connsiteX62" fmla="*/ 5482045 w 6128435"/>
              <a:gd name="connsiteY62" fmla="*/ 2984371 h 6858000"/>
              <a:gd name="connsiteX63" fmla="*/ 5479405 w 6128435"/>
              <a:gd name="connsiteY63" fmla="*/ 2988507 h 6858000"/>
              <a:gd name="connsiteX64" fmla="*/ 5482415 w 6128435"/>
              <a:gd name="connsiteY64" fmla="*/ 3004079 h 6858000"/>
              <a:gd name="connsiteX65" fmla="*/ 5483865 w 6128435"/>
              <a:gd name="connsiteY65" fmla="*/ 3005467 h 6858000"/>
              <a:gd name="connsiteX66" fmla="*/ 5482236 w 6128435"/>
              <a:gd name="connsiteY66" fmla="*/ 3019791 h 6858000"/>
              <a:gd name="connsiteX67" fmla="*/ 5475895 w 6128435"/>
              <a:gd name="connsiteY67" fmla="*/ 3033578 h 6858000"/>
              <a:gd name="connsiteX68" fmla="*/ 5477595 w 6128435"/>
              <a:gd name="connsiteY68" fmla="*/ 3250534 h 6858000"/>
              <a:gd name="connsiteX69" fmla="*/ 5532836 w 6128435"/>
              <a:gd name="connsiteY69" fmla="*/ 3353840 h 6858000"/>
              <a:gd name="connsiteX70" fmla="*/ 5561229 w 6128435"/>
              <a:gd name="connsiteY70" fmla="*/ 3395784 h 6858000"/>
              <a:gd name="connsiteX71" fmla="*/ 5589758 w 6128435"/>
              <a:gd name="connsiteY71" fmla="*/ 3506453 h 6858000"/>
              <a:gd name="connsiteX72" fmla="*/ 5596144 w 6128435"/>
              <a:gd name="connsiteY72" fmla="*/ 3534624 h 6858000"/>
              <a:gd name="connsiteX73" fmla="*/ 5597750 w 6128435"/>
              <a:gd name="connsiteY73" fmla="*/ 3534129 h 6858000"/>
              <a:gd name="connsiteX74" fmla="*/ 5599700 w 6128435"/>
              <a:gd name="connsiteY74" fmla="*/ 3547221 h 6858000"/>
              <a:gd name="connsiteX75" fmla="*/ 5615031 w 6128435"/>
              <a:gd name="connsiteY75" fmla="*/ 3557482 h 6858000"/>
              <a:gd name="connsiteX76" fmla="*/ 5618377 w 6128435"/>
              <a:gd name="connsiteY76" fmla="*/ 3588431 h 6858000"/>
              <a:gd name="connsiteX77" fmla="*/ 5612155 w 6128435"/>
              <a:gd name="connsiteY77" fmla="*/ 3589869 h 6858000"/>
              <a:gd name="connsiteX78" fmla="*/ 5620843 w 6128435"/>
              <a:gd name="connsiteY78" fmla="*/ 3606745 h 6858000"/>
              <a:gd name="connsiteX79" fmla="*/ 5655472 w 6128435"/>
              <a:gd name="connsiteY79" fmla="*/ 3678877 h 6858000"/>
              <a:gd name="connsiteX80" fmla="*/ 5680448 w 6128435"/>
              <a:gd name="connsiteY80" fmla="*/ 3717760 h 6858000"/>
              <a:gd name="connsiteX81" fmla="*/ 5683015 w 6128435"/>
              <a:gd name="connsiteY81" fmla="*/ 3762025 h 6858000"/>
              <a:gd name="connsiteX82" fmla="*/ 5696643 w 6128435"/>
              <a:gd name="connsiteY82" fmla="*/ 3773888 h 6858000"/>
              <a:gd name="connsiteX83" fmla="*/ 5699203 w 6128435"/>
              <a:gd name="connsiteY83" fmla="*/ 3775823 h 6858000"/>
              <a:gd name="connsiteX84" fmla="*/ 5704824 w 6128435"/>
              <a:gd name="connsiteY84" fmla="*/ 3785966 h 6858000"/>
              <a:gd name="connsiteX85" fmla="*/ 5712204 w 6128435"/>
              <a:gd name="connsiteY85" fmla="*/ 3785830 h 6858000"/>
              <a:gd name="connsiteX86" fmla="*/ 5724816 w 6128435"/>
              <a:gd name="connsiteY86" fmla="*/ 3798949 h 6858000"/>
              <a:gd name="connsiteX87" fmla="*/ 5733539 w 6128435"/>
              <a:gd name="connsiteY87" fmla="*/ 3818457 h 6858000"/>
              <a:gd name="connsiteX88" fmla="*/ 5768491 w 6128435"/>
              <a:gd name="connsiteY88" fmla="*/ 3914399 h 6858000"/>
              <a:gd name="connsiteX89" fmla="*/ 5793123 w 6128435"/>
              <a:gd name="connsiteY89" fmla="*/ 3969952 h 6858000"/>
              <a:gd name="connsiteX90" fmla="*/ 5808321 w 6128435"/>
              <a:gd name="connsiteY90" fmla="*/ 3988153 h 6858000"/>
              <a:gd name="connsiteX91" fmla="*/ 5825621 w 6128435"/>
              <a:gd name="connsiteY91" fmla="*/ 4015525 h 6858000"/>
              <a:gd name="connsiteX92" fmla="*/ 5860672 w 6128435"/>
              <a:gd name="connsiteY92" fmla="*/ 4061579 h 6858000"/>
              <a:gd name="connsiteX93" fmla="*/ 5872173 w 6128435"/>
              <a:gd name="connsiteY93" fmla="*/ 4088497 h 6858000"/>
              <a:gd name="connsiteX94" fmla="*/ 5883705 w 6128435"/>
              <a:gd name="connsiteY94" fmla="*/ 4101899 h 6858000"/>
              <a:gd name="connsiteX95" fmla="*/ 5885314 w 6128435"/>
              <a:gd name="connsiteY95" fmla="*/ 4108387 h 6858000"/>
              <a:gd name="connsiteX96" fmla="*/ 5894095 w 6128435"/>
              <a:gd name="connsiteY96" fmla="*/ 4128857 h 6858000"/>
              <a:gd name="connsiteX97" fmla="*/ 5898339 w 6128435"/>
              <a:gd name="connsiteY97" fmla="*/ 4140800 h 6858000"/>
              <a:gd name="connsiteX98" fmla="*/ 5899734 w 6128435"/>
              <a:gd name="connsiteY98" fmla="*/ 4145632 h 6858000"/>
              <a:gd name="connsiteX99" fmla="*/ 5897098 w 6128435"/>
              <a:gd name="connsiteY99" fmla="*/ 4157819 h 6858000"/>
              <a:gd name="connsiteX100" fmla="*/ 5903513 w 6128435"/>
              <a:gd name="connsiteY100" fmla="*/ 4187661 h 6858000"/>
              <a:gd name="connsiteX101" fmla="*/ 5917114 w 6128435"/>
              <a:gd name="connsiteY101" fmla="*/ 4213096 h 6858000"/>
              <a:gd name="connsiteX102" fmla="*/ 5921153 w 6128435"/>
              <a:gd name="connsiteY102" fmla="*/ 4236222 h 6858000"/>
              <a:gd name="connsiteX103" fmla="*/ 5924233 w 6128435"/>
              <a:gd name="connsiteY103" fmla="*/ 4242060 h 6858000"/>
              <a:gd name="connsiteX104" fmla="*/ 5928910 w 6128435"/>
              <a:gd name="connsiteY104" fmla="*/ 4300973 h 6858000"/>
              <a:gd name="connsiteX105" fmla="*/ 5939320 w 6128435"/>
              <a:gd name="connsiteY105" fmla="*/ 4340435 h 6858000"/>
              <a:gd name="connsiteX106" fmla="*/ 5946705 w 6128435"/>
              <a:gd name="connsiteY106" fmla="*/ 4428051 h 6858000"/>
              <a:gd name="connsiteX107" fmla="*/ 5949261 w 6128435"/>
              <a:gd name="connsiteY107" fmla="*/ 4449185 h 6858000"/>
              <a:gd name="connsiteX108" fmla="*/ 5957504 w 6128435"/>
              <a:gd name="connsiteY108" fmla="*/ 4465911 h 6858000"/>
              <a:gd name="connsiteX109" fmla="*/ 5964689 w 6128435"/>
              <a:gd name="connsiteY109" fmla="*/ 4468532 h 6858000"/>
              <a:gd name="connsiteX110" fmla="*/ 5967062 w 6128435"/>
              <a:gd name="connsiteY110" fmla="*/ 4479923 h 6858000"/>
              <a:gd name="connsiteX111" fmla="*/ 5968960 w 6128435"/>
              <a:gd name="connsiteY111" fmla="*/ 4482655 h 6858000"/>
              <a:gd name="connsiteX112" fmla="*/ 5978567 w 6128435"/>
              <a:gd name="connsiteY112" fmla="*/ 4498605 h 6858000"/>
              <a:gd name="connsiteX113" fmla="*/ 5980106 w 6128435"/>
              <a:gd name="connsiteY113" fmla="*/ 4585087 h 6858000"/>
              <a:gd name="connsiteX114" fmla="*/ 5998138 w 6128435"/>
              <a:gd name="connsiteY114" fmla="*/ 4697518 h 6858000"/>
              <a:gd name="connsiteX115" fmla="*/ 6013516 w 6128435"/>
              <a:gd name="connsiteY115" fmla="*/ 4786619 h 6858000"/>
              <a:gd name="connsiteX116" fmla="*/ 6025404 w 6128435"/>
              <a:gd name="connsiteY116" fmla="*/ 4858148 h 6858000"/>
              <a:gd name="connsiteX117" fmla="*/ 6007749 w 6128435"/>
              <a:gd name="connsiteY117" fmla="*/ 4964715 h 6858000"/>
              <a:gd name="connsiteX118" fmla="*/ 6005269 w 6128435"/>
              <a:gd name="connsiteY118" fmla="*/ 5150567 h 6858000"/>
              <a:gd name="connsiteX119" fmla="*/ 6001127 w 6128435"/>
              <a:gd name="connsiteY119" fmla="*/ 5164609 h 6858000"/>
              <a:gd name="connsiteX120" fmla="*/ 5996647 w 6128435"/>
              <a:gd name="connsiteY120" fmla="*/ 5185640 h 6858000"/>
              <a:gd name="connsiteX121" fmla="*/ 5998514 w 6128435"/>
              <a:gd name="connsiteY121" fmla="*/ 5189673 h 6858000"/>
              <a:gd name="connsiteX122" fmla="*/ 5995970 w 6128435"/>
              <a:gd name="connsiteY122" fmla="*/ 5221547 h 6858000"/>
              <a:gd name="connsiteX123" fmla="*/ 5997218 w 6128435"/>
              <a:gd name="connsiteY123" fmla="*/ 5222031 h 6858000"/>
              <a:gd name="connsiteX124" fmla="*/ 6002116 w 6128435"/>
              <a:gd name="connsiteY124" fmla="*/ 5231223 h 6858000"/>
              <a:gd name="connsiteX125" fmla="*/ 6008541 w 6128435"/>
              <a:gd name="connsiteY125" fmla="*/ 5248680 h 6858000"/>
              <a:gd name="connsiteX126" fmla="*/ 6039260 w 6128435"/>
              <a:gd name="connsiteY126" fmla="*/ 5289518 h 6858000"/>
              <a:gd name="connsiteX127" fmla="*/ 6036748 w 6128435"/>
              <a:gd name="connsiteY127" fmla="*/ 5322752 h 6858000"/>
              <a:gd name="connsiteX128" fmla="*/ 6036943 w 6128435"/>
              <a:gd name="connsiteY128" fmla="*/ 5329480 h 6858000"/>
              <a:gd name="connsiteX129" fmla="*/ 6037236 w 6128435"/>
              <a:gd name="connsiteY129" fmla="*/ 5329634 h 6858000"/>
              <a:gd name="connsiteX130" fmla="*/ 6038019 w 6128435"/>
              <a:gd name="connsiteY130" fmla="*/ 5336764 h 6858000"/>
              <a:gd name="connsiteX131" fmla="*/ 6037298 w 6128435"/>
              <a:gd name="connsiteY131" fmla="*/ 5341753 h 6858000"/>
              <a:gd name="connsiteX132" fmla="*/ 6037677 w 6128435"/>
              <a:gd name="connsiteY132" fmla="*/ 5354807 h 6858000"/>
              <a:gd name="connsiteX133" fmla="*/ 6039728 w 6128435"/>
              <a:gd name="connsiteY133" fmla="*/ 5359416 h 6858000"/>
              <a:gd name="connsiteX134" fmla="*/ 6043311 w 6128435"/>
              <a:gd name="connsiteY134" fmla="*/ 5361407 h 6858000"/>
              <a:gd name="connsiteX135" fmla="*/ 6042954 w 6128435"/>
              <a:gd name="connsiteY135" fmla="*/ 5362576 h 6858000"/>
              <a:gd name="connsiteX136" fmla="*/ 6053435 w 6128435"/>
              <a:gd name="connsiteY136" fmla="*/ 5387547 h 6858000"/>
              <a:gd name="connsiteX137" fmla="*/ 6065933 w 6128435"/>
              <a:gd name="connsiteY137" fmla="*/ 5443002 h 6858000"/>
              <a:gd name="connsiteX138" fmla="*/ 6068640 w 6128435"/>
              <a:gd name="connsiteY138" fmla="*/ 5474503 h 6858000"/>
              <a:gd name="connsiteX139" fmla="*/ 6080922 w 6128435"/>
              <a:gd name="connsiteY139" fmla="*/ 5561070 h 6858000"/>
              <a:gd name="connsiteX140" fmla="*/ 6096949 w 6128435"/>
              <a:gd name="connsiteY140" fmla="*/ 5648179 h 6858000"/>
              <a:gd name="connsiteX141" fmla="*/ 6125703 w 6128435"/>
              <a:gd name="connsiteY141" fmla="*/ 5692894 h 6858000"/>
              <a:gd name="connsiteX142" fmla="*/ 6126670 w 6128435"/>
              <a:gd name="connsiteY142" fmla="*/ 5697882 h 6858000"/>
              <a:gd name="connsiteX143" fmla="*/ 6124061 w 6128435"/>
              <a:gd name="connsiteY143" fmla="*/ 5710294 h 6858000"/>
              <a:gd name="connsiteX144" fmla="*/ 6122213 w 6128435"/>
              <a:gd name="connsiteY144" fmla="*/ 5714762 h 6858000"/>
              <a:gd name="connsiteX145" fmla="*/ 6121353 w 6128435"/>
              <a:gd name="connsiteY145" fmla="*/ 5721725 h 6858000"/>
              <a:gd name="connsiteX146" fmla="*/ 6121607 w 6128435"/>
              <a:gd name="connsiteY146" fmla="*/ 5721959 h 6858000"/>
              <a:gd name="connsiteX147" fmla="*/ 6120262 w 6128435"/>
              <a:gd name="connsiteY147" fmla="*/ 5728358 h 6858000"/>
              <a:gd name="connsiteX148" fmla="*/ 6110194 w 6128435"/>
              <a:gd name="connsiteY148" fmla="*/ 5758853 h 6858000"/>
              <a:gd name="connsiteX149" fmla="*/ 6127519 w 6128435"/>
              <a:gd name="connsiteY149" fmla="*/ 5865775 h 6858000"/>
              <a:gd name="connsiteX150" fmla="*/ 6128435 w 6128435"/>
              <a:gd name="connsiteY150" fmla="*/ 5870164 h 6858000"/>
              <a:gd name="connsiteX151" fmla="*/ 6119217 w 6128435"/>
              <a:gd name="connsiteY151" fmla="*/ 5888542 h 6858000"/>
              <a:gd name="connsiteX152" fmla="*/ 6115966 w 6128435"/>
              <a:gd name="connsiteY152" fmla="*/ 5898387 h 6858000"/>
              <a:gd name="connsiteX153" fmla="*/ 6111924 w 6128435"/>
              <a:gd name="connsiteY153" fmla="*/ 5900444 h 6858000"/>
              <a:gd name="connsiteX154" fmla="*/ 6108716 w 6128435"/>
              <a:gd name="connsiteY154" fmla="*/ 5915345 h 6858000"/>
              <a:gd name="connsiteX155" fmla="*/ 6109524 w 6128435"/>
              <a:gd name="connsiteY155" fmla="*/ 5917328 h 6858000"/>
              <a:gd name="connsiteX156" fmla="*/ 6102493 w 6128435"/>
              <a:gd name="connsiteY156" fmla="*/ 5928602 h 6858000"/>
              <a:gd name="connsiteX157" fmla="*/ 6056863 w 6128435"/>
              <a:gd name="connsiteY157" fmla="*/ 6000643 h 6858000"/>
              <a:gd name="connsiteX158" fmla="*/ 6045436 w 6128435"/>
              <a:gd name="connsiteY158" fmla="*/ 6124480 h 6858000"/>
              <a:gd name="connsiteX159" fmla="*/ 6030489 w 6128435"/>
              <a:gd name="connsiteY159" fmla="*/ 6317666 h 6858000"/>
              <a:gd name="connsiteX160" fmla="*/ 6007492 w 6128435"/>
              <a:gd name="connsiteY160" fmla="*/ 6440818 h 6858000"/>
              <a:gd name="connsiteX161" fmla="*/ 6009467 w 6128435"/>
              <a:gd name="connsiteY161" fmla="*/ 6487076 h 6858000"/>
              <a:gd name="connsiteX162" fmla="*/ 5995064 w 6128435"/>
              <a:gd name="connsiteY162" fmla="*/ 6540791 h 6858000"/>
              <a:gd name="connsiteX163" fmla="*/ 5996309 w 6128435"/>
              <a:gd name="connsiteY163" fmla="*/ 6543961 h 6858000"/>
              <a:gd name="connsiteX164" fmla="*/ 5996048 w 6128435"/>
              <a:gd name="connsiteY164" fmla="*/ 6555444 h 6858000"/>
              <a:gd name="connsiteX165" fmla="*/ 6002524 w 6128435"/>
              <a:gd name="connsiteY165" fmla="*/ 6560188 h 6858000"/>
              <a:gd name="connsiteX166" fmla="*/ 6006823 w 6128435"/>
              <a:gd name="connsiteY166" fmla="*/ 6578546 h 6858000"/>
              <a:gd name="connsiteX167" fmla="*/ 6004510 w 6128435"/>
              <a:gd name="connsiteY167" fmla="*/ 6599256 h 6858000"/>
              <a:gd name="connsiteX168" fmla="*/ 5986207 w 6128435"/>
              <a:gd name="connsiteY168" fmla="*/ 6695855 h 6858000"/>
              <a:gd name="connsiteX169" fmla="*/ 5979428 w 6128435"/>
              <a:gd name="connsiteY169" fmla="*/ 6754678 h 6858000"/>
              <a:gd name="connsiteX170" fmla="*/ 5983398 w 6128435"/>
              <a:gd name="connsiteY170" fmla="*/ 6778641 h 6858000"/>
              <a:gd name="connsiteX171" fmla="*/ 5984543 w 6128435"/>
              <a:gd name="connsiteY171" fmla="*/ 6811016 h 6858000"/>
              <a:gd name="connsiteX172" fmla="*/ 5981802 w 6128435"/>
              <a:gd name="connsiteY172" fmla="*/ 6838578 h 6858000"/>
              <a:gd name="connsiteX173" fmla="*/ 5979671 w 6128435"/>
              <a:gd name="connsiteY173" fmla="*/ 6858000 h 6858000"/>
              <a:gd name="connsiteX174" fmla="*/ 0 w 6128435"/>
              <a:gd name="connsiteY174" fmla="*/ 6858000 h 6858000"/>
              <a:gd name="connsiteX175" fmla="*/ 0 w 6128435"/>
              <a:gd name="connsiteY175"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71650 w 6128435"/>
              <a:gd name="connsiteY44" fmla="*/ 2440467 h 6858000"/>
              <a:gd name="connsiteX45" fmla="*/ 5271438 w 6128435"/>
              <a:gd name="connsiteY45" fmla="*/ 2447186 h 6858000"/>
              <a:gd name="connsiteX46" fmla="*/ 5271722 w 6128435"/>
              <a:gd name="connsiteY46" fmla="*/ 2447359 h 6858000"/>
              <a:gd name="connsiteX47" fmla="*/ 5148653 w 6128435"/>
              <a:gd name="connsiteY47" fmla="*/ 2460132 h 6858000"/>
              <a:gd name="connsiteX48" fmla="*/ 5192511 w 6128435"/>
              <a:gd name="connsiteY48" fmla="*/ 2549199 h 6858000"/>
              <a:gd name="connsiteX49" fmla="*/ 5307538 w 6128435"/>
              <a:gd name="connsiteY49" fmla="*/ 2514685 h 6858000"/>
              <a:gd name="connsiteX50" fmla="*/ 5337604 w 6128435"/>
              <a:gd name="connsiteY50" fmla="*/ 2597632 h 6858000"/>
              <a:gd name="connsiteX51" fmla="*/ 5407503 w 6128435"/>
              <a:gd name="connsiteY51" fmla="*/ 2786290 h 6858000"/>
              <a:gd name="connsiteX52" fmla="*/ 5407356 w 6128435"/>
              <a:gd name="connsiteY52" fmla="*/ 2787545 h 6858000"/>
              <a:gd name="connsiteX53" fmla="*/ 5411130 w 6128435"/>
              <a:gd name="connsiteY53" fmla="*/ 2788640 h 6858000"/>
              <a:gd name="connsiteX54" fmla="*/ 5416439 w 6128435"/>
              <a:gd name="connsiteY54" fmla="*/ 2805666 h 6858000"/>
              <a:gd name="connsiteX55" fmla="*/ 5416589 w 6128435"/>
              <a:gd name="connsiteY55" fmla="*/ 2810822 h 6858000"/>
              <a:gd name="connsiteX56" fmla="*/ 5418542 w 6128435"/>
              <a:gd name="connsiteY56" fmla="*/ 2817745 h 6858000"/>
              <a:gd name="connsiteX57" fmla="*/ 5418847 w 6128435"/>
              <a:gd name="connsiteY57" fmla="*/ 2817825 h 6858000"/>
              <a:gd name="connsiteX58" fmla="*/ 5423364 w 6128435"/>
              <a:gd name="connsiteY58" fmla="*/ 2858292 h 6858000"/>
              <a:gd name="connsiteX59" fmla="*/ 5479298 w 6128435"/>
              <a:gd name="connsiteY59" fmla="*/ 2947791 h 6858000"/>
              <a:gd name="connsiteX60" fmla="*/ 5481770 w 6128435"/>
              <a:gd name="connsiteY60" fmla="*/ 2951352 h 6858000"/>
              <a:gd name="connsiteX61" fmla="*/ 5481013 w 6128435"/>
              <a:gd name="connsiteY61" fmla="*/ 2973461 h 6858000"/>
              <a:gd name="connsiteX62" fmla="*/ 5482045 w 6128435"/>
              <a:gd name="connsiteY62" fmla="*/ 2984371 h 6858000"/>
              <a:gd name="connsiteX63" fmla="*/ 5479405 w 6128435"/>
              <a:gd name="connsiteY63" fmla="*/ 2988507 h 6858000"/>
              <a:gd name="connsiteX64" fmla="*/ 5482415 w 6128435"/>
              <a:gd name="connsiteY64" fmla="*/ 3004079 h 6858000"/>
              <a:gd name="connsiteX65" fmla="*/ 5483865 w 6128435"/>
              <a:gd name="connsiteY65" fmla="*/ 3005467 h 6858000"/>
              <a:gd name="connsiteX66" fmla="*/ 5482236 w 6128435"/>
              <a:gd name="connsiteY66" fmla="*/ 3019791 h 6858000"/>
              <a:gd name="connsiteX67" fmla="*/ 5475895 w 6128435"/>
              <a:gd name="connsiteY67" fmla="*/ 3033578 h 6858000"/>
              <a:gd name="connsiteX68" fmla="*/ 5477595 w 6128435"/>
              <a:gd name="connsiteY68" fmla="*/ 3250534 h 6858000"/>
              <a:gd name="connsiteX69" fmla="*/ 5532836 w 6128435"/>
              <a:gd name="connsiteY69" fmla="*/ 3353840 h 6858000"/>
              <a:gd name="connsiteX70" fmla="*/ 5561229 w 6128435"/>
              <a:gd name="connsiteY70" fmla="*/ 3395784 h 6858000"/>
              <a:gd name="connsiteX71" fmla="*/ 5589758 w 6128435"/>
              <a:gd name="connsiteY71" fmla="*/ 3506453 h 6858000"/>
              <a:gd name="connsiteX72" fmla="*/ 5596144 w 6128435"/>
              <a:gd name="connsiteY72" fmla="*/ 3534624 h 6858000"/>
              <a:gd name="connsiteX73" fmla="*/ 5597750 w 6128435"/>
              <a:gd name="connsiteY73" fmla="*/ 3534129 h 6858000"/>
              <a:gd name="connsiteX74" fmla="*/ 5599700 w 6128435"/>
              <a:gd name="connsiteY74" fmla="*/ 3547221 h 6858000"/>
              <a:gd name="connsiteX75" fmla="*/ 5615031 w 6128435"/>
              <a:gd name="connsiteY75" fmla="*/ 3557482 h 6858000"/>
              <a:gd name="connsiteX76" fmla="*/ 5618377 w 6128435"/>
              <a:gd name="connsiteY76" fmla="*/ 3588431 h 6858000"/>
              <a:gd name="connsiteX77" fmla="*/ 5612155 w 6128435"/>
              <a:gd name="connsiteY77" fmla="*/ 3589869 h 6858000"/>
              <a:gd name="connsiteX78" fmla="*/ 5620843 w 6128435"/>
              <a:gd name="connsiteY78" fmla="*/ 3606745 h 6858000"/>
              <a:gd name="connsiteX79" fmla="*/ 5655472 w 6128435"/>
              <a:gd name="connsiteY79" fmla="*/ 3678877 h 6858000"/>
              <a:gd name="connsiteX80" fmla="*/ 5680448 w 6128435"/>
              <a:gd name="connsiteY80" fmla="*/ 3717760 h 6858000"/>
              <a:gd name="connsiteX81" fmla="*/ 5683015 w 6128435"/>
              <a:gd name="connsiteY81" fmla="*/ 3762025 h 6858000"/>
              <a:gd name="connsiteX82" fmla="*/ 5696643 w 6128435"/>
              <a:gd name="connsiteY82" fmla="*/ 3773888 h 6858000"/>
              <a:gd name="connsiteX83" fmla="*/ 5699203 w 6128435"/>
              <a:gd name="connsiteY83" fmla="*/ 3775823 h 6858000"/>
              <a:gd name="connsiteX84" fmla="*/ 5704824 w 6128435"/>
              <a:gd name="connsiteY84" fmla="*/ 3785966 h 6858000"/>
              <a:gd name="connsiteX85" fmla="*/ 5712204 w 6128435"/>
              <a:gd name="connsiteY85" fmla="*/ 3785830 h 6858000"/>
              <a:gd name="connsiteX86" fmla="*/ 5724816 w 6128435"/>
              <a:gd name="connsiteY86" fmla="*/ 3798949 h 6858000"/>
              <a:gd name="connsiteX87" fmla="*/ 5733539 w 6128435"/>
              <a:gd name="connsiteY87" fmla="*/ 3818457 h 6858000"/>
              <a:gd name="connsiteX88" fmla="*/ 5768491 w 6128435"/>
              <a:gd name="connsiteY88" fmla="*/ 3914399 h 6858000"/>
              <a:gd name="connsiteX89" fmla="*/ 5793123 w 6128435"/>
              <a:gd name="connsiteY89" fmla="*/ 3969952 h 6858000"/>
              <a:gd name="connsiteX90" fmla="*/ 5808321 w 6128435"/>
              <a:gd name="connsiteY90" fmla="*/ 3988153 h 6858000"/>
              <a:gd name="connsiteX91" fmla="*/ 5825621 w 6128435"/>
              <a:gd name="connsiteY91" fmla="*/ 4015525 h 6858000"/>
              <a:gd name="connsiteX92" fmla="*/ 5860672 w 6128435"/>
              <a:gd name="connsiteY92" fmla="*/ 4061579 h 6858000"/>
              <a:gd name="connsiteX93" fmla="*/ 5872173 w 6128435"/>
              <a:gd name="connsiteY93" fmla="*/ 4088497 h 6858000"/>
              <a:gd name="connsiteX94" fmla="*/ 5883705 w 6128435"/>
              <a:gd name="connsiteY94" fmla="*/ 4101899 h 6858000"/>
              <a:gd name="connsiteX95" fmla="*/ 5885314 w 6128435"/>
              <a:gd name="connsiteY95" fmla="*/ 4108387 h 6858000"/>
              <a:gd name="connsiteX96" fmla="*/ 5894095 w 6128435"/>
              <a:gd name="connsiteY96" fmla="*/ 4128857 h 6858000"/>
              <a:gd name="connsiteX97" fmla="*/ 5898339 w 6128435"/>
              <a:gd name="connsiteY97" fmla="*/ 4140800 h 6858000"/>
              <a:gd name="connsiteX98" fmla="*/ 5899734 w 6128435"/>
              <a:gd name="connsiteY98" fmla="*/ 4145632 h 6858000"/>
              <a:gd name="connsiteX99" fmla="*/ 5897098 w 6128435"/>
              <a:gd name="connsiteY99" fmla="*/ 4157819 h 6858000"/>
              <a:gd name="connsiteX100" fmla="*/ 5903513 w 6128435"/>
              <a:gd name="connsiteY100" fmla="*/ 4187661 h 6858000"/>
              <a:gd name="connsiteX101" fmla="*/ 5917114 w 6128435"/>
              <a:gd name="connsiteY101" fmla="*/ 4213096 h 6858000"/>
              <a:gd name="connsiteX102" fmla="*/ 5921153 w 6128435"/>
              <a:gd name="connsiteY102" fmla="*/ 4236222 h 6858000"/>
              <a:gd name="connsiteX103" fmla="*/ 5924233 w 6128435"/>
              <a:gd name="connsiteY103" fmla="*/ 4242060 h 6858000"/>
              <a:gd name="connsiteX104" fmla="*/ 5928910 w 6128435"/>
              <a:gd name="connsiteY104" fmla="*/ 4300973 h 6858000"/>
              <a:gd name="connsiteX105" fmla="*/ 5939320 w 6128435"/>
              <a:gd name="connsiteY105" fmla="*/ 4340435 h 6858000"/>
              <a:gd name="connsiteX106" fmla="*/ 5946705 w 6128435"/>
              <a:gd name="connsiteY106" fmla="*/ 4428051 h 6858000"/>
              <a:gd name="connsiteX107" fmla="*/ 5949261 w 6128435"/>
              <a:gd name="connsiteY107" fmla="*/ 4449185 h 6858000"/>
              <a:gd name="connsiteX108" fmla="*/ 5957504 w 6128435"/>
              <a:gd name="connsiteY108" fmla="*/ 4465911 h 6858000"/>
              <a:gd name="connsiteX109" fmla="*/ 5964689 w 6128435"/>
              <a:gd name="connsiteY109" fmla="*/ 4468532 h 6858000"/>
              <a:gd name="connsiteX110" fmla="*/ 5967062 w 6128435"/>
              <a:gd name="connsiteY110" fmla="*/ 4479923 h 6858000"/>
              <a:gd name="connsiteX111" fmla="*/ 5968960 w 6128435"/>
              <a:gd name="connsiteY111" fmla="*/ 4482655 h 6858000"/>
              <a:gd name="connsiteX112" fmla="*/ 5978567 w 6128435"/>
              <a:gd name="connsiteY112" fmla="*/ 4498605 h 6858000"/>
              <a:gd name="connsiteX113" fmla="*/ 5980106 w 6128435"/>
              <a:gd name="connsiteY113" fmla="*/ 4585087 h 6858000"/>
              <a:gd name="connsiteX114" fmla="*/ 5998138 w 6128435"/>
              <a:gd name="connsiteY114" fmla="*/ 4697518 h 6858000"/>
              <a:gd name="connsiteX115" fmla="*/ 6013516 w 6128435"/>
              <a:gd name="connsiteY115" fmla="*/ 4786619 h 6858000"/>
              <a:gd name="connsiteX116" fmla="*/ 6025404 w 6128435"/>
              <a:gd name="connsiteY116" fmla="*/ 4858148 h 6858000"/>
              <a:gd name="connsiteX117" fmla="*/ 6007749 w 6128435"/>
              <a:gd name="connsiteY117" fmla="*/ 4964715 h 6858000"/>
              <a:gd name="connsiteX118" fmla="*/ 6005269 w 6128435"/>
              <a:gd name="connsiteY118" fmla="*/ 5150567 h 6858000"/>
              <a:gd name="connsiteX119" fmla="*/ 6001127 w 6128435"/>
              <a:gd name="connsiteY119" fmla="*/ 5164609 h 6858000"/>
              <a:gd name="connsiteX120" fmla="*/ 5996647 w 6128435"/>
              <a:gd name="connsiteY120" fmla="*/ 5185640 h 6858000"/>
              <a:gd name="connsiteX121" fmla="*/ 5998514 w 6128435"/>
              <a:gd name="connsiteY121" fmla="*/ 5189673 h 6858000"/>
              <a:gd name="connsiteX122" fmla="*/ 5995970 w 6128435"/>
              <a:gd name="connsiteY122" fmla="*/ 5221547 h 6858000"/>
              <a:gd name="connsiteX123" fmla="*/ 5997218 w 6128435"/>
              <a:gd name="connsiteY123" fmla="*/ 5222031 h 6858000"/>
              <a:gd name="connsiteX124" fmla="*/ 6002116 w 6128435"/>
              <a:gd name="connsiteY124" fmla="*/ 5231223 h 6858000"/>
              <a:gd name="connsiteX125" fmla="*/ 6008541 w 6128435"/>
              <a:gd name="connsiteY125" fmla="*/ 5248680 h 6858000"/>
              <a:gd name="connsiteX126" fmla="*/ 6039260 w 6128435"/>
              <a:gd name="connsiteY126" fmla="*/ 5289518 h 6858000"/>
              <a:gd name="connsiteX127" fmla="*/ 6036748 w 6128435"/>
              <a:gd name="connsiteY127" fmla="*/ 5322752 h 6858000"/>
              <a:gd name="connsiteX128" fmla="*/ 6036943 w 6128435"/>
              <a:gd name="connsiteY128" fmla="*/ 5329480 h 6858000"/>
              <a:gd name="connsiteX129" fmla="*/ 6037236 w 6128435"/>
              <a:gd name="connsiteY129" fmla="*/ 5329634 h 6858000"/>
              <a:gd name="connsiteX130" fmla="*/ 6038019 w 6128435"/>
              <a:gd name="connsiteY130" fmla="*/ 5336764 h 6858000"/>
              <a:gd name="connsiteX131" fmla="*/ 6037298 w 6128435"/>
              <a:gd name="connsiteY131" fmla="*/ 5341753 h 6858000"/>
              <a:gd name="connsiteX132" fmla="*/ 6037677 w 6128435"/>
              <a:gd name="connsiteY132" fmla="*/ 5354807 h 6858000"/>
              <a:gd name="connsiteX133" fmla="*/ 6039728 w 6128435"/>
              <a:gd name="connsiteY133" fmla="*/ 5359416 h 6858000"/>
              <a:gd name="connsiteX134" fmla="*/ 6043311 w 6128435"/>
              <a:gd name="connsiteY134" fmla="*/ 5361407 h 6858000"/>
              <a:gd name="connsiteX135" fmla="*/ 6042954 w 6128435"/>
              <a:gd name="connsiteY135" fmla="*/ 5362576 h 6858000"/>
              <a:gd name="connsiteX136" fmla="*/ 6053435 w 6128435"/>
              <a:gd name="connsiteY136" fmla="*/ 5387547 h 6858000"/>
              <a:gd name="connsiteX137" fmla="*/ 6065933 w 6128435"/>
              <a:gd name="connsiteY137" fmla="*/ 5443002 h 6858000"/>
              <a:gd name="connsiteX138" fmla="*/ 6068640 w 6128435"/>
              <a:gd name="connsiteY138" fmla="*/ 5474503 h 6858000"/>
              <a:gd name="connsiteX139" fmla="*/ 6080922 w 6128435"/>
              <a:gd name="connsiteY139" fmla="*/ 5561070 h 6858000"/>
              <a:gd name="connsiteX140" fmla="*/ 6096949 w 6128435"/>
              <a:gd name="connsiteY140" fmla="*/ 5648179 h 6858000"/>
              <a:gd name="connsiteX141" fmla="*/ 6125703 w 6128435"/>
              <a:gd name="connsiteY141" fmla="*/ 5692894 h 6858000"/>
              <a:gd name="connsiteX142" fmla="*/ 6126670 w 6128435"/>
              <a:gd name="connsiteY142" fmla="*/ 5697882 h 6858000"/>
              <a:gd name="connsiteX143" fmla="*/ 6124061 w 6128435"/>
              <a:gd name="connsiteY143" fmla="*/ 5710294 h 6858000"/>
              <a:gd name="connsiteX144" fmla="*/ 6122213 w 6128435"/>
              <a:gd name="connsiteY144" fmla="*/ 5714762 h 6858000"/>
              <a:gd name="connsiteX145" fmla="*/ 6121353 w 6128435"/>
              <a:gd name="connsiteY145" fmla="*/ 5721725 h 6858000"/>
              <a:gd name="connsiteX146" fmla="*/ 6121607 w 6128435"/>
              <a:gd name="connsiteY146" fmla="*/ 5721959 h 6858000"/>
              <a:gd name="connsiteX147" fmla="*/ 6120262 w 6128435"/>
              <a:gd name="connsiteY147" fmla="*/ 5728358 h 6858000"/>
              <a:gd name="connsiteX148" fmla="*/ 6110194 w 6128435"/>
              <a:gd name="connsiteY148" fmla="*/ 5758853 h 6858000"/>
              <a:gd name="connsiteX149" fmla="*/ 6127519 w 6128435"/>
              <a:gd name="connsiteY149" fmla="*/ 5865775 h 6858000"/>
              <a:gd name="connsiteX150" fmla="*/ 6128435 w 6128435"/>
              <a:gd name="connsiteY150" fmla="*/ 5870164 h 6858000"/>
              <a:gd name="connsiteX151" fmla="*/ 6119217 w 6128435"/>
              <a:gd name="connsiteY151" fmla="*/ 5888542 h 6858000"/>
              <a:gd name="connsiteX152" fmla="*/ 6115966 w 6128435"/>
              <a:gd name="connsiteY152" fmla="*/ 5898387 h 6858000"/>
              <a:gd name="connsiteX153" fmla="*/ 6111924 w 6128435"/>
              <a:gd name="connsiteY153" fmla="*/ 5900444 h 6858000"/>
              <a:gd name="connsiteX154" fmla="*/ 6108716 w 6128435"/>
              <a:gd name="connsiteY154" fmla="*/ 5915345 h 6858000"/>
              <a:gd name="connsiteX155" fmla="*/ 6109524 w 6128435"/>
              <a:gd name="connsiteY155" fmla="*/ 5917328 h 6858000"/>
              <a:gd name="connsiteX156" fmla="*/ 6102493 w 6128435"/>
              <a:gd name="connsiteY156" fmla="*/ 5928602 h 6858000"/>
              <a:gd name="connsiteX157" fmla="*/ 6056863 w 6128435"/>
              <a:gd name="connsiteY157" fmla="*/ 6000643 h 6858000"/>
              <a:gd name="connsiteX158" fmla="*/ 6045436 w 6128435"/>
              <a:gd name="connsiteY158" fmla="*/ 6124480 h 6858000"/>
              <a:gd name="connsiteX159" fmla="*/ 6030489 w 6128435"/>
              <a:gd name="connsiteY159" fmla="*/ 6317666 h 6858000"/>
              <a:gd name="connsiteX160" fmla="*/ 6007492 w 6128435"/>
              <a:gd name="connsiteY160" fmla="*/ 6440818 h 6858000"/>
              <a:gd name="connsiteX161" fmla="*/ 6009467 w 6128435"/>
              <a:gd name="connsiteY161" fmla="*/ 6487076 h 6858000"/>
              <a:gd name="connsiteX162" fmla="*/ 5995064 w 6128435"/>
              <a:gd name="connsiteY162" fmla="*/ 6540791 h 6858000"/>
              <a:gd name="connsiteX163" fmla="*/ 5996309 w 6128435"/>
              <a:gd name="connsiteY163" fmla="*/ 6543961 h 6858000"/>
              <a:gd name="connsiteX164" fmla="*/ 5996048 w 6128435"/>
              <a:gd name="connsiteY164" fmla="*/ 6555444 h 6858000"/>
              <a:gd name="connsiteX165" fmla="*/ 6002524 w 6128435"/>
              <a:gd name="connsiteY165" fmla="*/ 6560188 h 6858000"/>
              <a:gd name="connsiteX166" fmla="*/ 6006823 w 6128435"/>
              <a:gd name="connsiteY166" fmla="*/ 6578546 h 6858000"/>
              <a:gd name="connsiteX167" fmla="*/ 6004510 w 6128435"/>
              <a:gd name="connsiteY167" fmla="*/ 6599256 h 6858000"/>
              <a:gd name="connsiteX168" fmla="*/ 5986207 w 6128435"/>
              <a:gd name="connsiteY168" fmla="*/ 6695855 h 6858000"/>
              <a:gd name="connsiteX169" fmla="*/ 5979428 w 6128435"/>
              <a:gd name="connsiteY169" fmla="*/ 6754678 h 6858000"/>
              <a:gd name="connsiteX170" fmla="*/ 5983398 w 6128435"/>
              <a:gd name="connsiteY170" fmla="*/ 6778641 h 6858000"/>
              <a:gd name="connsiteX171" fmla="*/ 5984543 w 6128435"/>
              <a:gd name="connsiteY171" fmla="*/ 6811016 h 6858000"/>
              <a:gd name="connsiteX172" fmla="*/ 5981802 w 6128435"/>
              <a:gd name="connsiteY172" fmla="*/ 6838578 h 6858000"/>
              <a:gd name="connsiteX173" fmla="*/ 5979671 w 6128435"/>
              <a:gd name="connsiteY173" fmla="*/ 6858000 h 6858000"/>
              <a:gd name="connsiteX174" fmla="*/ 0 w 6128435"/>
              <a:gd name="connsiteY174" fmla="*/ 6858000 h 6858000"/>
              <a:gd name="connsiteX175" fmla="*/ 0 w 6128435"/>
              <a:gd name="connsiteY175"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71650 w 6128435"/>
              <a:gd name="connsiteY44" fmla="*/ 2440467 h 6858000"/>
              <a:gd name="connsiteX45" fmla="*/ 5271438 w 6128435"/>
              <a:gd name="connsiteY45" fmla="*/ 2447186 h 6858000"/>
              <a:gd name="connsiteX46" fmla="*/ 5271722 w 6128435"/>
              <a:gd name="connsiteY46" fmla="*/ 2447359 h 6858000"/>
              <a:gd name="connsiteX47" fmla="*/ 5148653 w 6128435"/>
              <a:gd name="connsiteY47" fmla="*/ 2460132 h 6858000"/>
              <a:gd name="connsiteX48" fmla="*/ 5192511 w 6128435"/>
              <a:gd name="connsiteY48" fmla="*/ 2549199 h 6858000"/>
              <a:gd name="connsiteX49" fmla="*/ 5307538 w 6128435"/>
              <a:gd name="connsiteY49" fmla="*/ 2514685 h 6858000"/>
              <a:gd name="connsiteX50" fmla="*/ 5337604 w 6128435"/>
              <a:gd name="connsiteY50" fmla="*/ 2597632 h 6858000"/>
              <a:gd name="connsiteX51" fmla="*/ 5407503 w 6128435"/>
              <a:gd name="connsiteY51" fmla="*/ 2786290 h 6858000"/>
              <a:gd name="connsiteX52" fmla="*/ 5407356 w 6128435"/>
              <a:gd name="connsiteY52" fmla="*/ 2787545 h 6858000"/>
              <a:gd name="connsiteX53" fmla="*/ 5411130 w 6128435"/>
              <a:gd name="connsiteY53" fmla="*/ 2788640 h 6858000"/>
              <a:gd name="connsiteX54" fmla="*/ 5416439 w 6128435"/>
              <a:gd name="connsiteY54" fmla="*/ 2805666 h 6858000"/>
              <a:gd name="connsiteX55" fmla="*/ 5416589 w 6128435"/>
              <a:gd name="connsiteY55" fmla="*/ 2810822 h 6858000"/>
              <a:gd name="connsiteX56" fmla="*/ 5418542 w 6128435"/>
              <a:gd name="connsiteY56" fmla="*/ 2817745 h 6858000"/>
              <a:gd name="connsiteX57" fmla="*/ 5418847 w 6128435"/>
              <a:gd name="connsiteY57" fmla="*/ 2817825 h 6858000"/>
              <a:gd name="connsiteX58" fmla="*/ 5423364 w 6128435"/>
              <a:gd name="connsiteY58" fmla="*/ 2858292 h 6858000"/>
              <a:gd name="connsiteX59" fmla="*/ 5479298 w 6128435"/>
              <a:gd name="connsiteY59" fmla="*/ 2947791 h 6858000"/>
              <a:gd name="connsiteX60" fmla="*/ 5481770 w 6128435"/>
              <a:gd name="connsiteY60" fmla="*/ 2951352 h 6858000"/>
              <a:gd name="connsiteX61" fmla="*/ 5481013 w 6128435"/>
              <a:gd name="connsiteY61" fmla="*/ 2973461 h 6858000"/>
              <a:gd name="connsiteX62" fmla="*/ 5482045 w 6128435"/>
              <a:gd name="connsiteY62" fmla="*/ 2984371 h 6858000"/>
              <a:gd name="connsiteX63" fmla="*/ 5479405 w 6128435"/>
              <a:gd name="connsiteY63" fmla="*/ 2988507 h 6858000"/>
              <a:gd name="connsiteX64" fmla="*/ 5482415 w 6128435"/>
              <a:gd name="connsiteY64" fmla="*/ 3004079 h 6858000"/>
              <a:gd name="connsiteX65" fmla="*/ 5483865 w 6128435"/>
              <a:gd name="connsiteY65" fmla="*/ 3005467 h 6858000"/>
              <a:gd name="connsiteX66" fmla="*/ 5482236 w 6128435"/>
              <a:gd name="connsiteY66" fmla="*/ 3019791 h 6858000"/>
              <a:gd name="connsiteX67" fmla="*/ 5475895 w 6128435"/>
              <a:gd name="connsiteY67" fmla="*/ 3033578 h 6858000"/>
              <a:gd name="connsiteX68" fmla="*/ 5477595 w 6128435"/>
              <a:gd name="connsiteY68" fmla="*/ 3250534 h 6858000"/>
              <a:gd name="connsiteX69" fmla="*/ 5532836 w 6128435"/>
              <a:gd name="connsiteY69" fmla="*/ 3353840 h 6858000"/>
              <a:gd name="connsiteX70" fmla="*/ 5561229 w 6128435"/>
              <a:gd name="connsiteY70" fmla="*/ 3395784 h 6858000"/>
              <a:gd name="connsiteX71" fmla="*/ 5589758 w 6128435"/>
              <a:gd name="connsiteY71" fmla="*/ 3506453 h 6858000"/>
              <a:gd name="connsiteX72" fmla="*/ 5596144 w 6128435"/>
              <a:gd name="connsiteY72" fmla="*/ 3534624 h 6858000"/>
              <a:gd name="connsiteX73" fmla="*/ 5597750 w 6128435"/>
              <a:gd name="connsiteY73" fmla="*/ 3534129 h 6858000"/>
              <a:gd name="connsiteX74" fmla="*/ 5599700 w 6128435"/>
              <a:gd name="connsiteY74" fmla="*/ 3547221 h 6858000"/>
              <a:gd name="connsiteX75" fmla="*/ 5615031 w 6128435"/>
              <a:gd name="connsiteY75" fmla="*/ 3557482 h 6858000"/>
              <a:gd name="connsiteX76" fmla="*/ 5618377 w 6128435"/>
              <a:gd name="connsiteY76" fmla="*/ 3588431 h 6858000"/>
              <a:gd name="connsiteX77" fmla="*/ 5612155 w 6128435"/>
              <a:gd name="connsiteY77" fmla="*/ 3589869 h 6858000"/>
              <a:gd name="connsiteX78" fmla="*/ 5620843 w 6128435"/>
              <a:gd name="connsiteY78" fmla="*/ 3606745 h 6858000"/>
              <a:gd name="connsiteX79" fmla="*/ 5655472 w 6128435"/>
              <a:gd name="connsiteY79" fmla="*/ 3678877 h 6858000"/>
              <a:gd name="connsiteX80" fmla="*/ 5680448 w 6128435"/>
              <a:gd name="connsiteY80" fmla="*/ 3717760 h 6858000"/>
              <a:gd name="connsiteX81" fmla="*/ 5683015 w 6128435"/>
              <a:gd name="connsiteY81" fmla="*/ 3762025 h 6858000"/>
              <a:gd name="connsiteX82" fmla="*/ 5696643 w 6128435"/>
              <a:gd name="connsiteY82" fmla="*/ 3773888 h 6858000"/>
              <a:gd name="connsiteX83" fmla="*/ 5699203 w 6128435"/>
              <a:gd name="connsiteY83" fmla="*/ 3775823 h 6858000"/>
              <a:gd name="connsiteX84" fmla="*/ 5704824 w 6128435"/>
              <a:gd name="connsiteY84" fmla="*/ 3785966 h 6858000"/>
              <a:gd name="connsiteX85" fmla="*/ 5712204 w 6128435"/>
              <a:gd name="connsiteY85" fmla="*/ 3785830 h 6858000"/>
              <a:gd name="connsiteX86" fmla="*/ 5724816 w 6128435"/>
              <a:gd name="connsiteY86" fmla="*/ 3798949 h 6858000"/>
              <a:gd name="connsiteX87" fmla="*/ 5733539 w 6128435"/>
              <a:gd name="connsiteY87" fmla="*/ 3818457 h 6858000"/>
              <a:gd name="connsiteX88" fmla="*/ 5768491 w 6128435"/>
              <a:gd name="connsiteY88" fmla="*/ 3914399 h 6858000"/>
              <a:gd name="connsiteX89" fmla="*/ 5793123 w 6128435"/>
              <a:gd name="connsiteY89" fmla="*/ 3969952 h 6858000"/>
              <a:gd name="connsiteX90" fmla="*/ 5808321 w 6128435"/>
              <a:gd name="connsiteY90" fmla="*/ 3988153 h 6858000"/>
              <a:gd name="connsiteX91" fmla="*/ 5825621 w 6128435"/>
              <a:gd name="connsiteY91" fmla="*/ 4015525 h 6858000"/>
              <a:gd name="connsiteX92" fmla="*/ 5860672 w 6128435"/>
              <a:gd name="connsiteY92" fmla="*/ 4061579 h 6858000"/>
              <a:gd name="connsiteX93" fmla="*/ 5872173 w 6128435"/>
              <a:gd name="connsiteY93" fmla="*/ 4088497 h 6858000"/>
              <a:gd name="connsiteX94" fmla="*/ 5883705 w 6128435"/>
              <a:gd name="connsiteY94" fmla="*/ 4101899 h 6858000"/>
              <a:gd name="connsiteX95" fmla="*/ 5885314 w 6128435"/>
              <a:gd name="connsiteY95" fmla="*/ 4108387 h 6858000"/>
              <a:gd name="connsiteX96" fmla="*/ 5894095 w 6128435"/>
              <a:gd name="connsiteY96" fmla="*/ 4128857 h 6858000"/>
              <a:gd name="connsiteX97" fmla="*/ 5898339 w 6128435"/>
              <a:gd name="connsiteY97" fmla="*/ 4140800 h 6858000"/>
              <a:gd name="connsiteX98" fmla="*/ 5899734 w 6128435"/>
              <a:gd name="connsiteY98" fmla="*/ 4145632 h 6858000"/>
              <a:gd name="connsiteX99" fmla="*/ 5897098 w 6128435"/>
              <a:gd name="connsiteY99" fmla="*/ 4157819 h 6858000"/>
              <a:gd name="connsiteX100" fmla="*/ 5903513 w 6128435"/>
              <a:gd name="connsiteY100" fmla="*/ 4187661 h 6858000"/>
              <a:gd name="connsiteX101" fmla="*/ 5917114 w 6128435"/>
              <a:gd name="connsiteY101" fmla="*/ 4213096 h 6858000"/>
              <a:gd name="connsiteX102" fmla="*/ 5921153 w 6128435"/>
              <a:gd name="connsiteY102" fmla="*/ 4236222 h 6858000"/>
              <a:gd name="connsiteX103" fmla="*/ 5924233 w 6128435"/>
              <a:gd name="connsiteY103" fmla="*/ 4242060 h 6858000"/>
              <a:gd name="connsiteX104" fmla="*/ 5928910 w 6128435"/>
              <a:gd name="connsiteY104" fmla="*/ 4300973 h 6858000"/>
              <a:gd name="connsiteX105" fmla="*/ 5939320 w 6128435"/>
              <a:gd name="connsiteY105" fmla="*/ 4340435 h 6858000"/>
              <a:gd name="connsiteX106" fmla="*/ 5946705 w 6128435"/>
              <a:gd name="connsiteY106" fmla="*/ 4428051 h 6858000"/>
              <a:gd name="connsiteX107" fmla="*/ 5949261 w 6128435"/>
              <a:gd name="connsiteY107" fmla="*/ 4449185 h 6858000"/>
              <a:gd name="connsiteX108" fmla="*/ 5957504 w 6128435"/>
              <a:gd name="connsiteY108" fmla="*/ 4465911 h 6858000"/>
              <a:gd name="connsiteX109" fmla="*/ 5964689 w 6128435"/>
              <a:gd name="connsiteY109" fmla="*/ 4468532 h 6858000"/>
              <a:gd name="connsiteX110" fmla="*/ 5967062 w 6128435"/>
              <a:gd name="connsiteY110" fmla="*/ 4479923 h 6858000"/>
              <a:gd name="connsiteX111" fmla="*/ 5968960 w 6128435"/>
              <a:gd name="connsiteY111" fmla="*/ 4482655 h 6858000"/>
              <a:gd name="connsiteX112" fmla="*/ 5978567 w 6128435"/>
              <a:gd name="connsiteY112" fmla="*/ 4498605 h 6858000"/>
              <a:gd name="connsiteX113" fmla="*/ 5980106 w 6128435"/>
              <a:gd name="connsiteY113" fmla="*/ 4585087 h 6858000"/>
              <a:gd name="connsiteX114" fmla="*/ 5998138 w 6128435"/>
              <a:gd name="connsiteY114" fmla="*/ 4697518 h 6858000"/>
              <a:gd name="connsiteX115" fmla="*/ 6013516 w 6128435"/>
              <a:gd name="connsiteY115" fmla="*/ 4786619 h 6858000"/>
              <a:gd name="connsiteX116" fmla="*/ 6025404 w 6128435"/>
              <a:gd name="connsiteY116" fmla="*/ 4858148 h 6858000"/>
              <a:gd name="connsiteX117" fmla="*/ 6007749 w 6128435"/>
              <a:gd name="connsiteY117" fmla="*/ 4964715 h 6858000"/>
              <a:gd name="connsiteX118" fmla="*/ 6005269 w 6128435"/>
              <a:gd name="connsiteY118" fmla="*/ 5150567 h 6858000"/>
              <a:gd name="connsiteX119" fmla="*/ 6001127 w 6128435"/>
              <a:gd name="connsiteY119" fmla="*/ 5164609 h 6858000"/>
              <a:gd name="connsiteX120" fmla="*/ 5996647 w 6128435"/>
              <a:gd name="connsiteY120" fmla="*/ 5185640 h 6858000"/>
              <a:gd name="connsiteX121" fmla="*/ 5998514 w 6128435"/>
              <a:gd name="connsiteY121" fmla="*/ 5189673 h 6858000"/>
              <a:gd name="connsiteX122" fmla="*/ 5995970 w 6128435"/>
              <a:gd name="connsiteY122" fmla="*/ 5221547 h 6858000"/>
              <a:gd name="connsiteX123" fmla="*/ 5997218 w 6128435"/>
              <a:gd name="connsiteY123" fmla="*/ 5222031 h 6858000"/>
              <a:gd name="connsiteX124" fmla="*/ 6002116 w 6128435"/>
              <a:gd name="connsiteY124" fmla="*/ 5231223 h 6858000"/>
              <a:gd name="connsiteX125" fmla="*/ 6008541 w 6128435"/>
              <a:gd name="connsiteY125" fmla="*/ 5248680 h 6858000"/>
              <a:gd name="connsiteX126" fmla="*/ 6039260 w 6128435"/>
              <a:gd name="connsiteY126" fmla="*/ 5289518 h 6858000"/>
              <a:gd name="connsiteX127" fmla="*/ 6036748 w 6128435"/>
              <a:gd name="connsiteY127" fmla="*/ 5322752 h 6858000"/>
              <a:gd name="connsiteX128" fmla="*/ 6036943 w 6128435"/>
              <a:gd name="connsiteY128" fmla="*/ 5329480 h 6858000"/>
              <a:gd name="connsiteX129" fmla="*/ 6037236 w 6128435"/>
              <a:gd name="connsiteY129" fmla="*/ 5329634 h 6858000"/>
              <a:gd name="connsiteX130" fmla="*/ 6038019 w 6128435"/>
              <a:gd name="connsiteY130" fmla="*/ 5336764 h 6858000"/>
              <a:gd name="connsiteX131" fmla="*/ 6037298 w 6128435"/>
              <a:gd name="connsiteY131" fmla="*/ 5341753 h 6858000"/>
              <a:gd name="connsiteX132" fmla="*/ 6037677 w 6128435"/>
              <a:gd name="connsiteY132" fmla="*/ 5354807 h 6858000"/>
              <a:gd name="connsiteX133" fmla="*/ 6039728 w 6128435"/>
              <a:gd name="connsiteY133" fmla="*/ 5359416 h 6858000"/>
              <a:gd name="connsiteX134" fmla="*/ 6043311 w 6128435"/>
              <a:gd name="connsiteY134" fmla="*/ 5361407 h 6858000"/>
              <a:gd name="connsiteX135" fmla="*/ 6042954 w 6128435"/>
              <a:gd name="connsiteY135" fmla="*/ 5362576 h 6858000"/>
              <a:gd name="connsiteX136" fmla="*/ 6053435 w 6128435"/>
              <a:gd name="connsiteY136" fmla="*/ 5387547 h 6858000"/>
              <a:gd name="connsiteX137" fmla="*/ 6065933 w 6128435"/>
              <a:gd name="connsiteY137" fmla="*/ 5443002 h 6858000"/>
              <a:gd name="connsiteX138" fmla="*/ 6068640 w 6128435"/>
              <a:gd name="connsiteY138" fmla="*/ 5474503 h 6858000"/>
              <a:gd name="connsiteX139" fmla="*/ 6080922 w 6128435"/>
              <a:gd name="connsiteY139" fmla="*/ 5561070 h 6858000"/>
              <a:gd name="connsiteX140" fmla="*/ 6096949 w 6128435"/>
              <a:gd name="connsiteY140" fmla="*/ 5648179 h 6858000"/>
              <a:gd name="connsiteX141" fmla="*/ 6125703 w 6128435"/>
              <a:gd name="connsiteY141" fmla="*/ 5692894 h 6858000"/>
              <a:gd name="connsiteX142" fmla="*/ 6126670 w 6128435"/>
              <a:gd name="connsiteY142" fmla="*/ 5697882 h 6858000"/>
              <a:gd name="connsiteX143" fmla="*/ 6124061 w 6128435"/>
              <a:gd name="connsiteY143" fmla="*/ 5710294 h 6858000"/>
              <a:gd name="connsiteX144" fmla="*/ 6122213 w 6128435"/>
              <a:gd name="connsiteY144" fmla="*/ 5714762 h 6858000"/>
              <a:gd name="connsiteX145" fmla="*/ 6121353 w 6128435"/>
              <a:gd name="connsiteY145" fmla="*/ 5721725 h 6858000"/>
              <a:gd name="connsiteX146" fmla="*/ 6121607 w 6128435"/>
              <a:gd name="connsiteY146" fmla="*/ 5721959 h 6858000"/>
              <a:gd name="connsiteX147" fmla="*/ 6120262 w 6128435"/>
              <a:gd name="connsiteY147" fmla="*/ 5728358 h 6858000"/>
              <a:gd name="connsiteX148" fmla="*/ 6110194 w 6128435"/>
              <a:gd name="connsiteY148" fmla="*/ 5758853 h 6858000"/>
              <a:gd name="connsiteX149" fmla="*/ 6127519 w 6128435"/>
              <a:gd name="connsiteY149" fmla="*/ 5865775 h 6858000"/>
              <a:gd name="connsiteX150" fmla="*/ 6128435 w 6128435"/>
              <a:gd name="connsiteY150" fmla="*/ 5870164 h 6858000"/>
              <a:gd name="connsiteX151" fmla="*/ 6119217 w 6128435"/>
              <a:gd name="connsiteY151" fmla="*/ 5888542 h 6858000"/>
              <a:gd name="connsiteX152" fmla="*/ 6115966 w 6128435"/>
              <a:gd name="connsiteY152" fmla="*/ 5898387 h 6858000"/>
              <a:gd name="connsiteX153" fmla="*/ 6111924 w 6128435"/>
              <a:gd name="connsiteY153" fmla="*/ 5900444 h 6858000"/>
              <a:gd name="connsiteX154" fmla="*/ 6108716 w 6128435"/>
              <a:gd name="connsiteY154" fmla="*/ 5915345 h 6858000"/>
              <a:gd name="connsiteX155" fmla="*/ 6109524 w 6128435"/>
              <a:gd name="connsiteY155" fmla="*/ 5917328 h 6858000"/>
              <a:gd name="connsiteX156" fmla="*/ 6102493 w 6128435"/>
              <a:gd name="connsiteY156" fmla="*/ 5928602 h 6858000"/>
              <a:gd name="connsiteX157" fmla="*/ 6056863 w 6128435"/>
              <a:gd name="connsiteY157" fmla="*/ 6000643 h 6858000"/>
              <a:gd name="connsiteX158" fmla="*/ 6045436 w 6128435"/>
              <a:gd name="connsiteY158" fmla="*/ 6124480 h 6858000"/>
              <a:gd name="connsiteX159" fmla="*/ 6030489 w 6128435"/>
              <a:gd name="connsiteY159" fmla="*/ 6317666 h 6858000"/>
              <a:gd name="connsiteX160" fmla="*/ 6007492 w 6128435"/>
              <a:gd name="connsiteY160" fmla="*/ 6440818 h 6858000"/>
              <a:gd name="connsiteX161" fmla="*/ 6009467 w 6128435"/>
              <a:gd name="connsiteY161" fmla="*/ 6487076 h 6858000"/>
              <a:gd name="connsiteX162" fmla="*/ 5995064 w 6128435"/>
              <a:gd name="connsiteY162" fmla="*/ 6540791 h 6858000"/>
              <a:gd name="connsiteX163" fmla="*/ 5996309 w 6128435"/>
              <a:gd name="connsiteY163" fmla="*/ 6543961 h 6858000"/>
              <a:gd name="connsiteX164" fmla="*/ 5996048 w 6128435"/>
              <a:gd name="connsiteY164" fmla="*/ 6555444 h 6858000"/>
              <a:gd name="connsiteX165" fmla="*/ 6002524 w 6128435"/>
              <a:gd name="connsiteY165" fmla="*/ 6560188 h 6858000"/>
              <a:gd name="connsiteX166" fmla="*/ 6006823 w 6128435"/>
              <a:gd name="connsiteY166" fmla="*/ 6578546 h 6858000"/>
              <a:gd name="connsiteX167" fmla="*/ 6004510 w 6128435"/>
              <a:gd name="connsiteY167" fmla="*/ 6599256 h 6858000"/>
              <a:gd name="connsiteX168" fmla="*/ 5986207 w 6128435"/>
              <a:gd name="connsiteY168" fmla="*/ 6695855 h 6858000"/>
              <a:gd name="connsiteX169" fmla="*/ 5979428 w 6128435"/>
              <a:gd name="connsiteY169" fmla="*/ 6754678 h 6858000"/>
              <a:gd name="connsiteX170" fmla="*/ 5983398 w 6128435"/>
              <a:gd name="connsiteY170" fmla="*/ 6778641 h 6858000"/>
              <a:gd name="connsiteX171" fmla="*/ 5984543 w 6128435"/>
              <a:gd name="connsiteY171" fmla="*/ 6811016 h 6858000"/>
              <a:gd name="connsiteX172" fmla="*/ 5981802 w 6128435"/>
              <a:gd name="connsiteY172" fmla="*/ 6838578 h 6858000"/>
              <a:gd name="connsiteX173" fmla="*/ 5979671 w 6128435"/>
              <a:gd name="connsiteY173" fmla="*/ 6858000 h 6858000"/>
              <a:gd name="connsiteX174" fmla="*/ 0 w 6128435"/>
              <a:gd name="connsiteY174" fmla="*/ 6858000 h 6858000"/>
              <a:gd name="connsiteX175" fmla="*/ 0 w 6128435"/>
              <a:gd name="connsiteY175"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71650 w 6128435"/>
              <a:gd name="connsiteY44" fmla="*/ 2440467 h 6858000"/>
              <a:gd name="connsiteX45" fmla="*/ 5271438 w 6128435"/>
              <a:gd name="connsiteY45" fmla="*/ 2447186 h 6858000"/>
              <a:gd name="connsiteX46" fmla="*/ 5148653 w 6128435"/>
              <a:gd name="connsiteY46" fmla="*/ 2460132 h 6858000"/>
              <a:gd name="connsiteX47" fmla="*/ 5192511 w 6128435"/>
              <a:gd name="connsiteY47" fmla="*/ 2549199 h 6858000"/>
              <a:gd name="connsiteX48" fmla="*/ 5307538 w 6128435"/>
              <a:gd name="connsiteY48" fmla="*/ 2514685 h 6858000"/>
              <a:gd name="connsiteX49" fmla="*/ 5337604 w 6128435"/>
              <a:gd name="connsiteY49" fmla="*/ 2597632 h 6858000"/>
              <a:gd name="connsiteX50" fmla="*/ 5407503 w 6128435"/>
              <a:gd name="connsiteY50" fmla="*/ 2786290 h 6858000"/>
              <a:gd name="connsiteX51" fmla="*/ 5407356 w 6128435"/>
              <a:gd name="connsiteY51" fmla="*/ 2787545 h 6858000"/>
              <a:gd name="connsiteX52" fmla="*/ 5411130 w 6128435"/>
              <a:gd name="connsiteY52" fmla="*/ 2788640 h 6858000"/>
              <a:gd name="connsiteX53" fmla="*/ 5416439 w 6128435"/>
              <a:gd name="connsiteY53" fmla="*/ 2805666 h 6858000"/>
              <a:gd name="connsiteX54" fmla="*/ 5416589 w 6128435"/>
              <a:gd name="connsiteY54" fmla="*/ 2810822 h 6858000"/>
              <a:gd name="connsiteX55" fmla="*/ 5418542 w 6128435"/>
              <a:gd name="connsiteY55" fmla="*/ 2817745 h 6858000"/>
              <a:gd name="connsiteX56" fmla="*/ 5418847 w 6128435"/>
              <a:gd name="connsiteY56" fmla="*/ 2817825 h 6858000"/>
              <a:gd name="connsiteX57" fmla="*/ 5423364 w 6128435"/>
              <a:gd name="connsiteY57" fmla="*/ 2858292 h 6858000"/>
              <a:gd name="connsiteX58" fmla="*/ 5479298 w 6128435"/>
              <a:gd name="connsiteY58" fmla="*/ 2947791 h 6858000"/>
              <a:gd name="connsiteX59" fmla="*/ 5481770 w 6128435"/>
              <a:gd name="connsiteY59" fmla="*/ 2951352 h 6858000"/>
              <a:gd name="connsiteX60" fmla="*/ 5481013 w 6128435"/>
              <a:gd name="connsiteY60" fmla="*/ 2973461 h 6858000"/>
              <a:gd name="connsiteX61" fmla="*/ 5482045 w 6128435"/>
              <a:gd name="connsiteY61" fmla="*/ 2984371 h 6858000"/>
              <a:gd name="connsiteX62" fmla="*/ 5479405 w 6128435"/>
              <a:gd name="connsiteY62" fmla="*/ 2988507 h 6858000"/>
              <a:gd name="connsiteX63" fmla="*/ 5482415 w 6128435"/>
              <a:gd name="connsiteY63" fmla="*/ 3004079 h 6858000"/>
              <a:gd name="connsiteX64" fmla="*/ 5483865 w 6128435"/>
              <a:gd name="connsiteY64" fmla="*/ 3005467 h 6858000"/>
              <a:gd name="connsiteX65" fmla="*/ 5482236 w 6128435"/>
              <a:gd name="connsiteY65" fmla="*/ 3019791 h 6858000"/>
              <a:gd name="connsiteX66" fmla="*/ 5475895 w 6128435"/>
              <a:gd name="connsiteY66" fmla="*/ 3033578 h 6858000"/>
              <a:gd name="connsiteX67" fmla="*/ 5477595 w 6128435"/>
              <a:gd name="connsiteY67" fmla="*/ 3250534 h 6858000"/>
              <a:gd name="connsiteX68" fmla="*/ 5532836 w 6128435"/>
              <a:gd name="connsiteY68" fmla="*/ 3353840 h 6858000"/>
              <a:gd name="connsiteX69" fmla="*/ 5561229 w 6128435"/>
              <a:gd name="connsiteY69" fmla="*/ 3395784 h 6858000"/>
              <a:gd name="connsiteX70" fmla="*/ 5589758 w 6128435"/>
              <a:gd name="connsiteY70" fmla="*/ 3506453 h 6858000"/>
              <a:gd name="connsiteX71" fmla="*/ 5596144 w 6128435"/>
              <a:gd name="connsiteY71" fmla="*/ 3534624 h 6858000"/>
              <a:gd name="connsiteX72" fmla="*/ 5597750 w 6128435"/>
              <a:gd name="connsiteY72" fmla="*/ 3534129 h 6858000"/>
              <a:gd name="connsiteX73" fmla="*/ 5599700 w 6128435"/>
              <a:gd name="connsiteY73" fmla="*/ 3547221 h 6858000"/>
              <a:gd name="connsiteX74" fmla="*/ 5615031 w 6128435"/>
              <a:gd name="connsiteY74" fmla="*/ 3557482 h 6858000"/>
              <a:gd name="connsiteX75" fmla="*/ 5618377 w 6128435"/>
              <a:gd name="connsiteY75" fmla="*/ 3588431 h 6858000"/>
              <a:gd name="connsiteX76" fmla="*/ 5612155 w 6128435"/>
              <a:gd name="connsiteY76" fmla="*/ 3589869 h 6858000"/>
              <a:gd name="connsiteX77" fmla="*/ 5620843 w 6128435"/>
              <a:gd name="connsiteY77" fmla="*/ 3606745 h 6858000"/>
              <a:gd name="connsiteX78" fmla="*/ 5655472 w 6128435"/>
              <a:gd name="connsiteY78" fmla="*/ 3678877 h 6858000"/>
              <a:gd name="connsiteX79" fmla="*/ 5680448 w 6128435"/>
              <a:gd name="connsiteY79" fmla="*/ 3717760 h 6858000"/>
              <a:gd name="connsiteX80" fmla="*/ 5683015 w 6128435"/>
              <a:gd name="connsiteY80" fmla="*/ 3762025 h 6858000"/>
              <a:gd name="connsiteX81" fmla="*/ 5696643 w 6128435"/>
              <a:gd name="connsiteY81" fmla="*/ 3773888 h 6858000"/>
              <a:gd name="connsiteX82" fmla="*/ 5699203 w 6128435"/>
              <a:gd name="connsiteY82" fmla="*/ 3775823 h 6858000"/>
              <a:gd name="connsiteX83" fmla="*/ 5704824 w 6128435"/>
              <a:gd name="connsiteY83" fmla="*/ 3785966 h 6858000"/>
              <a:gd name="connsiteX84" fmla="*/ 5712204 w 6128435"/>
              <a:gd name="connsiteY84" fmla="*/ 3785830 h 6858000"/>
              <a:gd name="connsiteX85" fmla="*/ 5724816 w 6128435"/>
              <a:gd name="connsiteY85" fmla="*/ 3798949 h 6858000"/>
              <a:gd name="connsiteX86" fmla="*/ 5733539 w 6128435"/>
              <a:gd name="connsiteY86" fmla="*/ 3818457 h 6858000"/>
              <a:gd name="connsiteX87" fmla="*/ 5768491 w 6128435"/>
              <a:gd name="connsiteY87" fmla="*/ 3914399 h 6858000"/>
              <a:gd name="connsiteX88" fmla="*/ 5793123 w 6128435"/>
              <a:gd name="connsiteY88" fmla="*/ 3969952 h 6858000"/>
              <a:gd name="connsiteX89" fmla="*/ 5808321 w 6128435"/>
              <a:gd name="connsiteY89" fmla="*/ 3988153 h 6858000"/>
              <a:gd name="connsiteX90" fmla="*/ 5825621 w 6128435"/>
              <a:gd name="connsiteY90" fmla="*/ 4015525 h 6858000"/>
              <a:gd name="connsiteX91" fmla="*/ 5860672 w 6128435"/>
              <a:gd name="connsiteY91" fmla="*/ 4061579 h 6858000"/>
              <a:gd name="connsiteX92" fmla="*/ 5872173 w 6128435"/>
              <a:gd name="connsiteY92" fmla="*/ 4088497 h 6858000"/>
              <a:gd name="connsiteX93" fmla="*/ 5883705 w 6128435"/>
              <a:gd name="connsiteY93" fmla="*/ 4101899 h 6858000"/>
              <a:gd name="connsiteX94" fmla="*/ 5885314 w 6128435"/>
              <a:gd name="connsiteY94" fmla="*/ 4108387 h 6858000"/>
              <a:gd name="connsiteX95" fmla="*/ 5894095 w 6128435"/>
              <a:gd name="connsiteY95" fmla="*/ 4128857 h 6858000"/>
              <a:gd name="connsiteX96" fmla="*/ 5898339 w 6128435"/>
              <a:gd name="connsiteY96" fmla="*/ 4140800 h 6858000"/>
              <a:gd name="connsiteX97" fmla="*/ 5899734 w 6128435"/>
              <a:gd name="connsiteY97" fmla="*/ 4145632 h 6858000"/>
              <a:gd name="connsiteX98" fmla="*/ 5897098 w 6128435"/>
              <a:gd name="connsiteY98" fmla="*/ 4157819 h 6858000"/>
              <a:gd name="connsiteX99" fmla="*/ 5903513 w 6128435"/>
              <a:gd name="connsiteY99" fmla="*/ 4187661 h 6858000"/>
              <a:gd name="connsiteX100" fmla="*/ 5917114 w 6128435"/>
              <a:gd name="connsiteY100" fmla="*/ 4213096 h 6858000"/>
              <a:gd name="connsiteX101" fmla="*/ 5921153 w 6128435"/>
              <a:gd name="connsiteY101" fmla="*/ 4236222 h 6858000"/>
              <a:gd name="connsiteX102" fmla="*/ 5924233 w 6128435"/>
              <a:gd name="connsiteY102" fmla="*/ 4242060 h 6858000"/>
              <a:gd name="connsiteX103" fmla="*/ 5928910 w 6128435"/>
              <a:gd name="connsiteY103" fmla="*/ 4300973 h 6858000"/>
              <a:gd name="connsiteX104" fmla="*/ 5939320 w 6128435"/>
              <a:gd name="connsiteY104" fmla="*/ 4340435 h 6858000"/>
              <a:gd name="connsiteX105" fmla="*/ 5946705 w 6128435"/>
              <a:gd name="connsiteY105" fmla="*/ 4428051 h 6858000"/>
              <a:gd name="connsiteX106" fmla="*/ 5949261 w 6128435"/>
              <a:gd name="connsiteY106" fmla="*/ 4449185 h 6858000"/>
              <a:gd name="connsiteX107" fmla="*/ 5957504 w 6128435"/>
              <a:gd name="connsiteY107" fmla="*/ 4465911 h 6858000"/>
              <a:gd name="connsiteX108" fmla="*/ 5964689 w 6128435"/>
              <a:gd name="connsiteY108" fmla="*/ 4468532 h 6858000"/>
              <a:gd name="connsiteX109" fmla="*/ 5967062 w 6128435"/>
              <a:gd name="connsiteY109" fmla="*/ 4479923 h 6858000"/>
              <a:gd name="connsiteX110" fmla="*/ 5968960 w 6128435"/>
              <a:gd name="connsiteY110" fmla="*/ 4482655 h 6858000"/>
              <a:gd name="connsiteX111" fmla="*/ 5978567 w 6128435"/>
              <a:gd name="connsiteY111" fmla="*/ 4498605 h 6858000"/>
              <a:gd name="connsiteX112" fmla="*/ 5980106 w 6128435"/>
              <a:gd name="connsiteY112" fmla="*/ 4585087 h 6858000"/>
              <a:gd name="connsiteX113" fmla="*/ 5998138 w 6128435"/>
              <a:gd name="connsiteY113" fmla="*/ 4697518 h 6858000"/>
              <a:gd name="connsiteX114" fmla="*/ 6013516 w 6128435"/>
              <a:gd name="connsiteY114" fmla="*/ 4786619 h 6858000"/>
              <a:gd name="connsiteX115" fmla="*/ 6025404 w 6128435"/>
              <a:gd name="connsiteY115" fmla="*/ 4858148 h 6858000"/>
              <a:gd name="connsiteX116" fmla="*/ 6007749 w 6128435"/>
              <a:gd name="connsiteY116" fmla="*/ 4964715 h 6858000"/>
              <a:gd name="connsiteX117" fmla="*/ 6005269 w 6128435"/>
              <a:gd name="connsiteY117" fmla="*/ 5150567 h 6858000"/>
              <a:gd name="connsiteX118" fmla="*/ 6001127 w 6128435"/>
              <a:gd name="connsiteY118" fmla="*/ 5164609 h 6858000"/>
              <a:gd name="connsiteX119" fmla="*/ 5996647 w 6128435"/>
              <a:gd name="connsiteY119" fmla="*/ 5185640 h 6858000"/>
              <a:gd name="connsiteX120" fmla="*/ 5998514 w 6128435"/>
              <a:gd name="connsiteY120" fmla="*/ 5189673 h 6858000"/>
              <a:gd name="connsiteX121" fmla="*/ 5995970 w 6128435"/>
              <a:gd name="connsiteY121" fmla="*/ 5221547 h 6858000"/>
              <a:gd name="connsiteX122" fmla="*/ 5997218 w 6128435"/>
              <a:gd name="connsiteY122" fmla="*/ 5222031 h 6858000"/>
              <a:gd name="connsiteX123" fmla="*/ 6002116 w 6128435"/>
              <a:gd name="connsiteY123" fmla="*/ 5231223 h 6858000"/>
              <a:gd name="connsiteX124" fmla="*/ 6008541 w 6128435"/>
              <a:gd name="connsiteY124" fmla="*/ 5248680 h 6858000"/>
              <a:gd name="connsiteX125" fmla="*/ 6039260 w 6128435"/>
              <a:gd name="connsiteY125" fmla="*/ 5289518 h 6858000"/>
              <a:gd name="connsiteX126" fmla="*/ 6036748 w 6128435"/>
              <a:gd name="connsiteY126" fmla="*/ 5322752 h 6858000"/>
              <a:gd name="connsiteX127" fmla="*/ 6036943 w 6128435"/>
              <a:gd name="connsiteY127" fmla="*/ 5329480 h 6858000"/>
              <a:gd name="connsiteX128" fmla="*/ 6037236 w 6128435"/>
              <a:gd name="connsiteY128" fmla="*/ 5329634 h 6858000"/>
              <a:gd name="connsiteX129" fmla="*/ 6038019 w 6128435"/>
              <a:gd name="connsiteY129" fmla="*/ 5336764 h 6858000"/>
              <a:gd name="connsiteX130" fmla="*/ 6037298 w 6128435"/>
              <a:gd name="connsiteY130" fmla="*/ 5341753 h 6858000"/>
              <a:gd name="connsiteX131" fmla="*/ 6037677 w 6128435"/>
              <a:gd name="connsiteY131" fmla="*/ 5354807 h 6858000"/>
              <a:gd name="connsiteX132" fmla="*/ 6039728 w 6128435"/>
              <a:gd name="connsiteY132" fmla="*/ 5359416 h 6858000"/>
              <a:gd name="connsiteX133" fmla="*/ 6043311 w 6128435"/>
              <a:gd name="connsiteY133" fmla="*/ 5361407 h 6858000"/>
              <a:gd name="connsiteX134" fmla="*/ 6042954 w 6128435"/>
              <a:gd name="connsiteY134" fmla="*/ 5362576 h 6858000"/>
              <a:gd name="connsiteX135" fmla="*/ 6053435 w 6128435"/>
              <a:gd name="connsiteY135" fmla="*/ 5387547 h 6858000"/>
              <a:gd name="connsiteX136" fmla="*/ 6065933 w 6128435"/>
              <a:gd name="connsiteY136" fmla="*/ 5443002 h 6858000"/>
              <a:gd name="connsiteX137" fmla="*/ 6068640 w 6128435"/>
              <a:gd name="connsiteY137" fmla="*/ 5474503 h 6858000"/>
              <a:gd name="connsiteX138" fmla="*/ 6080922 w 6128435"/>
              <a:gd name="connsiteY138" fmla="*/ 5561070 h 6858000"/>
              <a:gd name="connsiteX139" fmla="*/ 6096949 w 6128435"/>
              <a:gd name="connsiteY139" fmla="*/ 5648179 h 6858000"/>
              <a:gd name="connsiteX140" fmla="*/ 6125703 w 6128435"/>
              <a:gd name="connsiteY140" fmla="*/ 5692894 h 6858000"/>
              <a:gd name="connsiteX141" fmla="*/ 6126670 w 6128435"/>
              <a:gd name="connsiteY141" fmla="*/ 5697882 h 6858000"/>
              <a:gd name="connsiteX142" fmla="*/ 6124061 w 6128435"/>
              <a:gd name="connsiteY142" fmla="*/ 5710294 h 6858000"/>
              <a:gd name="connsiteX143" fmla="*/ 6122213 w 6128435"/>
              <a:gd name="connsiteY143" fmla="*/ 5714762 h 6858000"/>
              <a:gd name="connsiteX144" fmla="*/ 6121353 w 6128435"/>
              <a:gd name="connsiteY144" fmla="*/ 5721725 h 6858000"/>
              <a:gd name="connsiteX145" fmla="*/ 6121607 w 6128435"/>
              <a:gd name="connsiteY145" fmla="*/ 5721959 h 6858000"/>
              <a:gd name="connsiteX146" fmla="*/ 6120262 w 6128435"/>
              <a:gd name="connsiteY146" fmla="*/ 5728358 h 6858000"/>
              <a:gd name="connsiteX147" fmla="*/ 6110194 w 6128435"/>
              <a:gd name="connsiteY147" fmla="*/ 5758853 h 6858000"/>
              <a:gd name="connsiteX148" fmla="*/ 6127519 w 6128435"/>
              <a:gd name="connsiteY148" fmla="*/ 5865775 h 6858000"/>
              <a:gd name="connsiteX149" fmla="*/ 6128435 w 6128435"/>
              <a:gd name="connsiteY149" fmla="*/ 5870164 h 6858000"/>
              <a:gd name="connsiteX150" fmla="*/ 6119217 w 6128435"/>
              <a:gd name="connsiteY150" fmla="*/ 5888542 h 6858000"/>
              <a:gd name="connsiteX151" fmla="*/ 6115966 w 6128435"/>
              <a:gd name="connsiteY151" fmla="*/ 5898387 h 6858000"/>
              <a:gd name="connsiteX152" fmla="*/ 6111924 w 6128435"/>
              <a:gd name="connsiteY152" fmla="*/ 5900444 h 6858000"/>
              <a:gd name="connsiteX153" fmla="*/ 6108716 w 6128435"/>
              <a:gd name="connsiteY153" fmla="*/ 5915345 h 6858000"/>
              <a:gd name="connsiteX154" fmla="*/ 6109524 w 6128435"/>
              <a:gd name="connsiteY154" fmla="*/ 5917328 h 6858000"/>
              <a:gd name="connsiteX155" fmla="*/ 6102493 w 6128435"/>
              <a:gd name="connsiteY155" fmla="*/ 5928602 h 6858000"/>
              <a:gd name="connsiteX156" fmla="*/ 6056863 w 6128435"/>
              <a:gd name="connsiteY156" fmla="*/ 6000643 h 6858000"/>
              <a:gd name="connsiteX157" fmla="*/ 6045436 w 6128435"/>
              <a:gd name="connsiteY157" fmla="*/ 6124480 h 6858000"/>
              <a:gd name="connsiteX158" fmla="*/ 6030489 w 6128435"/>
              <a:gd name="connsiteY158" fmla="*/ 6317666 h 6858000"/>
              <a:gd name="connsiteX159" fmla="*/ 6007492 w 6128435"/>
              <a:gd name="connsiteY159" fmla="*/ 6440818 h 6858000"/>
              <a:gd name="connsiteX160" fmla="*/ 6009467 w 6128435"/>
              <a:gd name="connsiteY160" fmla="*/ 6487076 h 6858000"/>
              <a:gd name="connsiteX161" fmla="*/ 5995064 w 6128435"/>
              <a:gd name="connsiteY161" fmla="*/ 6540791 h 6858000"/>
              <a:gd name="connsiteX162" fmla="*/ 5996309 w 6128435"/>
              <a:gd name="connsiteY162" fmla="*/ 6543961 h 6858000"/>
              <a:gd name="connsiteX163" fmla="*/ 5996048 w 6128435"/>
              <a:gd name="connsiteY163" fmla="*/ 6555444 h 6858000"/>
              <a:gd name="connsiteX164" fmla="*/ 6002524 w 6128435"/>
              <a:gd name="connsiteY164" fmla="*/ 6560188 h 6858000"/>
              <a:gd name="connsiteX165" fmla="*/ 6006823 w 6128435"/>
              <a:gd name="connsiteY165" fmla="*/ 6578546 h 6858000"/>
              <a:gd name="connsiteX166" fmla="*/ 6004510 w 6128435"/>
              <a:gd name="connsiteY166" fmla="*/ 6599256 h 6858000"/>
              <a:gd name="connsiteX167" fmla="*/ 5986207 w 6128435"/>
              <a:gd name="connsiteY167" fmla="*/ 6695855 h 6858000"/>
              <a:gd name="connsiteX168" fmla="*/ 5979428 w 6128435"/>
              <a:gd name="connsiteY168" fmla="*/ 6754678 h 6858000"/>
              <a:gd name="connsiteX169" fmla="*/ 5983398 w 6128435"/>
              <a:gd name="connsiteY169" fmla="*/ 6778641 h 6858000"/>
              <a:gd name="connsiteX170" fmla="*/ 5984543 w 6128435"/>
              <a:gd name="connsiteY170" fmla="*/ 6811016 h 6858000"/>
              <a:gd name="connsiteX171" fmla="*/ 5981802 w 6128435"/>
              <a:gd name="connsiteY171" fmla="*/ 6838578 h 6858000"/>
              <a:gd name="connsiteX172" fmla="*/ 5979671 w 6128435"/>
              <a:gd name="connsiteY172" fmla="*/ 6858000 h 6858000"/>
              <a:gd name="connsiteX173" fmla="*/ 0 w 6128435"/>
              <a:gd name="connsiteY173" fmla="*/ 6858000 h 6858000"/>
              <a:gd name="connsiteX174" fmla="*/ 0 w 6128435"/>
              <a:gd name="connsiteY174"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71650 w 6128435"/>
              <a:gd name="connsiteY44" fmla="*/ 2440467 h 6858000"/>
              <a:gd name="connsiteX45" fmla="*/ 5204120 w 6128435"/>
              <a:gd name="connsiteY45" fmla="*/ 2435967 h 6858000"/>
              <a:gd name="connsiteX46" fmla="*/ 5148653 w 6128435"/>
              <a:gd name="connsiteY46" fmla="*/ 2460132 h 6858000"/>
              <a:gd name="connsiteX47" fmla="*/ 5192511 w 6128435"/>
              <a:gd name="connsiteY47" fmla="*/ 2549199 h 6858000"/>
              <a:gd name="connsiteX48" fmla="*/ 5307538 w 6128435"/>
              <a:gd name="connsiteY48" fmla="*/ 2514685 h 6858000"/>
              <a:gd name="connsiteX49" fmla="*/ 5337604 w 6128435"/>
              <a:gd name="connsiteY49" fmla="*/ 2597632 h 6858000"/>
              <a:gd name="connsiteX50" fmla="*/ 5407503 w 6128435"/>
              <a:gd name="connsiteY50" fmla="*/ 2786290 h 6858000"/>
              <a:gd name="connsiteX51" fmla="*/ 5407356 w 6128435"/>
              <a:gd name="connsiteY51" fmla="*/ 2787545 h 6858000"/>
              <a:gd name="connsiteX52" fmla="*/ 5411130 w 6128435"/>
              <a:gd name="connsiteY52" fmla="*/ 2788640 h 6858000"/>
              <a:gd name="connsiteX53" fmla="*/ 5416439 w 6128435"/>
              <a:gd name="connsiteY53" fmla="*/ 2805666 h 6858000"/>
              <a:gd name="connsiteX54" fmla="*/ 5416589 w 6128435"/>
              <a:gd name="connsiteY54" fmla="*/ 2810822 h 6858000"/>
              <a:gd name="connsiteX55" fmla="*/ 5418542 w 6128435"/>
              <a:gd name="connsiteY55" fmla="*/ 2817745 h 6858000"/>
              <a:gd name="connsiteX56" fmla="*/ 5418847 w 6128435"/>
              <a:gd name="connsiteY56" fmla="*/ 2817825 h 6858000"/>
              <a:gd name="connsiteX57" fmla="*/ 5423364 w 6128435"/>
              <a:gd name="connsiteY57" fmla="*/ 2858292 h 6858000"/>
              <a:gd name="connsiteX58" fmla="*/ 5479298 w 6128435"/>
              <a:gd name="connsiteY58" fmla="*/ 2947791 h 6858000"/>
              <a:gd name="connsiteX59" fmla="*/ 5481770 w 6128435"/>
              <a:gd name="connsiteY59" fmla="*/ 2951352 h 6858000"/>
              <a:gd name="connsiteX60" fmla="*/ 5481013 w 6128435"/>
              <a:gd name="connsiteY60" fmla="*/ 2973461 h 6858000"/>
              <a:gd name="connsiteX61" fmla="*/ 5482045 w 6128435"/>
              <a:gd name="connsiteY61" fmla="*/ 2984371 h 6858000"/>
              <a:gd name="connsiteX62" fmla="*/ 5479405 w 6128435"/>
              <a:gd name="connsiteY62" fmla="*/ 2988507 h 6858000"/>
              <a:gd name="connsiteX63" fmla="*/ 5482415 w 6128435"/>
              <a:gd name="connsiteY63" fmla="*/ 3004079 h 6858000"/>
              <a:gd name="connsiteX64" fmla="*/ 5483865 w 6128435"/>
              <a:gd name="connsiteY64" fmla="*/ 3005467 h 6858000"/>
              <a:gd name="connsiteX65" fmla="*/ 5482236 w 6128435"/>
              <a:gd name="connsiteY65" fmla="*/ 3019791 h 6858000"/>
              <a:gd name="connsiteX66" fmla="*/ 5475895 w 6128435"/>
              <a:gd name="connsiteY66" fmla="*/ 3033578 h 6858000"/>
              <a:gd name="connsiteX67" fmla="*/ 5477595 w 6128435"/>
              <a:gd name="connsiteY67" fmla="*/ 3250534 h 6858000"/>
              <a:gd name="connsiteX68" fmla="*/ 5532836 w 6128435"/>
              <a:gd name="connsiteY68" fmla="*/ 3353840 h 6858000"/>
              <a:gd name="connsiteX69" fmla="*/ 5561229 w 6128435"/>
              <a:gd name="connsiteY69" fmla="*/ 3395784 h 6858000"/>
              <a:gd name="connsiteX70" fmla="*/ 5589758 w 6128435"/>
              <a:gd name="connsiteY70" fmla="*/ 3506453 h 6858000"/>
              <a:gd name="connsiteX71" fmla="*/ 5596144 w 6128435"/>
              <a:gd name="connsiteY71" fmla="*/ 3534624 h 6858000"/>
              <a:gd name="connsiteX72" fmla="*/ 5597750 w 6128435"/>
              <a:gd name="connsiteY72" fmla="*/ 3534129 h 6858000"/>
              <a:gd name="connsiteX73" fmla="*/ 5599700 w 6128435"/>
              <a:gd name="connsiteY73" fmla="*/ 3547221 h 6858000"/>
              <a:gd name="connsiteX74" fmla="*/ 5615031 w 6128435"/>
              <a:gd name="connsiteY74" fmla="*/ 3557482 h 6858000"/>
              <a:gd name="connsiteX75" fmla="*/ 5618377 w 6128435"/>
              <a:gd name="connsiteY75" fmla="*/ 3588431 h 6858000"/>
              <a:gd name="connsiteX76" fmla="*/ 5612155 w 6128435"/>
              <a:gd name="connsiteY76" fmla="*/ 3589869 h 6858000"/>
              <a:gd name="connsiteX77" fmla="*/ 5620843 w 6128435"/>
              <a:gd name="connsiteY77" fmla="*/ 3606745 h 6858000"/>
              <a:gd name="connsiteX78" fmla="*/ 5655472 w 6128435"/>
              <a:gd name="connsiteY78" fmla="*/ 3678877 h 6858000"/>
              <a:gd name="connsiteX79" fmla="*/ 5680448 w 6128435"/>
              <a:gd name="connsiteY79" fmla="*/ 3717760 h 6858000"/>
              <a:gd name="connsiteX80" fmla="*/ 5683015 w 6128435"/>
              <a:gd name="connsiteY80" fmla="*/ 3762025 h 6858000"/>
              <a:gd name="connsiteX81" fmla="*/ 5696643 w 6128435"/>
              <a:gd name="connsiteY81" fmla="*/ 3773888 h 6858000"/>
              <a:gd name="connsiteX82" fmla="*/ 5699203 w 6128435"/>
              <a:gd name="connsiteY82" fmla="*/ 3775823 h 6858000"/>
              <a:gd name="connsiteX83" fmla="*/ 5704824 w 6128435"/>
              <a:gd name="connsiteY83" fmla="*/ 3785966 h 6858000"/>
              <a:gd name="connsiteX84" fmla="*/ 5712204 w 6128435"/>
              <a:gd name="connsiteY84" fmla="*/ 3785830 h 6858000"/>
              <a:gd name="connsiteX85" fmla="*/ 5724816 w 6128435"/>
              <a:gd name="connsiteY85" fmla="*/ 3798949 h 6858000"/>
              <a:gd name="connsiteX86" fmla="*/ 5733539 w 6128435"/>
              <a:gd name="connsiteY86" fmla="*/ 3818457 h 6858000"/>
              <a:gd name="connsiteX87" fmla="*/ 5768491 w 6128435"/>
              <a:gd name="connsiteY87" fmla="*/ 3914399 h 6858000"/>
              <a:gd name="connsiteX88" fmla="*/ 5793123 w 6128435"/>
              <a:gd name="connsiteY88" fmla="*/ 3969952 h 6858000"/>
              <a:gd name="connsiteX89" fmla="*/ 5808321 w 6128435"/>
              <a:gd name="connsiteY89" fmla="*/ 3988153 h 6858000"/>
              <a:gd name="connsiteX90" fmla="*/ 5825621 w 6128435"/>
              <a:gd name="connsiteY90" fmla="*/ 4015525 h 6858000"/>
              <a:gd name="connsiteX91" fmla="*/ 5860672 w 6128435"/>
              <a:gd name="connsiteY91" fmla="*/ 4061579 h 6858000"/>
              <a:gd name="connsiteX92" fmla="*/ 5872173 w 6128435"/>
              <a:gd name="connsiteY92" fmla="*/ 4088497 h 6858000"/>
              <a:gd name="connsiteX93" fmla="*/ 5883705 w 6128435"/>
              <a:gd name="connsiteY93" fmla="*/ 4101899 h 6858000"/>
              <a:gd name="connsiteX94" fmla="*/ 5885314 w 6128435"/>
              <a:gd name="connsiteY94" fmla="*/ 4108387 h 6858000"/>
              <a:gd name="connsiteX95" fmla="*/ 5894095 w 6128435"/>
              <a:gd name="connsiteY95" fmla="*/ 4128857 h 6858000"/>
              <a:gd name="connsiteX96" fmla="*/ 5898339 w 6128435"/>
              <a:gd name="connsiteY96" fmla="*/ 4140800 h 6858000"/>
              <a:gd name="connsiteX97" fmla="*/ 5899734 w 6128435"/>
              <a:gd name="connsiteY97" fmla="*/ 4145632 h 6858000"/>
              <a:gd name="connsiteX98" fmla="*/ 5897098 w 6128435"/>
              <a:gd name="connsiteY98" fmla="*/ 4157819 h 6858000"/>
              <a:gd name="connsiteX99" fmla="*/ 5903513 w 6128435"/>
              <a:gd name="connsiteY99" fmla="*/ 4187661 h 6858000"/>
              <a:gd name="connsiteX100" fmla="*/ 5917114 w 6128435"/>
              <a:gd name="connsiteY100" fmla="*/ 4213096 h 6858000"/>
              <a:gd name="connsiteX101" fmla="*/ 5921153 w 6128435"/>
              <a:gd name="connsiteY101" fmla="*/ 4236222 h 6858000"/>
              <a:gd name="connsiteX102" fmla="*/ 5924233 w 6128435"/>
              <a:gd name="connsiteY102" fmla="*/ 4242060 h 6858000"/>
              <a:gd name="connsiteX103" fmla="*/ 5928910 w 6128435"/>
              <a:gd name="connsiteY103" fmla="*/ 4300973 h 6858000"/>
              <a:gd name="connsiteX104" fmla="*/ 5939320 w 6128435"/>
              <a:gd name="connsiteY104" fmla="*/ 4340435 h 6858000"/>
              <a:gd name="connsiteX105" fmla="*/ 5946705 w 6128435"/>
              <a:gd name="connsiteY105" fmla="*/ 4428051 h 6858000"/>
              <a:gd name="connsiteX106" fmla="*/ 5949261 w 6128435"/>
              <a:gd name="connsiteY106" fmla="*/ 4449185 h 6858000"/>
              <a:gd name="connsiteX107" fmla="*/ 5957504 w 6128435"/>
              <a:gd name="connsiteY107" fmla="*/ 4465911 h 6858000"/>
              <a:gd name="connsiteX108" fmla="*/ 5964689 w 6128435"/>
              <a:gd name="connsiteY108" fmla="*/ 4468532 h 6858000"/>
              <a:gd name="connsiteX109" fmla="*/ 5967062 w 6128435"/>
              <a:gd name="connsiteY109" fmla="*/ 4479923 h 6858000"/>
              <a:gd name="connsiteX110" fmla="*/ 5968960 w 6128435"/>
              <a:gd name="connsiteY110" fmla="*/ 4482655 h 6858000"/>
              <a:gd name="connsiteX111" fmla="*/ 5978567 w 6128435"/>
              <a:gd name="connsiteY111" fmla="*/ 4498605 h 6858000"/>
              <a:gd name="connsiteX112" fmla="*/ 5980106 w 6128435"/>
              <a:gd name="connsiteY112" fmla="*/ 4585087 h 6858000"/>
              <a:gd name="connsiteX113" fmla="*/ 5998138 w 6128435"/>
              <a:gd name="connsiteY113" fmla="*/ 4697518 h 6858000"/>
              <a:gd name="connsiteX114" fmla="*/ 6013516 w 6128435"/>
              <a:gd name="connsiteY114" fmla="*/ 4786619 h 6858000"/>
              <a:gd name="connsiteX115" fmla="*/ 6025404 w 6128435"/>
              <a:gd name="connsiteY115" fmla="*/ 4858148 h 6858000"/>
              <a:gd name="connsiteX116" fmla="*/ 6007749 w 6128435"/>
              <a:gd name="connsiteY116" fmla="*/ 4964715 h 6858000"/>
              <a:gd name="connsiteX117" fmla="*/ 6005269 w 6128435"/>
              <a:gd name="connsiteY117" fmla="*/ 5150567 h 6858000"/>
              <a:gd name="connsiteX118" fmla="*/ 6001127 w 6128435"/>
              <a:gd name="connsiteY118" fmla="*/ 5164609 h 6858000"/>
              <a:gd name="connsiteX119" fmla="*/ 5996647 w 6128435"/>
              <a:gd name="connsiteY119" fmla="*/ 5185640 h 6858000"/>
              <a:gd name="connsiteX120" fmla="*/ 5998514 w 6128435"/>
              <a:gd name="connsiteY120" fmla="*/ 5189673 h 6858000"/>
              <a:gd name="connsiteX121" fmla="*/ 5995970 w 6128435"/>
              <a:gd name="connsiteY121" fmla="*/ 5221547 h 6858000"/>
              <a:gd name="connsiteX122" fmla="*/ 5997218 w 6128435"/>
              <a:gd name="connsiteY122" fmla="*/ 5222031 h 6858000"/>
              <a:gd name="connsiteX123" fmla="*/ 6002116 w 6128435"/>
              <a:gd name="connsiteY123" fmla="*/ 5231223 h 6858000"/>
              <a:gd name="connsiteX124" fmla="*/ 6008541 w 6128435"/>
              <a:gd name="connsiteY124" fmla="*/ 5248680 h 6858000"/>
              <a:gd name="connsiteX125" fmla="*/ 6039260 w 6128435"/>
              <a:gd name="connsiteY125" fmla="*/ 5289518 h 6858000"/>
              <a:gd name="connsiteX126" fmla="*/ 6036748 w 6128435"/>
              <a:gd name="connsiteY126" fmla="*/ 5322752 h 6858000"/>
              <a:gd name="connsiteX127" fmla="*/ 6036943 w 6128435"/>
              <a:gd name="connsiteY127" fmla="*/ 5329480 h 6858000"/>
              <a:gd name="connsiteX128" fmla="*/ 6037236 w 6128435"/>
              <a:gd name="connsiteY128" fmla="*/ 5329634 h 6858000"/>
              <a:gd name="connsiteX129" fmla="*/ 6038019 w 6128435"/>
              <a:gd name="connsiteY129" fmla="*/ 5336764 h 6858000"/>
              <a:gd name="connsiteX130" fmla="*/ 6037298 w 6128435"/>
              <a:gd name="connsiteY130" fmla="*/ 5341753 h 6858000"/>
              <a:gd name="connsiteX131" fmla="*/ 6037677 w 6128435"/>
              <a:gd name="connsiteY131" fmla="*/ 5354807 h 6858000"/>
              <a:gd name="connsiteX132" fmla="*/ 6039728 w 6128435"/>
              <a:gd name="connsiteY132" fmla="*/ 5359416 h 6858000"/>
              <a:gd name="connsiteX133" fmla="*/ 6043311 w 6128435"/>
              <a:gd name="connsiteY133" fmla="*/ 5361407 h 6858000"/>
              <a:gd name="connsiteX134" fmla="*/ 6042954 w 6128435"/>
              <a:gd name="connsiteY134" fmla="*/ 5362576 h 6858000"/>
              <a:gd name="connsiteX135" fmla="*/ 6053435 w 6128435"/>
              <a:gd name="connsiteY135" fmla="*/ 5387547 h 6858000"/>
              <a:gd name="connsiteX136" fmla="*/ 6065933 w 6128435"/>
              <a:gd name="connsiteY136" fmla="*/ 5443002 h 6858000"/>
              <a:gd name="connsiteX137" fmla="*/ 6068640 w 6128435"/>
              <a:gd name="connsiteY137" fmla="*/ 5474503 h 6858000"/>
              <a:gd name="connsiteX138" fmla="*/ 6080922 w 6128435"/>
              <a:gd name="connsiteY138" fmla="*/ 5561070 h 6858000"/>
              <a:gd name="connsiteX139" fmla="*/ 6096949 w 6128435"/>
              <a:gd name="connsiteY139" fmla="*/ 5648179 h 6858000"/>
              <a:gd name="connsiteX140" fmla="*/ 6125703 w 6128435"/>
              <a:gd name="connsiteY140" fmla="*/ 5692894 h 6858000"/>
              <a:gd name="connsiteX141" fmla="*/ 6126670 w 6128435"/>
              <a:gd name="connsiteY141" fmla="*/ 5697882 h 6858000"/>
              <a:gd name="connsiteX142" fmla="*/ 6124061 w 6128435"/>
              <a:gd name="connsiteY142" fmla="*/ 5710294 h 6858000"/>
              <a:gd name="connsiteX143" fmla="*/ 6122213 w 6128435"/>
              <a:gd name="connsiteY143" fmla="*/ 5714762 h 6858000"/>
              <a:gd name="connsiteX144" fmla="*/ 6121353 w 6128435"/>
              <a:gd name="connsiteY144" fmla="*/ 5721725 h 6858000"/>
              <a:gd name="connsiteX145" fmla="*/ 6121607 w 6128435"/>
              <a:gd name="connsiteY145" fmla="*/ 5721959 h 6858000"/>
              <a:gd name="connsiteX146" fmla="*/ 6120262 w 6128435"/>
              <a:gd name="connsiteY146" fmla="*/ 5728358 h 6858000"/>
              <a:gd name="connsiteX147" fmla="*/ 6110194 w 6128435"/>
              <a:gd name="connsiteY147" fmla="*/ 5758853 h 6858000"/>
              <a:gd name="connsiteX148" fmla="*/ 6127519 w 6128435"/>
              <a:gd name="connsiteY148" fmla="*/ 5865775 h 6858000"/>
              <a:gd name="connsiteX149" fmla="*/ 6128435 w 6128435"/>
              <a:gd name="connsiteY149" fmla="*/ 5870164 h 6858000"/>
              <a:gd name="connsiteX150" fmla="*/ 6119217 w 6128435"/>
              <a:gd name="connsiteY150" fmla="*/ 5888542 h 6858000"/>
              <a:gd name="connsiteX151" fmla="*/ 6115966 w 6128435"/>
              <a:gd name="connsiteY151" fmla="*/ 5898387 h 6858000"/>
              <a:gd name="connsiteX152" fmla="*/ 6111924 w 6128435"/>
              <a:gd name="connsiteY152" fmla="*/ 5900444 h 6858000"/>
              <a:gd name="connsiteX153" fmla="*/ 6108716 w 6128435"/>
              <a:gd name="connsiteY153" fmla="*/ 5915345 h 6858000"/>
              <a:gd name="connsiteX154" fmla="*/ 6109524 w 6128435"/>
              <a:gd name="connsiteY154" fmla="*/ 5917328 h 6858000"/>
              <a:gd name="connsiteX155" fmla="*/ 6102493 w 6128435"/>
              <a:gd name="connsiteY155" fmla="*/ 5928602 h 6858000"/>
              <a:gd name="connsiteX156" fmla="*/ 6056863 w 6128435"/>
              <a:gd name="connsiteY156" fmla="*/ 6000643 h 6858000"/>
              <a:gd name="connsiteX157" fmla="*/ 6045436 w 6128435"/>
              <a:gd name="connsiteY157" fmla="*/ 6124480 h 6858000"/>
              <a:gd name="connsiteX158" fmla="*/ 6030489 w 6128435"/>
              <a:gd name="connsiteY158" fmla="*/ 6317666 h 6858000"/>
              <a:gd name="connsiteX159" fmla="*/ 6007492 w 6128435"/>
              <a:gd name="connsiteY159" fmla="*/ 6440818 h 6858000"/>
              <a:gd name="connsiteX160" fmla="*/ 6009467 w 6128435"/>
              <a:gd name="connsiteY160" fmla="*/ 6487076 h 6858000"/>
              <a:gd name="connsiteX161" fmla="*/ 5995064 w 6128435"/>
              <a:gd name="connsiteY161" fmla="*/ 6540791 h 6858000"/>
              <a:gd name="connsiteX162" fmla="*/ 5996309 w 6128435"/>
              <a:gd name="connsiteY162" fmla="*/ 6543961 h 6858000"/>
              <a:gd name="connsiteX163" fmla="*/ 5996048 w 6128435"/>
              <a:gd name="connsiteY163" fmla="*/ 6555444 h 6858000"/>
              <a:gd name="connsiteX164" fmla="*/ 6002524 w 6128435"/>
              <a:gd name="connsiteY164" fmla="*/ 6560188 h 6858000"/>
              <a:gd name="connsiteX165" fmla="*/ 6006823 w 6128435"/>
              <a:gd name="connsiteY165" fmla="*/ 6578546 h 6858000"/>
              <a:gd name="connsiteX166" fmla="*/ 6004510 w 6128435"/>
              <a:gd name="connsiteY166" fmla="*/ 6599256 h 6858000"/>
              <a:gd name="connsiteX167" fmla="*/ 5986207 w 6128435"/>
              <a:gd name="connsiteY167" fmla="*/ 6695855 h 6858000"/>
              <a:gd name="connsiteX168" fmla="*/ 5979428 w 6128435"/>
              <a:gd name="connsiteY168" fmla="*/ 6754678 h 6858000"/>
              <a:gd name="connsiteX169" fmla="*/ 5983398 w 6128435"/>
              <a:gd name="connsiteY169" fmla="*/ 6778641 h 6858000"/>
              <a:gd name="connsiteX170" fmla="*/ 5984543 w 6128435"/>
              <a:gd name="connsiteY170" fmla="*/ 6811016 h 6858000"/>
              <a:gd name="connsiteX171" fmla="*/ 5981802 w 6128435"/>
              <a:gd name="connsiteY171" fmla="*/ 6838578 h 6858000"/>
              <a:gd name="connsiteX172" fmla="*/ 5979671 w 6128435"/>
              <a:gd name="connsiteY172" fmla="*/ 6858000 h 6858000"/>
              <a:gd name="connsiteX173" fmla="*/ 0 w 6128435"/>
              <a:gd name="connsiteY173" fmla="*/ 6858000 h 6858000"/>
              <a:gd name="connsiteX174" fmla="*/ 0 w 6128435"/>
              <a:gd name="connsiteY174"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04120 w 6128435"/>
              <a:gd name="connsiteY44" fmla="*/ 2435967 h 6858000"/>
              <a:gd name="connsiteX45" fmla="*/ 5148653 w 6128435"/>
              <a:gd name="connsiteY45" fmla="*/ 2460132 h 6858000"/>
              <a:gd name="connsiteX46" fmla="*/ 5192511 w 6128435"/>
              <a:gd name="connsiteY46" fmla="*/ 2549199 h 6858000"/>
              <a:gd name="connsiteX47" fmla="*/ 5307538 w 6128435"/>
              <a:gd name="connsiteY47" fmla="*/ 2514685 h 6858000"/>
              <a:gd name="connsiteX48" fmla="*/ 5337604 w 6128435"/>
              <a:gd name="connsiteY48" fmla="*/ 2597632 h 6858000"/>
              <a:gd name="connsiteX49" fmla="*/ 5407503 w 6128435"/>
              <a:gd name="connsiteY49" fmla="*/ 2786290 h 6858000"/>
              <a:gd name="connsiteX50" fmla="*/ 5407356 w 6128435"/>
              <a:gd name="connsiteY50" fmla="*/ 2787545 h 6858000"/>
              <a:gd name="connsiteX51" fmla="*/ 5411130 w 6128435"/>
              <a:gd name="connsiteY51" fmla="*/ 2788640 h 6858000"/>
              <a:gd name="connsiteX52" fmla="*/ 5416439 w 6128435"/>
              <a:gd name="connsiteY52" fmla="*/ 2805666 h 6858000"/>
              <a:gd name="connsiteX53" fmla="*/ 5416589 w 6128435"/>
              <a:gd name="connsiteY53" fmla="*/ 2810822 h 6858000"/>
              <a:gd name="connsiteX54" fmla="*/ 5418542 w 6128435"/>
              <a:gd name="connsiteY54" fmla="*/ 2817745 h 6858000"/>
              <a:gd name="connsiteX55" fmla="*/ 5418847 w 6128435"/>
              <a:gd name="connsiteY55" fmla="*/ 2817825 h 6858000"/>
              <a:gd name="connsiteX56" fmla="*/ 5423364 w 6128435"/>
              <a:gd name="connsiteY56" fmla="*/ 2858292 h 6858000"/>
              <a:gd name="connsiteX57" fmla="*/ 5479298 w 6128435"/>
              <a:gd name="connsiteY57" fmla="*/ 2947791 h 6858000"/>
              <a:gd name="connsiteX58" fmla="*/ 5481770 w 6128435"/>
              <a:gd name="connsiteY58" fmla="*/ 2951352 h 6858000"/>
              <a:gd name="connsiteX59" fmla="*/ 5481013 w 6128435"/>
              <a:gd name="connsiteY59" fmla="*/ 2973461 h 6858000"/>
              <a:gd name="connsiteX60" fmla="*/ 5482045 w 6128435"/>
              <a:gd name="connsiteY60" fmla="*/ 2984371 h 6858000"/>
              <a:gd name="connsiteX61" fmla="*/ 5479405 w 6128435"/>
              <a:gd name="connsiteY61" fmla="*/ 2988507 h 6858000"/>
              <a:gd name="connsiteX62" fmla="*/ 5482415 w 6128435"/>
              <a:gd name="connsiteY62" fmla="*/ 3004079 h 6858000"/>
              <a:gd name="connsiteX63" fmla="*/ 5483865 w 6128435"/>
              <a:gd name="connsiteY63" fmla="*/ 3005467 h 6858000"/>
              <a:gd name="connsiteX64" fmla="*/ 5482236 w 6128435"/>
              <a:gd name="connsiteY64" fmla="*/ 3019791 h 6858000"/>
              <a:gd name="connsiteX65" fmla="*/ 5475895 w 6128435"/>
              <a:gd name="connsiteY65" fmla="*/ 3033578 h 6858000"/>
              <a:gd name="connsiteX66" fmla="*/ 5477595 w 6128435"/>
              <a:gd name="connsiteY66" fmla="*/ 3250534 h 6858000"/>
              <a:gd name="connsiteX67" fmla="*/ 5532836 w 6128435"/>
              <a:gd name="connsiteY67" fmla="*/ 3353840 h 6858000"/>
              <a:gd name="connsiteX68" fmla="*/ 5561229 w 6128435"/>
              <a:gd name="connsiteY68" fmla="*/ 3395784 h 6858000"/>
              <a:gd name="connsiteX69" fmla="*/ 5589758 w 6128435"/>
              <a:gd name="connsiteY69" fmla="*/ 3506453 h 6858000"/>
              <a:gd name="connsiteX70" fmla="*/ 5596144 w 6128435"/>
              <a:gd name="connsiteY70" fmla="*/ 3534624 h 6858000"/>
              <a:gd name="connsiteX71" fmla="*/ 5597750 w 6128435"/>
              <a:gd name="connsiteY71" fmla="*/ 3534129 h 6858000"/>
              <a:gd name="connsiteX72" fmla="*/ 5599700 w 6128435"/>
              <a:gd name="connsiteY72" fmla="*/ 3547221 h 6858000"/>
              <a:gd name="connsiteX73" fmla="*/ 5615031 w 6128435"/>
              <a:gd name="connsiteY73" fmla="*/ 3557482 h 6858000"/>
              <a:gd name="connsiteX74" fmla="*/ 5618377 w 6128435"/>
              <a:gd name="connsiteY74" fmla="*/ 3588431 h 6858000"/>
              <a:gd name="connsiteX75" fmla="*/ 5612155 w 6128435"/>
              <a:gd name="connsiteY75" fmla="*/ 3589869 h 6858000"/>
              <a:gd name="connsiteX76" fmla="*/ 5620843 w 6128435"/>
              <a:gd name="connsiteY76" fmla="*/ 3606745 h 6858000"/>
              <a:gd name="connsiteX77" fmla="*/ 5655472 w 6128435"/>
              <a:gd name="connsiteY77" fmla="*/ 3678877 h 6858000"/>
              <a:gd name="connsiteX78" fmla="*/ 5680448 w 6128435"/>
              <a:gd name="connsiteY78" fmla="*/ 3717760 h 6858000"/>
              <a:gd name="connsiteX79" fmla="*/ 5683015 w 6128435"/>
              <a:gd name="connsiteY79" fmla="*/ 3762025 h 6858000"/>
              <a:gd name="connsiteX80" fmla="*/ 5696643 w 6128435"/>
              <a:gd name="connsiteY80" fmla="*/ 3773888 h 6858000"/>
              <a:gd name="connsiteX81" fmla="*/ 5699203 w 6128435"/>
              <a:gd name="connsiteY81" fmla="*/ 3775823 h 6858000"/>
              <a:gd name="connsiteX82" fmla="*/ 5704824 w 6128435"/>
              <a:gd name="connsiteY82" fmla="*/ 3785966 h 6858000"/>
              <a:gd name="connsiteX83" fmla="*/ 5712204 w 6128435"/>
              <a:gd name="connsiteY83" fmla="*/ 3785830 h 6858000"/>
              <a:gd name="connsiteX84" fmla="*/ 5724816 w 6128435"/>
              <a:gd name="connsiteY84" fmla="*/ 3798949 h 6858000"/>
              <a:gd name="connsiteX85" fmla="*/ 5733539 w 6128435"/>
              <a:gd name="connsiteY85" fmla="*/ 3818457 h 6858000"/>
              <a:gd name="connsiteX86" fmla="*/ 5768491 w 6128435"/>
              <a:gd name="connsiteY86" fmla="*/ 3914399 h 6858000"/>
              <a:gd name="connsiteX87" fmla="*/ 5793123 w 6128435"/>
              <a:gd name="connsiteY87" fmla="*/ 3969952 h 6858000"/>
              <a:gd name="connsiteX88" fmla="*/ 5808321 w 6128435"/>
              <a:gd name="connsiteY88" fmla="*/ 3988153 h 6858000"/>
              <a:gd name="connsiteX89" fmla="*/ 5825621 w 6128435"/>
              <a:gd name="connsiteY89" fmla="*/ 4015525 h 6858000"/>
              <a:gd name="connsiteX90" fmla="*/ 5860672 w 6128435"/>
              <a:gd name="connsiteY90" fmla="*/ 4061579 h 6858000"/>
              <a:gd name="connsiteX91" fmla="*/ 5872173 w 6128435"/>
              <a:gd name="connsiteY91" fmla="*/ 4088497 h 6858000"/>
              <a:gd name="connsiteX92" fmla="*/ 5883705 w 6128435"/>
              <a:gd name="connsiteY92" fmla="*/ 4101899 h 6858000"/>
              <a:gd name="connsiteX93" fmla="*/ 5885314 w 6128435"/>
              <a:gd name="connsiteY93" fmla="*/ 4108387 h 6858000"/>
              <a:gd name="connsiteX94" fmla="*/ 5894095 w 6128435"/>
              <a:gd name="connsiteY94" fmla="*/ 4128857 h 6858000"/>
              <a:gd name="connsiteX95" fmla="*/ 5898339 w 6128435"/>
              <a:gd name="connsiteY95" fmla="*/ 4140800 h 6858000"/>
              <a:gd name="connsiteX96" fmla="*/ 5899734 w 6128435"/>
              <a:gd name="connsiteY96" fmla="*/ 4145632 h 6858000"/>
              <a:gd name="connsiteX97" fmla="*/ 5897098 w 6128435"/>
              <a:gd name="connsiteY97" fmla="*/ 4157819 h 6858000"/>
              <a:gd name="connsiteX98" fmla="*/ 5903513 w 6128435"/>
              <a:gd name="connsiteY98" fmla="*/ 4187661 h 6858000"/>
              <a:gd name="connsiteX99" fmla="*/ 5917114 w 6128435"/>
              <a:gd name="connsiteY99" fmla="*/ 4213096 h 6858000"/>
              <a:gd name="connsiteX100" fmla="*/ 5921153 w 6128435"/>
              <a:gd name="connsiteY100" fmla="*/ 4236222 h 6858000"/>
              <a:gd name="connsiteX101" fmla="*/ 5924233 w 6128435"/>
              <a:gd name="connsiteY101" fmla="*/ 4242060 h 6858000"/>
              <a:gd name="connsiteX102" fmla="*/ 5928910 w 6128435"/>
              <a:gd name="connsiteY102" fmla="*/ 4300973 h 6858000"/>
              <a:gd name="connsiteX103" fmla="*/ 5939320 w 6128435"/>
              <a:gd name="connsiteY103" fmla="*/ 4340435 h 6858000"/>
              <a:gd name="connsiteX104" fmla="*/ 5946705 w 6128435"/>
              <a:gd name="connsiteY104" fmla="*/ 4428051 h 6858000"/>
              <a:gd name="connsiteX105" fmla="*/ 5949261 w 6128435"/>
              <a:gd name="connsiteY105" fmla="*/ 4449185 h 6858000"/>
              <a:gd name="connsiteX106" fmla="*/ 5957504 w 6128435"/>
              <a:gd name="connsiteY106" fmla="*/ 4465911 h 6858000"/>
              <a:gd name="connsiteX107" fmla="*/ 5964689 w 6128435"/>
              <a:gd name="connsiteY107" fmla="*/ 4468532 h 6858000"/>
              <a:gd name="connsiteX108" fmla="*/ 5967062 w 6128435"/>
              <a:gd name="connsiteY108" fmla="*/ 4479923 h 6858000"/>
              <a:gd name="connsiteX109" fmla="*/ 5968960 w 6128435"/>
              <a:gd name="connsiteY109" fmla="*/ 4482655 h 6858000"/>
              <a:gd name="connsiteX110" fmla="*/ 5978567 w 6128435"/>
              <a:gd name="connsiteY110" fmla="*/ 4498605 h 6858000"/>
              <a:gd name="connsiteX111" fmla="*/ 5980106 w 6128435"/>
              <a:gd name="connsiteY111" fmla="*/ 4585087 h 6858000"/>
              <a:gd name="connsiteX112" fmla="*/ 5998138 w 6128435"/>
              <a:gd name="connsiteY112" fmla="*/ 4697518 h 6858000"/>
              <a:gd name="connsiteX113" fmla="*/ 6013516 w 6128435"/>
              <a:gd name="connsiteY113" fmla="*/ 4786619 h 6858000"/>
              <a:gd name="connsiteX114" fmla="*/ 6025404 w 6128435"/>
              <a:gd name="connsiteY114" fmla="*/ 4858148 h 6858000"/>
              <a:gd name="connsiteX115" fmla="*/ 6007749 w 6128435"/>
              <a:gd name="connsiteY115" fmla="*/ 4964715 h 6858000"/>
              <a:gd name="connsiteX116" fmla="*/ 6005269 w 6128435"/>
              <a:gd name="connsiteY116" fmla="*/ 5150567 h 6858000"/>
              <a:gd name="connsiteX117" fmla="*/ 6001127 w 6128435"/>
              <a:gd name="connsiteY117" fmla="*/ 5164609 h 6858000"/>
              <a:gd name="connsiteX118" fmla="*/ 5996647 w 6128435"/>
              <a:gd name="connsiteY118" fmla="*/ 5185640 h 6858000"/>
              <a:gd name="connsiteX119" fmla="*/ 5998514 w 6128435"/>
              <a:gd name="connsiteY119" fmla="*/ 5189673 h 6858000"/>
              <a:gd name="connsiteX120" fmla="*/ 5995970 w 6128435"/>
              <a:gd name="connsiteY120" fmla="*/ 5221547 h 6858000"/>
              <a:gd name="connsiteX121" fmla="*/ 5997218 w 6128435"/>
              <a:gd name="connsiteY121" fmla="*/ 5222031 h 6858000"/>
              <a:gd name="connsiteX122" fmla="*/ 6002116 w 6128435"/>
              <a:gd name="connsiteY122" fmla="*/ 5231223 h 6858000"/>
              <a:gd name="connsiteX123" fmla="*/ 6008541 w 6128435"/>
              <a:gd name="connsiteY123" fmla="*/ 5248680 h 6858000"/>
              <a:gd name="connsiteX124" fmla="*/ 6039260 w 6128435"/>
              <a:gd name="connsiteY124" fmla="*/ 5289518 h 6858000"/>
              <a:gd name="connsiteX125" fmla="*/ 6036748 w 6128435"/>
              <a:gd name="connsiteY125" fmla="*/ 5322752 h 6858000"/>
              <a:gd name="connsiteX126" fmla="*/ 6036943 w 6128435"/>
              <a:gd name="connsiteY126" fmla="*/ 5329480 h 6858000"/>
              <a:gd name="connsiteX127" fmla="*/ 6037236 w 6128435"/>
              <a:gd name="connsiteY127" fmla="*/ 5329634 h 6858000"/>
              <a:gd name="connsiteX128" fmla="*/ 6038019 w 6128435"/>
              <a:gd name="connsiteY128" fmla="*/ 5336764 h 6858000"/>
              <a:gd name="connsiteX129" fmla="*/ 6037298 w 6128435"/>
              <a:gd name="connsiteY129" fmla="*/ 5341753 h 6858000"/>
              <a:gd name="connsiteX130" fmla="*/ 6037677 w 6128435"/>
              <a:gd name="connsiteY130" fmla="*/ 5354807 h 6858000"/>
              <a:gd name="connsiteX131" fmla="*/ 6039728 w 6128435"/>
              <a:gd name="connsiteY131" fmla="*/ 5359416 h 6858000"/>
              <a:gd name="connsiteX132" fmla="*/ 6043311 w 6128435"/>
              <a:gd name="connsiteY132" fmla="*/ 5361407 h 6858000"/>
              <a:gd name="connsiteX133" fmla="*/ 6042954 w 6128435"/>
              <a:gd name="connsiteY133" fmla="*/ 5362576 h 6858000"/>
              <a:gd name="connsiteX134" fmla="*/ 6053435 w 6128435"/>
              <a:gd name="connsiteY134" fmla="*/ 5387547 h 6858000"/>
              <a:gd name="connsiteX135" fmla="*/ 6065933 w 6128435"/>
              <a:gd name="connsiteY135" fmla="*/ 5443002 h 6858000"/>
              <a:gd name="connsiteX136" fmla="*/ 6068640 w 6128435"/>
              <a:gd name="connsiteY136" fmla="*/ 5474503 h 6858000"/>
              <a:gd name="connsiteX137" fmla="*/ 6080922 w 6128435"/>
              <a:gd name="connsiteY137" fmla="*/ 5561070 h 6858000"/>
              <a:gd name="connsiteX138" fmla="*/ 6096949 w 6128435"/>
              <a:gd name="connsiteY138" fmla="*/ 5648179 h 6858000"/>
              <a:gd name="connsiteX139" fmla="*/ 6125703 w 6128435"/>
              <a:gd name="connsiteY139" fmla="*/ 5692894 h 6858000"/>
              <a:gd name="connsiteX140" fmla="*/ 6126670 w 6128435"/>
              <a:gd name="connsiteY140" fmla="*/ 5697882 h 6858000"/>
              <a:gd name="connsiteX141" fmla="*/ 6124061 w 6128435"/>
              <a:gd name="connsiteY141" fmla="*/ 5710294 h 6858000"/>
              <a:gd name="connsiteX142" fmla="*/ 6122213 w 6128435"/>
              <a:gd name="connsiteY142" fmla="*/ 5714762 h 6858000"/>
              <a:gd name="connsiteX143" fmla="*/ 6121353 w 6128435"/>
              <a:gd name="connsiteY143" fmla="*/ 5721725 h 6858000"/>
              <a:gd name="connsiteX144" fmla="*/ 6121607 w 6128435"/>
              <a:gd name="connsiteY144" fmla="*/ 5721959 h 6858000"/>
              <a:gd name="connsiteX145" fmla="*/ 6120262 w 6128435"/>
              <a:gd name="connsiteY145" fmla="*/ 5728358 h 6858000"/>
              <a:gd name="connsiteX146" fmla="*/ 6110194 w 6128435"/>
              <a:gd name="connsiteY146" fmla="*/ 5758853 h 6858000"/>
              <a:gd name="connsiteX147" fmla="*/ 6127519 w 6128435"/>
              <a:gd name="connsiteY147" fmla="*/ 5865775 h 6858000"/>
              <a:gd name="connsiteX148" fmla="*/ 6128435 w 6128435"/>
              <a:gd name="connsiteY148" fmla="*/ 5870164 h 6858000"/>
              <a:gd name="connsiteX149" fmla="*/ 6119217 w 6128435"/>
              <a:gd name="connsiteY149" fmla="*/ 5888542 h 6858000"/>
              <a:gd name="connsiteX150" fmla="*/ 6115966 w 6128435"/>
              <a:gd name="connsiteY150" fmla="*/ 5898387 h 6858000"/>
              <a:gd name="connsiteX151" fmla="*/ 6111924 w 6128435"/>
              <a:gd name="connsiteY151" fmla="*/ 5900444 h 6858000"/>
              <a:gd name="connsiteX152" fmla="*/ 6108716 w 6128435"/>
              <a:gd name="connsiteY152" fmla="*/ 5915345 h 6858000"/>
              <a:gd name="connsiteX153" fmla="*/ 6109524 w 6128435"/>
              <a:gd name="connsiteY153" fmla="*/ 5917328 h 6858000"/>
              <a:gd name="connsiteX154" fmla="*/ 6102493 w 6128435"/>
              <a:gd name="connsiteY154" fmla="*/ 5928602 h 6858000"/>
              <a:gd name="connsiteX155" fmla="*/ 6056863 w 6128435"/>
              <a:gd name="connsiteY155" fmla="*/ 6000643 h 6858000"/>
              <a:gd name="connsiteX156" fmla="*/ 6045436 w 6128435"/>
              <a:gd name="connsiteY156" fmla="*/ 6124480 h 6858000"/>
              <a:gd name="connsiteX157" fmla="*/ 6030489 w 6128435"/>
              <a:gd name="connsiteY157" fmla="*/ 6317666 h 6858000"/>
              <a:gd name="connsiteX158" fmla="*/ 6007492 w 6128435"/>
              <a:gd name="connsiteY158" fmla="*/ 6440818 h 6858000"/>
              <a:gd name="connsiteX159" fmla="*/ 6009467 w 6128435"/>
              <a:gd name="connsiteY159" fmla="*/ 6487076 h 6858000"/>
              <a:gd name="connsiteX160" fmla="*/ 5995064 w 6128435"/>
              <a:gd name="connsiteY160" fmla="*/ 6540791 h 6858000"/>
              <a:gd name="connsiteX161" fmla="*/ 5996309 w 6128435"/>
              <a:gd name="connsiteY161" fmla="*/ 6543961 h 6858000"/>
              <a:gd name="connsiteX162" fmla="*/ 5996048 w 6128435"/>
              <a:gd name="connsiteY162" fmla="*/ 6555444 h 6858000"/>
              <a:gd name="connsiteX163" fmla="*/ 6002524 w 6128435"/>
              <a:gd name="connsiteY163" fmla="*/ 6560188 h 6858000"/>
              <a:gd name="connsiteX164" fmla="*/ 6006823 w 6128435"/>
              <a:gd name="connsiteY164" fmla="*/ 6578546 h 6858000"/>
              <a:gd name="connsiteX165" fmla="*/ 6004510 w 6128435"/>
              <a:gd name="connsiteY165" fmla="*/ 6599256 h 6858000"/>
              <a:gd name="connsiteX166" fmla="*/ 5986207 w 6128435"/>
              <a:gd name="connsiteY166" fmla="*/ 6695855 h 6858000"/>
              <a:gd name="connsiteX167" fmla="*/ 5979428 w 6128435"/>
              <a:gd name="connsiteY167" fmla="*/ 6754678 h 6858000"/>
              <a:gd name="connsiteX168" fmla="*/ 5983398 w 6128435"/>
              <a:gd name="connsiteY168" fmla="*/ 6778641 h 6858000"/>
              <a:gd name="connsiteX169" fmla="*/ 5984543 w 6128435"/>
              <a:gd name="connsiteY169" fmla="*/ 6811016 h 6858000"/>
              <a:gd name="connsiteX170" fmla="*/ 5981802 w 6128435"/>
              <a:gd name="connsiteY170" fmla="*/ 6838578 h 6858000"/>
              <a:gd name="connsiteX171" fmla="*/ 5979671 w 6128435"/>
              <a:gd name="connsiteY171" fmla="*/ 6858000 h 6858000"/>
              <a:gd name="connsiteX172" fmla="*/ 0 w 6128435"/>
              <a:gd name="connsiteY172" fmla="*/ 6858000 h 6858000"/>
              <a:gd name="connsiteX173" fmla="*/ 0 w 6128435"/>
              <a:gd name="connsiteY173"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93877 w 6128435"/>
              <a:gd name="connsiteY44" fmla="*/ 2368649 h 6858000"/>
              <a:gd name="connsiteX45" fmla="*/ 5148653 w 6128435"/>
              <a:gd name="connsiteY45" fmla="*/ 2460132 h 6858000"/>
              <a:gd name="connsiteX46" fmla="*/ 5192511 w 6128435"/>
              <a:gd name="connsiteY46" fmla="*/ 2549199 h 6858000"/>
              <a:gd name="connsiteX47" fmla="*/ 5307538 w 6128435"/>
              <a:gd name="connsiteY47" fmla="*/ 2514685 h 6858000"/>
              <a:gd name="connsiteX48" fmla="*/ 5337604 w 6128435"/>
              <a:gd name="connsiteY48" fmla="*/ 2597632 h 6858000"/>
              <a:gd name="connsiteX49" fmla="*/ 5407503 w 6128435"/>
              <a:gd name="connsiteY49" fmla="*/ 2786290 h 6858000"/>
              <a:gd name="connsiteX50" fmla="*/ 5407356 w 6128435"/>
              <a:gd name="connsiteY50" fmla="*/ 2787545 h 6858000"/>
              <a:gd name="connsiteX51" fmla="*/ 5411130 w 6128435"/>
              <a:gd name="connsiteY51" fmla="*/ 2788640 h 6858000"/>
              <a:gd name="connsiteX52" fmla="*/ 5416439 w 6128435"/>
              <a:gd name="connsiteY52" fmla="*/ 2805666 h 6858000"/>
              <a:gd name="connsiteX53" fmla="*/ 5416589 w 6128435"/>
              <a:gd name="connsiteY53" fmla="*/ 2810822 h 6858000"/>
              <a:gd name="connsiteX54" fmla="*/ 5418542 w 6128435"/>
              <a:gd name="connsiteY54" fmla="*/ 2817745 h 6858000"/>
              <a:gd name="connsiteX55" fmla="*/ 5418847 w 6128435"/>
              <a:gd name="connsiteY55" fmla="*/ 2817825 h 6858000"/>
              <a:gd name="connsiteX56" fmla="*/ 5423364 w 6128435"/>
              <a:gd name="connsiteY56" fmla="*/ 2858292 h 6858000"/>
              <a:gd name="connsiteX57" fmla="*/ 5479298 w 6128435"/>
              <a:gd name="connsiteY57" fmla="*/ 2947791 h 6858000"/>
              <a:gd name="connsiteX58" fmla="*/ 5481770 w 6128435"/>
              <a:gd name="connsiteY58" fmla="*/ 2951352 h 6858000"/>
              <a:gd name="connsiteX59" fmla="*/ 5481013 w 6128435"/>
              <a:gd name="connsiteY59" fmla="*/ 2973461 h 6858000"/>
              <a:gd name="connsiteX60" fmla="*/ 5482045 w 6128435"/>
              <a:gd name="connsiteY60" fmla="*/ 2984371 h 6858000"/>
              <a:gd name="connsiteX61" fmla="*/ 5479405 w 6128435"/>
              <a:gd name="connsiteY61" fmla="*/ 2988507 h 6858000"/>
              <a:gd name="connsiteX62" fmla="*/ 5482415 w 6128435"/>
              <a:gd name="connsiteY62" fmla="*/ 3004079 h 6858000"/>
              <a:gd name="connsiteX63" fmla="*/ 5483865 w 6128435"/>
              <a:gd name="connsiteY63" fmla="*/ 3005467 h 6858000"/>
              <a:gd name="connsiteX64" fmla="*/ 5482236 w 6128435"/>
              <a:gd name="connsiteY64" fmla="*/ 3019791 h 6858000"/>
              <a:gd name="connsiteX65" fmla="*/ 5475895 w 6128435"/>
              <a:gd name="connsiteY65" fmla="*/ 3033578 h 6858000"/>
              <a:gd name="connsiteX66" fmla="*/ 5477595 w 6128435"/>
              <a:gd name="connsiteY66" fmla="*/ 3250534 h 6858000"/>
              <a:gd name="connsiteX67" fmla="*/ 5532836 w 6128435"/>
              <a:gd name="connsiteY67" fmla="*/ 3353840 h 6858000"/>
              <a:gd name="connsiteX68" fmla="*/ 5561229 w 6128435"/>
              <a:gd name="connsiteY68" fmla="*/ 3395784 h 6858000"/>
              <a:gd name="connsiteX69" fmla="*/ 5589758 w 6128435"/>
              <a:gd name="connsiteY69" fmla="*/ 3506453 h 6858000"/>
              <a:gd name="connsiteX70" fmla="*/ 5596144 w 6128435"/>
              <a:gd name="connsiteY70" fmla="*/ 3534624 h 6858000"/>
              <a:gd name="connsiteX71" fmla="*/ 5597750 w 6128435"/>
              <a:gd name="connsiteY71" fmla="*/ 3534129 h 6858000"/>
              <a:gd name="connsiteX72" fmla="*/ 5599700 w 6128435"/>
              <a:gd name="connsiteY72" fmla="*/ 3547221 h 6858000"/>
              <a:gd name="connsiteX73" fmla="*/ 5615031 w 6128435"/>
              <a:gd name="connsiteY73" fmla="*/ 3557482 h 6858000"/>
              <a:gd name="connsiteX74" fmla="*/ 5618377 w 6128435"/>
              <a:gd name="connsiteY74" fmla="*/ 3588431 h 6858000"/>
              <a:gd name="connsiteX75" fmla="*/ 5612155 w 6128435"/>
              <a:gd name="connsiteY75" fmla="*/ 3589869 h 6858000"/>
              <a:gd name="connsiteX76" fmla="*/ 5620843 w 6128435"/>
              <a:gd name="connsiteY76" fmla="*/ 3606745 h 6858000"/>
              <a:gd name="connsiteX77" fmla="*/ 5655472 w 6128435"/>
              <a:gd name="connsiteY77" fmla="*/ 3678877 h 6858000"/>
              <a:gd name="connsiteX78" fmla="*/ 5680448 w 6128435"/>
              <a:gd name="connsiteY78" fmla="*/ 3717760 h 6858000"/>
              <a:gd name="connsiteX79" fmla="*/ 5683015 w 6128435"/>
              <a:gd name="connsiteY79" fmla="*/ 3762025 h 6858000"/>
              <a:gd name="connsiteX80" fmla="*/ 5696643 w 6128435"/>
              <a:gd name="connsiteY80" fmla="*/ 3773888 h 6858000"/>
              <a:gd name="connsiteX81" fmla="*/ 5699203 w 6128435"/>
              <a:gd name="connsiteY81" fmla="*/ 3775823 h 6858000"/>
              <a:gd name="connsiteX82" fmla="*/ 5704824 w 6128435"/>
              <a:gd name="connsiteY82" fmla="*/ 3785966 h 6858000"/>
              <a:gd name="connsiteX83" fmla="*/ 5712204 w 6128435"/>
              <a:gd name="connsiteY83" fmla="*/ 3785830 h 6858000"/>
              <a:gd name="connsiteX84" fmla="*/ 5724816 w 6128435"/>
              <a:gd name="connsiteY84" fmla="*/ 3798949 h 6858000"/>
              <a:gd name="connsiteX85" fmla="*/ 5733539 w 6128435"/>
              <a:gd name="connsiteY85" fmla="*/ 3818457 h 6858000"/>
              <a:gd name="connsiteX86" fmla="*/ 5768491 w 6128435"/>
              <a:gd name="connsiteY86" fmla="*/ 3914399 h 6858000"/>
              <a:gd name="connsiteX87" fmla="*/ 5793123 w 6128435"/>
              <a:gd name="connsiteY87" fmla="*/ 3969952 h 6858000"/>
              <a:gd name="connsiteX88" fmla="*/ 5808321 w 6128435"/>
              <a:gd name="connsiteY88" fmla="*/ 3988153 h 6858000"/>
              <a:gd name="connsiteX89" fmla="*/ 5825621 w 6128435"/>
              <a:gd name="connsiteY89" fmla="*/ 4015525 h 6858000"/>
              <a:gd name="connsiteX90" fmla="*/ 5860672 w 6128435"/>
              <a:gd name="connsiteY90" fmla="*/ 4061579 h 6858000"/>
              <a:gd name="connsiteX91" fmla="*/ 5872173 w 6128435"/>
              <a:gd name="connsiteY91" fmla="*/ 4088497 h 6858000"/>
              <a:gd name="connsiteX92" fmla="*/ 5883705 w 6128435"/>
              <a:gd name="connsiteY92" fmla="*/ 4101899 h 6858000"/>
              <a:gd name="connsiteX93" fmla="*/ 5885314 w 6128435"/>
              <a:gd name="connsiteY93" fmla="*/ 4108387 h 6858000"/>
              <a:gd name="connsiteX94" fmla="*/ 5894095 w 6128435"/>
              <a:gd name="connsiteY94" fmla="*/ 4128857 h 6858000"/>
              <a:gd name="connsiteX95" fmla="*/ 5898339 w 6128435"/>
              <a:gd name="connsiteY95" fmla="*/ 4140800 h 6858000"/>
              <a:gd name="connsiteX96" fmla="*/ 5899734 w 6128435"/>
              <a:gd name="connsiteY96" fmla="*/ 4145632 h 6858000"/>
              <a:gd name="connsiteX97" fmla="*/ 5897098 w 6128435"/>
              <a:gd name="connsiteY97" fmla="*/ 4157819 h 6858000"/>
              <a:gd name="connsiteX98" fmla="*/ 5903513 w 6128435"/>
              <a:gd name="connsiteY98" fmla="*/ 4187661 h 6858000"/>
              <a:gd name="connsiteX99" fmla="*/ 5917114 w 6128435"/>
              <a:gd name="connsiteY99" fmla="*/ 4213096 h 6858000"/>
              <a:gd name="connsiteX100" fmla="*/ 5921153 w 6128435"/>
              <a:gd name="connsiteY100" fmla="*/ 4236222 h 6858000"/>
              <a:gd name="connsiteX101" fmla="*/ 5924233 w 6128435"/>
              <a:gd name="connsiteY101" fmla="*/ 4242060 h 6858000"/>
              <a:gd name="connsiteX102" fmla="*/ 5928910 w 6128435"/>
              <a:gd name="connsiteY102" fmla="*/ 4300973 h 6858000"/>
              <a:gd name="connsiteX103" fmla="*/ 5939320 w 6128435"/>
              <a:gd name="connsiteY103" fmla="*/ 4340435 h 6858000"/>
              <a:gd name="connsiteX104" fmla="*/ 5946705 w 6128435"/>
              <a:gd name="connsiteY104" fmla="*/ 4428051 h 6858000"/>
              <a:gd name="connsiteX105" fmla="*/ 5949261 w 6128435"/>
              <a:gd name="connsiteY105" fmla="*/ 4449185 h 6858000"/>
              <a:gd name="connsiteX106" fmla="*/ 5957504 w 6128435"/>
              <a:gd name="connsiteY106" fmla="*/ 4465911 h 6858000"/>
              <a:gd name="connsiteX107" fmla="*/ 5964689 w 6128435"/>
              <a:gd name="connsiteY107" fmla="*/ 4468532 h 6858000"/>
              <a:gd name="connsiteX108" fmla="*/ 5967062 w 6128435"/>
              <a:gd name="connsiteY108" fmla="*/ 4479923 h 6858000"/>
              <a:gd name="connsiteX109" fmla="*/ 5968960 w 6128435"/>
              <a:gd name="connsiteY109" fmla="*/ 4482655 h 6858000"/>
              <a:gd name="connsiteX110" fmla="*/ 5978567 w 6128435"/>
              <a:gd name="connsiteY110" fmla="*/ 4498605 h 6858000"/>
              <a:gd name="connsiteX111" fmla="*/ 5980106 w 6128435"/>
              <a:gd name="connsiteY111" fmla="*/ 4585087 h 6858000"/>
              <a:gd name="connsiteX112" fmla="*/ 5998138 w 6128435"/>
              <a:gd name="connsiteY112" fmla="*/ 4697518 h 6858000"/>
              <a:gd name="connsiteX113" fmla="*/ 6013516 w 6128435"/>
              <a:gd name="connsiteY113" fmla="*/ 4786619 h 6858000"/>
              <a:gd name="connsiteX114" fmla="*/ 6025404 w 6128435"/>
              <a:gd name="connsiteY114" fmla="*/ 4858148 h 6858000"/>
              <a:gd name="connsiteX115" fmla="*/ 6007749 w 6128435"/>
              <a:gd name="connsiteY115" fmla="*/ 4964715 h 6858000"/>
              <a:gd name="connsiteX116" fmla="*/ 6005269 w 6128435"/>
              <a:gd name="connsiteY116" fmla="*/ 5150567 h 6858000"/>
              <a:gd name="connsiteX117" fmla="*/ 6001127 w 6128435"/>
              <a:gd name="connsiteY117" fmla="*/ 5164609 h 6858000"/>
              <a:gd name="connsiteX118" fmla="*/ 5996647 w 6128435"/>
              <a:gd name="connsiteY118" fmla="*/ 5185640 h 6858000"/>
              <a:gd name="connsiteX119" fmla="*/ 5998514 w 6128435"/>
              <a:gd name="connsiteY119" fmla="*/ 5189673 h 6858000"/>
              <a:gd name="connsiteX120" fmla="*/ 5995970 w 6128435"/>
              <a:gd name="connsiteY120" fmla="*/ 5221547 h 6858000"/>
              <a:gd name="connsiteX121" fmla="*/ 5997218 w 6128435"/>
              <a:gd name="connsiteY121" fmla="*/ 5222031 h 6858000"/>
              <a:gd name="connsiteX122" fmla="*/ 6002116 w 6128435"/>
              <a:gd name="connsiteY122" fmla="*/ 5231223 h 6858000"/>
              <a:gd name="connsiteX123" fmla="*/ 6008541 w 6128435"/>
              <a:gd name="connsiteY123" fmla="*/ 5248680 h 6858000"/>
              <a:gd name="connsiteX124" fmla="*/ 6039260 w 6128435"/>
              <a:gd name="connsiteY124" fmla="*/ 5289518 h 6858000"/>
              <a:gd name="connsiteX125" fmla="*/ 6036748 w 6128435"/>
              <a:gd name="connsiteY125" fmla="*/ 5322752 h 6858000"/>
              <a:gd name="connsiteX126" fmla="*/ 6036943 w 6128435"/>
              <a:gd name="connsiteY126" fmla="*/ 5329480 h 6858000"/>
              <a:gd name="connsiteX127" fmla="*/ 6037236 w 6128435"/>
              <a:gd name="connsiteY127" fmla="*/ 5329634 h 6858000"/>
              <a:gd name="connsiteX128" fmla="*/ 6038019 w 6128435"/>
              <a:gd name="connsiteY128" fmla="*/ 5336764 h 6858000"/>
              <a:gd name="connsiteX129" fmla="*/ 6037298 w 6128435"/>
              <a:gd name="connsiteY129" fmla="*/ 5341753 h 6858000"/>
              <a:gd name="connsiteX130" fmla="*/ 6037677 w 6128435"/>
              <a:gd name="connsiteY130" fmla="*/ 5354807 h 6858000"/>
              <a:gd name="connsiteX131" fmla="*/ 6039728 w 6128435"/>
              <a:gd name="connsiteY131" fmla="*/ 5359416 h 6858000"/>
              <a:gd name="connsiteX132" fmla="*/ 6043311 w 6128435"/>
              <a:gd name="connsiteY132" fmla="*/ 5361407 h 6858000"/>
              <a:gd name="connsiteX133" fmla="*/ 6042954 w 6128435"/>
              <a:gd name="connsiteY133" fmla="*/ 5362576 h 6858000"/>
              <a:gd name="connsiteX134" fmla="*/ 6053435 w 6128435"/>
              <a:gd name="connsiteY134" fmla="*/ 5387547 h 6858000"/>
              <a:gd name="connsiteX135" fmla="*/ 6065933 w 6128435"/>
              <a:gd name="connsiteY135" fmla="*/ 5443002 h 6858000"/>
              <a:gd name="connsiteX136" fmla="*/ 6068640 w 6128435"/>
              <a:gd name="connsiteY136" fmla="*/ 5474503 h 6858000"/>
              <a:gd name="connsiteX137" fmla="*/ 6080922 w 6128435"/>
              <a:gd name="connsiteY137" fmla="*/ 5561070 h 6858000"/>
              <a:gd name="connsiteX138" fmla="*/ 6096949 w 6128435"/>
              <a:gd name="connsiteY138" fmla="*/ 5648179 h 6858000"/>
              <a:gd name="connsiteX139" fmla="*/ 6125703 w 6128435"/>
              <a:gd name="connsiteY139" fmla="*/ 5692894 h 6858000"/>
              <a:gd name="connsiteX140" fmla="*/ 6126670 w 6128435"/>
              <a:gd name="connsiteY140" fmla="*/ 5697882 h 6858000"/>
              <a:gd name="connsiteX141" fmla="*/ 6124061 w 6128435"/>
              <a:gd name="connsiteY141" fmla="*/ 5710294 h 6858000"/>
              <a:gd name="connsiteX142" fmla="*/ 6122213 w 6128435"/>
              <a:gd name="connsiteY142" fmla="*/ 5714762 h 6858000"/>
              <a:gd name="connsiteX143" fmla="*/ 6121353 w 6128435"/>
              <a:gd name="connsiteY143" fmla="*/ 5721725 h 6858000"/>
              <a:gd name="connsiteX144" fmla="*/ 6121607 w 6128435"/>
              <a:gd name="connsiteY144" fmla="*/ 5721959 h 6858000"/>
              <a:gd name="connsiteX145" fmla="*/ 6120262 w 6128435"/>
              <a:gd name="connsiteY145" fmla="*/ 5728358 h 6858000"/>
              <a:gd name="connsiteX146" fmla="*/ 6110194 w 6128435"/>
              <a:gd name="connsiteY146" fmla="*/ 5758853 h 6858000"/>
              <a:gd name="connsiteX147" fmla="*/ 6127519 w 6128435"/>
              <a:gd name="connsiteY147" fmla="*/ 5865775 h 6858000"/>
              <a:gd name="connsiteX148" fmla="*/ 6128435 w 6128435"/>
              <a:gd name="connsiteY148" fmla="*/ 5870164 h 6858000"/>
              <a:gd name="connsiteX149" fmla="*/ 6119217 w 6128435"/>
              <a:gd name="connsiteY149" fmla="*/ 5888542 h 6858000"/>
              <a:gd name="connsiteX150" fmla="*/ 6115966 w 6128435"/>
              <a:gd name="connsiteY150" fmla="*/ 5898387 h 6858000"/>
              <a:gd name="connsiteX151" fmla="*/ 6111924 w 6128435"/>
              <a:gd name="connsiteY151" fmla="*/ 5900444 h 6858000"/>
              <a:gd name="connsiteX152" fmla="*/ 6108716 w 6128435"/>
              <a:gd name="connsiteY152" fmla="*/ 5915345 h 6858000"/>
              <a:gd name="connsiteX153" fmla="*/ 6109524 w 6128435"/>
              <a:gd name="connsiteY153" fmla="*/ 5917328 h 6858000"/>
              <a:gd name="connsiteX154" fmla="*/ 6102493 w 6128435"/>
              <a:gd name="connsiteY154" fmla="*/ 5928602 h 6858000"/>
              <a:gd name="connsiteX155" fmla="*/ 6056863 w 6128435"/>
              <a:gd name="connsiteY155" fmla="*/ 6000643 h 6858000"/>
              <a:gd name="connsiteX156" fmla="*/ 6045436 w 6128435"/>
              <a:gd name="connsiteY156" fmla="*/ 6124480 h 6858000"/>
              <a:gd name="connsiteX157" fmla="*/ 6030489 w 6128435"/>
              <a:gd name="connsiteY157" fmla="*/ 6317666 h 6858000"/>
              <a:gd name="connsiteX158" fmla="*/ 6007492 w 6128435"/>
              <a:gd name="connsiteY158" fmla="*/ 6440818 h 6858000"/>
              <a:gd name="connsiteX159" fmla="*/ 6009467 w 6128435"/>
              <a:gd name="connsiteY159" fmla="*/ 6487076 h 6858000"/>
              <a:gd name="connsiteX160" fmla="*/ 5995064 w 6128435"/>
              <a:gd name="connsiteY160" fmla="*/ 6540791 h 6858000"/>
              <a:gd name="connsiteX161" fmla="*/ 5996309 w 6128435"/>
              <a:gd name="connsiteY161" fmla="*/ 6543961 h 6858000"/>
              <a:gd name="connsiteX162" fmla="*/ 5996048 w 6128435"/>
              <a:gd name="connsiteY162" fmla="*/ 6555444 h 6858000"/>
              <a:gd name="connsiteX163" fmla="*/ 6002524 w 6128435"/>
              <a:gd name="connsiteY163" fmla="*/ 6560188 h 6858000"/>
              <a:gd name="connsiteX164" fmla="*/ 6006823 w 6128435"/>
              <a:gd name="connsiteY164" fmla="*/ 6578546 h 6858000"/>
              <a:gd name="connsiteX165" fmla="*/ 6004510 w 6128435"/>
              <a:gd name="connsiteY165" fmla="*/ 6599256 h 6858000"/>
              <a:gd name="connsiteX166" fmla="*/ 5986207 w 6128435"/>
              <a:gd name="connsiteY166" fmla="*/ 6695855 h 6858000"/>
              <a:gd name="connsiteX167" fmla="*/ 5979428 w 6128435"/>
              <a:gd name="connsiteY167" fmla="*/ 6754678 h 6858000"/>
              <a:gd name="connsiteX168" fmla="*/ 5983398 w 6128435"/>
              <a:gd name="connsiteY168" fmla="*/ 6778641 h 6858000"/>
              <a:gd name="connsiteX169" fmla="*/ 5984543 w 6128435"/>
              <a:gd name="connsiteY169" fmla="*/ 6811016 h 6858000"/>
              <a:gd name="connsiteX170" fmla="*/ 5981802 w 6128435"/>
              <a:gd name="connsiteY170" fmla="*/ 6838578 h 6858000"/>
              <a:gd name="connsiteX171" fmla="*/ 5979671 w 6128435"/>
              <a:gd name="connsiteY171" fmla="*/ 6858000 h 6858000"/>
              <a:gd name="connsiteX172" fmla="*/ 0 w 6128435"/>
              <a:gd name="connsiteY172" fmla="*/ 6858000 h 6858000"/>
              <a:gd name="connsiteX173" fmla="*/ 0 w 6128435"/>
              <a:gd name="connsiteY173"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93877 w 6128435"/>
              <a:gd name="connsiteY44" fmla="*/ 2368649 h 6858000"/>
              <a:gd name="connsiteX45" fmla="*/ 5311338 w 6128435"/>
              <a:gd name="connsiteY45" fmla="*/ 2404034 h 6858000"/>
              <a:gd name="connsiteX46" fmla="*/ 5192511 w 6128435"/>
              <a:gd name="connsiteY46" fmla="*/ 2549199 h 6858000"/>
              <a:gd name="connsiteX47" fmla="*/ 5307538 w 6128435"/>
              <a:gd name="connsiteY47" fmla="*/ 2514685 h 6858000"/>
              <a:gd name="connsiteX48" fmla="*/ 5337604 w 6128435"/>
              <a:gd name="connsiteY48" fmla="*/ 2597632 h 6858000"/>
              <a:gd name="connsiteX49" fmla="*/ 5407503 w 6128435"/>
              <a:gd name="connsiteY49" fmla="*/ 2786290 h 6858000"/>
              <a:gd name="connsiteX50" fmla="*/ 5407356 w 6128435"/>
              <a:gd name="connsiteY50" fmla="*/ 2787545 h 6858000"/>
              <a:gd name="connsiteX51" fmla="*/ 5411130 w 6128435"/>
              <a:gd name="connsiteY51" fmla="*/ 2788640 h 6858000"/>
              <a:gd name="connsiteX52" fmla="*/ 5416439 w 6128435"/>
              <a:gd name="connsiteY52" fmla="*/ 2805666 h 6858000"/>
              <a:gd name="connsiteX53" fmla="*/ 5416589 w 6128435"/>
              <a:gd name="connsiteY53" fmla="*/ 2810822 h 6858000"/>
              <a:gd name="connsiteX54" fmla="*/ 5418542 w 6128435"/>
              <a:gd name="connsiteY54" fmla="*/ 2817745 h 6858000"/>
              <a:gd name="connsiteX55" fmla="*/ 5418847 w 6128435"/>
              <a:gd name="connsiteY55" fmla="*/ 2817825 h 6858000"/>
              <a:gd name="connsiteX56" fmla="*/ 5423364 w 6128435"/>
              <a:gd name="connsiteY56" fmla="*/ 2858292 h 6858000"/>
              <a:gd name="connsiteX57" fmla="*/ 5479298 w 6128435"/>
              <a:gd name="connsiteY57" fmla="*/ 2947791 h 6858000"/>
              <a:gd name="connsiteX58" fmla="*/ 5481770 w 6128435"/>
              <a:gd name="connsiteY58" fmla="*/ 2951352 h 6858000"/>
              <a:gd name="connsiteX59" fmla="*/ 5481013 w 6128435"/>
              <a:gd name="connsiteY59" fmla="*/ 2973461 h 6858000"/>
              <a:gd name="connsiteX60" fmla="*/ 5482045 w 6128435"/>
              <a:gd name="connsiteY60" fmla="*/ 2984371 h 6858000"/>
              <a:gd name="connsiteX61" fmla="*/ 5479405 w 6128435"/>
              <a:gd name="connsiteY61" fmla="*/ 2988507 h 6858000"/>
              <a:gd name="connsiteX62" fmla="*/ 5482415 w 6128435"/>
              <a:gd name="connsiteY62" fmla="*/ 3004079 h 6858000"/>
              <a:gd name="connsiteX63" fmla="*/ 5483865 w 6128435"/>
              <a:gd name="connsiteY63" fmla="*/ 3005467 h 6858000"/>
              <a:gd name="connsiteX64" fmla="*/ 5482236 w 6128435"/>
              <a:gd name="connsiteY64" fmla="*/ 3019791 h 6858000"/>
              <a:gd name="connsiteX65" fmla="*/ 5475895 w 6128435"/>
              <a:gd name="connsiteY65" fmla="*/ 3033578 h 6858000"/>
              <a:gd name="connsiteX66" fmla="*/ 5477595 w 6128435"/>
              <a:gd name="connsiteY66" fmla="*/ 3250534 h 6858000"/>
              <a:gd name="connsiteX67" fmla="*/ 5532836 w 6128435"/>
              <a:gd name="connsiteY67" fmla="*/ 3353840 h 6858000"/>
              <a:gd name="connsiteX68" fmla="*/ 5561229 w 6128435"/>
              <a:gd name="connsiteY68" fmla="*/ 3395784 h 6858000"/>
              <a:gd name="connsiteX69" fmla="*/ 5589758 w 6128435"/>
              <a:gd name="connsiteY69" fmla="*/ 3506453 h 6858000"/>
              <a:gd name="connsiteX70" fmla="*/ 5596144 w 6128435"/>
              <a:gd name="connsiteY70" fmla="*/ 3534624 h 6858000"/>
              <a:gd name="connsiteX71" fmla="*/ 5597750 w 6128435"/>
              <a:gd name="connsiteY71" fmla="*/ 3534129 h 6858000"/>
              <a:gd name="connsiteX72" fmla="*/ 5599700 w 6128435"/>
              <a:gd name="connsiteY72" fmla="*/ 3547221 h 6858000"/>
              <a:gd name="connsiteX73" fmla="*/ 5615031 w 6128435"/>
              <a:gd name="connsiteY73" fmla="*/ 3557482 h 6858000"/>
              <a:gd name="connsiteX74" fmla="*/ 5618377 w 6128435"/>
              <a:gd name="connsiteY74" fmla="*/ 3588431 h 6858000"/>
              <a:gd name="connsiteX75" fmla="*/ 5612155 w 6128435"/>
              <a:gd name="connsiteY75" fmla="*/ 3589869 h 6858000"/>
              <a:gd name="connsiteX76" fmla="*/ 5620843 w 6128435"/>
              <a:gd name="connsiteY76" fmla="*/ 3606745 h 6858000"/>
              <a:gd name="connsiteX77" fmla="*/ 5655472 w 6128435"/>
              <a:gd name="connsiteY77" fmla="*/ 3678877 h 6858000"/>
              <a:gd name="connsiteX78" fmla="*/ 5680448 w 6128435"/>
              <a:gd name="connsiteY78" fmla="*/ 3717760 h 6858000"/>
              <a:gd name="connsiteX79" fmla="*/ 5683015 w 6128435"/>
              <a:gd name="connsiteY79" fmla="*/ 3762025 h 6858000"/>
              <a:gd name="connsiteX80" fmla="*/ 5696643 w 6128435"/>
              <a:gd name="connsiteY80" fmla="*/ 3773888 h 6858000"/>
              <a:gd name="connsiteX81" fmla="*/ 5699203 w 6128435"/>
              <a:gd name="connsiteY81" fmla="*/ 3775823 h 6858000"/>
              <a:gd name="connsiteX82" fmla="*/ 5704824 w 6128435"/>
              <a:gd name="connsiteY82" fmla="*/ 3785966 h 6858000"/>
              <a:gd name="connsiteX83" fmla="*/ 5712204 w 6128435"/>
              <a:gd name="connsiteY83" fmla="*/ 3785830 h 6858000"/>
              <a:gd name="connsiteX84" fmla="*/ 5724816 w 6128435"/>
              <a:gd name="connsiteY84" fmla="*/ 3798949 h 6858000"/>
              <a:gd name="connsiteX85" fmla="*/ 5733539 w 6128435"/>
              <a:gd name="connsiteY85" fmla="*/ 3818457 h 6858000"/>
              <a:gd name="connsiteX86" fmla="*/ 5768491 w 6128435"/>
              <a:gd name="connsiteY86" fmla="*/ 3914399 h 6858000"/>
              <a:gd name="connsiteX87" fmla="*/ 5793123 w 6128435"/>
              <a:gd name="connsiteY87" fmla="*/ 3969952 h 6858000"/>
              <a:gd name="connsiteX88" fmla="*/ 5808321 w 6128435"/>
              <a:gd name="connsiteY88" fmla="*/ 3988153 h 6858000"/>
              <a:gd name="connsiteX89" fmla="*/ 5825621 w 6128435"/>
              <a:gd name="connsiteY89" fmla="*/ 4015525 h 6858000"/>
              <a:gd name="connsiteX90" fmla="*/ 5860672 w 6128435"/>
              <a:gd name="connsiteY90" fmla="*/ 4061579 h 6858000"/>
              <a:gd name="connsiteX91" fmla="*/ 5872173 w 6128435"/>
              <a:gd name="connsiteY91" fmla="*/ 4088497 h 6858000"/>
              <a:gd name="connsiteX92" fmla="*/ 5883705 w 6128435"/>
              <a:gd name="connsiteY92" fmla="*/ 4101899 h 6858000"/>
              <a:gd name="connsiteX93" fmla="*/ 5885314 w 6128435"/>
              <a:gd name="connsiteY93" fmla="*/ 4108387 h 6858000"/>
              <a:gd name="connsiteX94" fmla="*/ 5894095 w 6128435"/>
              <a:gd name="connsiteY94" fmla="*/ 4128857 h 6858000"/>
              <a:gd name="connsiteX95" fmla="*/ 5898339 w 6128435"/>
              <a:gd name="connsiteY95" fmla="*/ 4140800 h 6858000"/>
              <a:gd name="connsiteX96" fmla="*/ 5899734 w 6128435"/>
              <a:gd name="connsiteY96" fmla="*/ 4145632 h 6858000"/>
              <a:gd name="connsiteX97" fmla="*/ 5897098 w 6128435"/>
              <a:gd name="connsiteY97" fmla="*/ 4157819 h 6858000"/>
              <a:gd name="connsiteX98" fmla="*/ 5903513 w 6128435"/>
              <a:gd name="connsiteY98" fmla="*/ 4187661 h 6858000"/>
              <a:gd name="connsiteX99" fmla="*/ 5917114 w 6128435"/>
              <a:gd name="connsiteY99" fmla="*/ 4213096 h 6858000"/>
              <a:gd name="connsiteX100" fmla="*/ 5921153 w 6128435"/>
              <a:gd name="connsiteY100" fmla="*/ 4236222 h 6858000"/>
              <a:gd name="connsiteX101" fmla="*/ 5924233 w 6128435"/>
              <a:gd name="connsiteY101" fmla="*/ 4242060 h 6858000"/>
              <a:gd name="connsiteX102" fmla="*/ 5928910 w 6128435"/>
              <a:gd name="connsiteY102" fmla="*/ 4300973 h 6858000"/>
              <a:gd name="connsiteX103" fmla="*/ 5939320 w 6128435"/>
              <a:gd name="connsiteY103" fmla="*/ 4340435 h 6858000"/>
              <a:gd name="connsiteX104" fmla="*/ 5946705 w 6128435"/>
              <a:gd name="connsiteY104" fmla="*/ 4428051 h 6858000"/>
              <a:gd name="connsiteX105" fmla="*/ 5949261 w 6128435"/>
              <a:gd name="connsiteY105" fmla="*/ 4449185 h 6858000"/>
              <a:gd name="connsiteX106" fmla="*/ 5957504 w 6128435"/>
              <a:gd name="connsiteY106" fmla="*/ 4465911 h 6858000"/>
              <a:gd name="connsiteX107" fmla="*/ 5964689 w 6128435"/>
              <a:gd name="connsiteY107" fmla="*/ 4468532 h 6858000"/>
              <a:gd name="connsiteX108" fmla="*/ 5967062 w 6128435"/>
              <a:gd name="connsiteY108" fmla="*/ 4479923 h 6858000"/>
              <a:gd name="connsiteX109" fmla="*/ 5968960 w 6128435"/>
              <a:gd name="connsiteY109" fmla="*/ 4482655 h 6858000"/>
              <a:gd name="connsiteX110" fmla="*/ 5978567 w 6128435"/>
              <a:gd name="connsiteY110" fmla="*/ 4498605 h 6858000"/>
              <a:gd name="connsiteX111" fmla="*/ 5980106 w 6128435"/>
              <a:gd name="connsiteY111" fmla="*/ 4585087 h 6858000"/>
              <a:gd name="connsiteX112" fmla="*/ 5998138 w 6128435"/>
              <a:gd name="connsiteY112" fmla="*/ 4697518 h 6858000"/>
              <a:gd name="connsiteX113" fmla="*/ 6013516 w 6128435"/>
              <a:gd name="connsiteY113" fmla="*/ 4786619 h 6858000"/>
              <a:gd name="connsiteX114" fmla="*/ 6025404 w 6128435"/>
              <a:gd name="connsiteY114" fmla="*/ 4858148 h 6858000"/>
              <a:gd name="connsiteX115" fmla="*/ 6007749 w 6128435"/>
              <a:gd name="connsiteY115" fmla="*/ 4964715 h 6858000"/>
              <a:gd name="connsiteX116" fmla="*/ 6005269 w 6128435"/>
              <a:gd name="connsiteY116" fmla="*/ 5150567 h 6858000"/>
              <a:gd name="connsiteX117" fmla="*/ 6001127 w 6128435"/>
              <a:gd name="connsiteY117" fmla="*/ 5164609 h 6858000"/>
              <a:gd name="connsiteX118" fmla="*/ 5996647 w 6128435"/>
              <a:gd name="connsiteY118" fmla="*/ 5185640 h 6858000"/>
              <a:gd name="connsiteX119" fmla="*/ 5998514 w 6128435"/>
              <a:gd name="connsiteY119" fmla="*/ 5189673 h 6858000"/>
              <a:gd name="connsiteX120" fmla="*/ 5995970 w 6128435"/>
              <a:gd name="connsiteY120" fmla="*/ 5221547 h 6858000"/>
              <a:gd name="connsiteX121" fmla="*/ 5997218 w 6128435"/>
              <a:gd name="connsiteY121" fmla="*/ 5222031 h 6858000"/>
              <a:gd name="connsiteX122" fmla="*/ 6002116 w 6128435"/>
              <a:gd name="connsiteY122" fmla="*/ 5231223 h 6858000"/>
              <a:gd name="connsiteX123" fmla="*/ 6008541 w 6128435"/>
              <a:gd name="connsiteY123" fmla="*/ 5248680 h 6858000"/>
              <a:gd name="connsiteX124" fmla="*/ 6039260 w 6128435"/>
              <a:gd name="connsiteY124" fmla="*/ 5289518 h 6858000"/>
              <a:gd name="connsiteX125" fmla="*/ 6036748 w 6128435"/>
              <a:gd name="connsiteY125" fmla="*/ 5322752 h 6858000"/>
              <a:gd name="connsiteX126" fmla="*/ 6036943 w 6128435"/>
              <a:gd name="connsiteY126" fmla="*/ 5329480 h 6858000"/>
              <a:gd name="connsiteX127" fmla="*/ 6037236 w 6128435"/>
              <a:gd name="connsiteY127" fmla="*/ 5329634 h 6858000"/>
              <a:gd name="connsiteX128" fmla="*/ 6038019 w 6128435"/>
              <a:gd name="connsiteY128" fmla="*/ 5336764 h 6858000"/>
              <a:gd name="connsiteX129" fmla="*/ 6037298 w 6128435"/>
              <a:gd name="connsiteY129" fmla="*/ 5341753 h 6858000"/>
              <a:gd name="connsiteX130" fmla="*/ 6037677 w 6128435"/>
              <a:gd name="connsiteY130" fmla="*/ 5354807 h 6858000"/>
              <a:gd name="connsiteX131" fmla="*/ 6039728 w 6128435"/>
              <a:gd name="connsiteY131" fmla="*/ 5359416 h 6858000"/>
              <a:gd name="connsiteX132" fmla="*/ 6043311 w 6128435"/>
              <a:gd name="connsiteY132" fmla="*/ 5361407 h 6858000"/>
              <a:gd name="connsiteX133" fmla="*/ 6042954 w 6128435"/>
              <a:gd name="connsiteY133" fmla="*/ 5362576 h 6858000"/>
              <a:gd name="connsiteX134" fmla="*/ 6053435 w 6128435"/>
              <a:gd name="connsiteY134" fmla="*/ 5387547 h 6858000"/>
              <a:gd name="connsiteX135" fmla="*/ 6065933 w 6128435"/>
              <a:gd name="connsiteY135" fmla="*/ 5443002 h 6858000"/>
              <a:gd name="connsiteX136" fmla="*/ 6068640 w 6128435"/>
              <a:gd name="connsiteY136" fmla="*/ 5474503 h 6858000"/>
              <a:gd name="connsiteX137" fmla="*/ 6080922 w 6128435"/>
              <a:gd name="connsiteY137" fmla="*/ 5561070 h 6858000"/>
              <a:gd name="connsiteX138" fmla="*/ 6096949 w 6128435"/>
              <a:gd name="connsiteY138" fmla="*/ 5648179 h 6858000"/>
              <a:gd name="connsiteX139" fmla="*/ 6125703 w 6128435"/>
              <a:gd name="connsiteY139" fmla="*/ 5692894 h 6858000"/>
              <a:gd name="connsiteX140" fmla="*/ 6126670 w 6128435"/>
              <a:gd name="connsiteY140" fmla="*/ 5697882 h 6858000"/>
              <a:gd name="connsiteX141" fmla="*/ 6124061 w 6128435"/>
              <a:gd name="connsiteY141" fmla="*/ 5710294 h 6858000"/>
              <a:gd name="connsiteX142" fmla="*/ 6122213 w 6128435"/>
              <a:gd name="connsiteY142" fmla="*/ 5714762 h 6858000"/>
              <a:gd name="connsiteX143" fmla="*/ 6121353 w 6128435"/>
              <a:gd name="connsiteY143" fmla="*/ 5721725 h 6858000"/>
              <a:gd name="connsiteX144" fmla="*/ 6121607 w 6128435"/>
              <a:gd name="connsiteY144" fmla="*/ 5721959 h 6858000"/>
              <a:gd name="connsiteX145" fmla="*/ 6120262 w 6128435"/>
              <a:gd name="connsiteY145" fmla="*/ 5728358 h 6858000"/>
              <a:gd name="connsiteX146" fmla="*/ 6110194 w 6128435"/>
              <a:gd name="connsiteY146" fmla="*/ 5758853 h 6858000"/>
              <a:gd name="connsiteX147" fmla="*/ 6127519 w 6128435"/>
              <a:gd name="connsiteY147" fmla="*/ 5865775 h 6858000"/>
              <a:gd name="connsiteX148" fmla="*/ 6128435 w 6128435"/>
              <a:gd name="connsiteY148" fmla="*/ 5870164 h 6858000"/>
              <a:gd name="connsiteX149" fmla="*/ 6119217 w 6128435"/>
              <a:gd name="connsiteY149" fmla="*/ 5888542 h 6858000"/>
              <a:gd name="connsiteX150" fmla="*/ 6115966 w 6128435"/>
              <a:gd name="connsiteY150" fmla="*/ 5898387 h 6858000"/>
              <a:gd name="connsiteX151" fmla="*/ 6111924 w 6128435"/>
              <a:gd name="connsiteY151" fmla="*/ 5900444 h 6858000"/>
              <a:gd name="connsiteX152" fmla="*/ 6108716 w 6128435"/>
              <a:gd name="connsiteY152" fmla="*/ 5915345 h 6858000"/>
              <a:gd name="connsiteX153" fmla="*/ 6109524 w 6128435"/>
              <a:gd name="connsiteY153" fmla="*/ 5917328 h 6858000"/>
              <a:gd name="connsiteX154" fmla="*/ 6102493 w 6128435"/>
              <a:gd name="connsiteY154" fmla="*/ 5928602 h 6858000"/>
              <a:gd name="connsiteX155" fmla="*/ 6056863 w 6128435"/>
              <a:gd name="connsiteY155" fmla="*/ 6000643 h 6858000"/>
              <a:gd name="connsiteX156" fmla="*/ 6045436 w 6128435"/>
              <a:gd name="connsiteY156" fmla="*/ 6124480 h 6858000"/>
              <a:gd name="connsiteX157" fmla="*/ 6030489 w 6128435"/>
              <a:gd name="connsiteY157" fmla="*/ 6317666 h 6858000"/>
              <a:gd name="connsiteX158" fmla="*/ 6007492 w 6128435"/>
              <a:gd name="connsiteY158" fmla="*/ 6440818 h 6858000"/>
              <a:gd name="connsiteX159" fmla="*/ 6009467 w 6128435"/>
              <a:gd name="connsiteY159" fmla="*/ 6487076 h 6858000"/>
              <a:gd name="connsiteX160" fmla="*/ 5995064 w 6128435"/>
              <a:gd name="connsiteY160" fmla="*/ 6540791 h 6858000"/>
              <a:gd name="connsiteX161" fmla="*/ 5996309 w 6128435"/>
              <a:gd name="connsiteY161" fmla="*/ 6543961 h 6858000"/>
              <a:gd name="connsiteX162" fmla="*/ 5996048 w 6128435"/>
              <a:gd name="connsiteY162" fmla="*/ 6555444 h 6858000"/>
              <a:gd name="connsiteX163" fmla="*/ 6002524 w 6128435"/>
              <a:gd name="connsiteY163" fmla="*/ 6560188 h 6858000"/>
              <a:gd name="connsiteX164" fmla="*/ 6006823 w 6128435"/>
              <a:gd name="connsiteY164" fmla="*/ 6578546 h 6858000"/>
              <a:gd name="connsiteX165" fmla="*/ 6004510 w 6128435"/>
              <a:gd name="connsiteY165" fmla="*/ 6599256 h 6858000"/>
              <a:gd name="connsiteX166" fmla="*/ 5986207 w 6128435"/>
              <a:gd name="connsiteY166" fmla="*/ 6695855 h 6858000"/>
              <a:gd name="connsiteX167" fmla="*/ 5979428 w 6128435"/>
              <a:gd name="connsiteY167" fmla="*/ 6754678 h 6858000"/>
              <a:gd name="connsiteX168" fmla="*/ 5983398 w 6128435"/>
              <a:gd name="connsiteY168" fmla="*/ 6778641 h 6858000"/>
              <a:gd name="connsiteX169" fmla="*/ 5984543 w 6128435"/>
              <a:gd name="connsiteY169" fmla="*/ 6811016 h 6858000"/>
              <a:gd name="connsiteX170" fmla="*/ 5981802 w 6128435"/>
              <a:gd name="connsiteY170" fmla="*/ 6838578 h 6858000"/>
              <a:gd name="connsiteX171" fmla="*/ 5979671 w 6128435"/>
              <a:gd name="connsiteY171" fmla="*/ 6858000 h 6858000"/>
              <a:gd name="connsiteX172" fmla="*/ 0 w 6128435"/>
              <a:gd name="connsiteY172" fmla="*/ 6858000 h 6858000"/>
              <a:gd name="connsiteX173" fmla="*/ 0 w 6128435"/>
              <a:gd name="connsiteY173"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93877 w 6128435"/>
              <a:gd name="connsiteY44" fmla="*/ 2368649 h 6858000"/>
              <a:gd name="connsiteX45" fmla="*/ 5311338 w 6128435"/>
              <a:gd name="connsiteY45" fmla="*/ 2404034 h 6858000"/>
              <a:gd name="connsiteX46" fmla="*/ 5338366 w 6128435"/>
              <a:gd name="connsiteY46" fmla="*/ 2465052 h 6858000"/>
              <a:gd name="connsiteX47" fmla="*/ 5307538 w 6128435"/>
              <a:gd name="connsiteY47" fmla="*/ 2514685 h 6858000"/>
              <a:gd name="connsiteX48" fmla="*/ 5337604 w 6128435"/>
              <a:gd name="connsiteY48" fmla="*/ 2597632 h 6858000"/>
              <a:gd name="connsiteX49" fmla="*/ 5407503 w 6128435"/>
              <a:gd name="connsiteY49" fmla="*/ 2786290 h 6858000"/>
              <a:gd name="connsiteX50" fmla="*/ 5407356 w 6128435"/>
              <a:gd name="connsiteY50" fmla="*/ 2787545 h 6858000"/>
              <a:gd name="connsiteX51" fmla="*/ 5411130 w 6128435"/>
              <a:gd name="connsiteY51" fmla="*/ 2788640 h 6858000"/>
              <a:gd name="connsiteX52" fmla="*/ 5416439 w 6128435"/>
              <a:gd name="connsiteY52" fmla="*/ 2805666 h 6858000"/>
              <a:gd name="connsiteX53" fmla="*/ 5416589 w 6128435"/>
              <a:gd name="connsiteY53" fmla="*/ 2810822 h 6858000"/>
              <a:gd name="connsiteX54" fmla="*/ 5418542 w 6128435"/>
              <a:gd name="connsiteY54" fmla="*/ 2817745 h 6858000"/>
              <a:gd name="connsiteX55" fmla="*/ 5418847 w 6128435"/>
              <a:gd name="connsiteY55" fmla="*/ 2817825 h 6858000"/>
              <a:gd name="connsiteX56" fmla="*/ 5423364 w 6128435"/>
              <a:gd name="connsiteY56" fmla="*/ 2858292 h 6858000"/>
              <a:gd name="connsiteX57" fmla="*/ 5479298 w 6128435"/>
              <a:gd name="connsiteY57" fmla="*/ 2947791 h 6858000"/>
              <a:gd name="connsiteX58" fmla="*/ 5481770 w 6128435"/>
              <a:gd name="connsiteY58" fmla="*/ 2951352 h 6858000"/>
              <a:gd name="connsiteX59" fmla="*/ 5481013 w 6128435"/>
              <a:gd name="connsiteY59" fmla="*/ 2973461 h 6858000"/>
              <a:gd name="connsiteX60" fmla="*/ 5482045 w 6128435"/>
              <a:gd name="connsiteY60" fmla="*/ 2984371 h 6858000"/>
              <a:gd name="connsiteX61" fmla="*/ 5479405 w 6128435"/>
              <a:gd name="connsiteY61" fmla="*/ 2988507 h 6858000"/>
              <a:gd name="connsiteX62" fmla="*/ 5482415 w 6128435"/>
              <a:gd name="connsiteY62" fmla="*/ 3004079 h 6858000"/>
              <a:gd name="connsiteX63" fmla="*/ 5483865 w 6128435"/>
              <a:gd name="connsiteY63" fmla="*/ 3005467 h 6858000"/>
              <a:gd name="connsiteX64" fmla="*/ 5482236 w 6128435"/>
              <a:gd name="connsiteY64" fmla="*/ 3019791 h 6858000"/>
              <a:gd name="connsiteX65" fmla="*/ 5475895 w 6128435"/>
              <a:gd name="connsiteY65" fmla="*/ 3033578 h 6858000"/>
              <a:gd name="connsiteX66" fmla="*/ 5477595 w 6128435"/>
              <a:gd name="connsiteY66" fmla="*/ 3250534 h 6858000"/>
              <a:gd name="connsiteX67" fmla="*/ 5532836 w 6128435"/>
              <a:gd name="connsiteY67" fmla="*/ 3353840 h 6858000"/>
              <a:gd name="connsiteX68" fmla="*/ 5561229 w 6128435"/>
              <a:gd name="connsiteY68" fmla="*/ 3395784 h 6858000"/>
              <a:gd name="connsiteX69" fmla="*/ 5589758 w 6128435"/>
              <a:gd name="connsiteY69" fmla="*/ 3506453 h 6858000"/>
              <a:gd name="connsiteX70" fmla="*/ 5596144 w 6128435"/>
              <a:gd name="connsiteY70" fmla="*/ 3534624 h 6858000"/>
              <a:gd name="connsiteX71" fmla="*/ 5597750 w 6128435"/>
              <a:gd name="connsiteY71" fmla="*/ 3534129 h 6858000"/>
              <a:gd name="connsiteX72" fmla="*/ 5599700 w 6128435"/>
              <a:gd name="connsiteY72" fmla="*/ 3547221 h 6858000"/>
              <a:gd name="connsiteX73" fmla="*/ 5615031 w 6128435"/>
              <a:gd name="connsiteY73" fmla="*/ 3557482 h 6858000"/>
              <a:gd name="connsiteX74" fmla="*/ 5618377 w 6128435"/>
              <a:gd name="connsiteY74" fmla="*/ 3588431 h 6858000"/>
              <a:gd name="connsiteX75" fmla="*/ 5612155 w 6128435"/>
              <a:gd name="connsiteY75" fmla="*/ 3589869 h 6858000"/>
              <a:gd name="connsiteX76" fmla="*/ 5620843 w 6128435"/>
              <a:gd name="connsiteY76" fmla="*/ 3606745 h 6858000"/>
              <a:gd name="connsiteX77" fmla="*/ 5655472 w 6128435"/>
              <a:gd name="connsiteY77" fmla="*/ 3678877 h 6858000"/>
              <a:gd name="connsiteX78" fmla="*/ 5680448 w 6128435"/>
              <a:gd name="connsiteY78" fmla="*/ 3717760 h 6858000"/>
              <a:gd name="connsiteX79" fmla="*/ 5683015 w 6128435"/>
              <a:gd name="connsiteY79" fmla="*/ 3762025 h 6858000"/>
              <a:gd name="connsiteX80" fmla="*/ 5696643 w 6128435"/>
              <a:gd name="connsiteY80" fmla="*/ 3773888 h 6858000"/>
              <a:gd name="connsiteX81" fmla="*/ 5699203 w 6128435"/>
              <a:gd name="connsiteY81" fmla="*/ 3775823 h 6858000"/>
              <a:gd name="connsiteX82" fmla="*/ 5704824 w 6128435"/>
              <a:gd name="connsiteY82" fmla="*/ 3785966 h 6858000"/>
              <a:gd name="connsiteX83" fmla="*/ 5712204 w 6128435"/>
              <a:gd name="connsiteY83" fmla="*/ 3785830 h 6858000"/>
              <a:gd name="connsiteX84" fmla="*/ 5724816 w 6128435"/>
              <a:gd name="connsiteY84" fmla="*/ 3798949 h 6858000"/>
              <a:gd name="connsiteX85" fmla="*/ 5733539 w 6128435"/>
              <a:gd name="connsiteY85" fmla="*/ 3818457 h 6858000"/>
              <a:gd name="connsiteX86" fmla="*/ 5768491 w 6128435"/>
              <a:gd name="connsiteY86" fmla="*/ 3914399 h 6858000"/>
              <a:gd name="connsiteX87" fmla="*/ 5793123 w 6128435"/>
              <a:gd name="connsiteY87" fmla="*/ 3969952 h 6858000"/>
              <a:gd name="connsiteX88" fmla="*/ 5808321 w 6128435"/>
              <a:gd name="connsiteY88" fmla="*/ 3988153 h 6858000"/>
              <a:gd name="connsiteX89" fmla="*/ 5825621 w 6128435"/>
              <a:gd name="connsiteY89" fmla="*/ 4015525 h 6858000"/>
              <a:gd name="connsiteX90" fmla="*/ 5860672 w 6128435"/>
              <a:gd name="connsiteY90" fmla="*/ 4061579 h 6858000"/>
              <a:gd name="connsiteX91" fmla="*/ 5872173 w 6128435"/>
              <a:gd name="connsiteY91" fmla="*/ 4088497 h 6858000"/>
              <a:gd name="connsiteX92" fmla="*/ 5883705 w 6128435"/>
              <a:gd name="connsiteY92" fmla="*/ 4101899 h 6858000"/>
              <a:gd name="connsiteX93" fmla="*/ 5885314 w 6128435"/>
              <a:gd name="connsiteY93" fmla="*/ 4108387 h 6858000"/>
              <a:gd name="connsiteX94" fmla="*/ 5894095 w 6128435"/>
              <a:gd name="connsiteY94" fmla="*/ 4128857 h 6858000"/>
              <a:gd name="connsiteX95" fmla="*/ 5898339 w 6128435"/>
              <a:gd name="connsiteY95" fmla="*/ 4140800 h 6858000"/>
              <a:gd name="connsiteX96" fmla="*/ 5899734 w 6128435"/>
              <a:gd name="connsiteY96" fmla="*/ 4145632 h 6858000"/>
              <a:gd name="connsiteX97" fmla="*/ 5897098 w 6128435"/>
              <a:gd name="connsiteY97" fmla="*/ 4157819 h 6858000"/>
              <a:gd name="connsiteX98" fmla="*/ 5903513 w 6128435"/>
              <a:gd name="connsiteY98" fmla="*/ 4187661 h 6858000"/>
              <a:gd name="connsiteX99" fmla="*/ 5917114 w 6128435"/>
              <a:gd name="connsiteY99" fmla="*/ 4213096 h 6858000"/>
              <a:gd name="connsiteX100" fmla="*/ 5921153 w 6128435"/>
              <a:gd name="connsiteY100" fmla="*/ 4236222 h 6858000"/>
              <a:gd name="connsiteX101" fmla="*/ 5924233 w 6128435"/>
              <a:gd name="connsiteY101" fmla="*/ 4242060 h 6858000"/>
              <a:gd name="connsiteX102" fmla="*/ 5928910 w 6128435"/>
              <a:gd name="connsiteY102" fmla="*/ 4300973 h 6858000"/>
              <a:gd name="connsiteX103" fmla="*/ 5939320 w 6128435"/>
              <a:gd name="connsiteY103" fmla="*/ 4340435 h 6858000"/>
              <a:gd name="connsiteX104" fmla="*/ 5946705 w 6128435"/>
              <a:gd name="connsiteY104" fmla="*/ 4428051 h 6858000"/>
              <a:gd name="connsiteX105" fmla="*/ 5949261 w 6128435"/>
              <a:gd name="connsiteY105" fmla="*/ 4449185 h 6858000"/>
              <a:gd name="connsiteX106" fmla="*/ 5957504 w 6128435"/>
              <a:gd name="connsiteY106" fmla="*/ 4465911 h 6858000"/>
              <a:gd name="connsiteX107" fmla="*/ 5964689 w 6128435"/>
              <a:gd name="connsiteY107" fmla="*/ 4468532 h 6858000"/>
              <a:gd name="connsiteX108" fmla="*/ 5967062 w 6128435"/>
              <a:gd name="connsiteY108" fmla="*/ 4479923 h 6858000"/>
              <a:gd name="connsiteX109" fmla="*/ 5968960 w 6128435"/>
              <a:gd name="connsiteY109" fmla="*/ 4482655 h 6858000"/>
              <a:gd name="connsiteX110" fmla="*/ 5978567 w 6128435"/>
              <a:gd name="connsiteY110" fmla="*/ 4498605 h 6858000"/>
              <a:gd name="connsiteX111" fmla="*/ 5980106 w 6128435"/>
              <a:gd name="connsiteY111" fmla="*/ 4585087 h 6858000"/>
              <a:gd name="connsiteX112" fmla="*/ 5998138 w 6128435"/>
              <a:gd name="connsiteY112" fmla="*/ 4697518 h 6858000"/>
              <a:gd name="connsiteX113" fmla="*/ 6013516 w 6128435"/>
              <a:gd name="connsiteY113" fmla="*/ 4786619 h 6858000"/>
              <a:gd name="connsiteX114" fmla="*/ 6025404 w 6128435"/>
              <a:gd name="connsiteY114" fmla="*/ 4858148 h 6858000"/>
              <a:gd name="connsiteX115" fmla="*/ 6007749 w 6128435"/>
              <a:gd name="connsiteY115" fmla="*/ 4964715 h 6858000"/>
              <a:gd name="connsiteX116" fmla="*/ 6005269 w 6128435"/>
              <a:gd name="connsiteY116" fmla="*/ 5150567 h 6858000"/>
              <a:gd name="connsiteX117" fmla="*/ 6001127 w 6128435"/>
              <a:gd name="connsiteY117" fmla="*/ 5164609 h 6858000"/>
              <a:gd name="connsiteX118" fmla="*/ 5996647 w 6128435"/>
              <a:gd name="connsiteY118" fmla="*/ 5185640 h 6858000"/>
              <a:gd name="connsiteX119" fmla="*/ 5998514 w 6128435"/>
              <a:gd name="connsiteY119" fmla="*/ 5189673 h 6858000"/>
              <a:gd name="connsiteX120" fmla="*/ 5995970 w 6128435"/>
              <a:gd name="connsiteY120" fmla="*/ 5221547 h 6858000"/>
              <a:gd name="connsiteX121" fmla="*/ 5997218 w 6128435"/>
              <a:gd name="connsiteY121" fmla="*/ 5222031 h 6858000"/>
              <a:gd name="connsiteX122" fmla="*/ 6002116 w 6128435"/>
              <a:gd name="connsiteY122" fmla="*/ 5231223 h 6858000"/>
              <a:gd name="connsiteX123" fmla="*/ 6008541 w 6128435"/>
              <a:gd name="connsiteY123" fmla="*/ 5248680 h 6858000"/>
              <a:gd name="connsiteX124" fmla="*/ 6039260 w 6128435"/>
              <a:gd name="connsiteY124" fmla="*/ 5289518 h 6858000"/>
              <a:gd name="connsiteX125" fmla="*/ 6036748 w 6128435"/>
              <a:gd name="connsiteY125" fmla="*/ 5322752 h 6858000"/>
              <a:gd name="connsiteX126" fmla="*/ 6036943 w 6128435"/>
              <a:gd name="connsiteY126" fmla="*/ 5329480 h 6858000"/>
              <a:gd name="connsiteX127" fmla="*/ 6037236 w 6128435"/>
              <a:gd name="connsiteY127" fmla="*/ 5329634 h 6858000"/>
              <a:gd name="connsiteX128" fmla="*/ 6038019 w 6128435"/>
              <a:gd name="connsiteY128" fmla="*/ 5336764 h 6858000"/>
              <a:gd name="connsiteX129" fmla="*/ 6037298 w 6128435"/>
              <a:gd name="connsiteY129" fmla="*/ 5341753 h 6858000"/>
              <a:gd name="connsiteX130" fmla="*/ 6037677 w 6128435"/>
              <a:gd name="connsiteY130" fmla="*/ 5354807 h 6858000"/>
              <a:gd name="connsiteX131" fmla="*/ 6039728 w 6128435"/>
              <a:gd name="connsiteY131" fmla="*/ 5359416 h 6858000"/>
              <a:gd name="connsiteX132" fmla="*/ 6043311 w 6128435"/>
              <a:gd name="connsiteY132" fmla="*/ 5361407 h 6858000"/>
              <a:gd name="connsiteX133" fmla="*/ 6042954 w 6128435"/>
              <a:gd name="connsiteY133" fmla="*/ 5362576 h 6858000"/>
              <a:gd name="connsiteX134" fmla="*/ 6053435 w 6128435"/>
              <a:gd name="connsiteY134" fmla="*/ 5387547 h 6858000"/>
              <a:gd name="connsiteX135" fmla="*/ 6065933 w 6128435"/>
              <a:gd name="connsiteY135" fmla="*/ 5443002 h 6858000"/>
              <a:gd name="connsiteX136" fmla="*/ 6068640 w 6128435"/>
              <a:gd name="connsiteY136" fmla="*/ 5474503 h 6858000"/>
              <a:gd name="connsiteX137" fmla="*/ 6080922 w 6128435"/>
              <a:gd name="connsiteY137" fmla="*/ 5561070 h 6858000"/>
              <a:gd name="connsiteX138" fmla="*/ 6096949 w 6128435"/>
              <a:gd name="connsiteY138" fmla="*/ 5648179 h 6858000"/>
              <a:gd name="connsiteX139" fmla="*/ 6125703 w 6128435"/>
              <a:gd name="connsiteY139" fmla="*/ 5692894 h 6858000"/>
              <a:gd name="connsiteX140" fmla="*/ 6126670 w 6128435"/>
              <a:gd name="connsiteY140" fmla="*/ 5697882 h 6858000"/>
              <a:gd name="connsiteX141" fmla="*/ 6124061 w 6128435"/>
              <a:gd name="connsiteY141" fmla="*/ 5710294 h 6858000"/>
              <a:gd name="connsiteX142" fmla="*/ 6122213 w 6128435"/>
              <a:gd name="connsiteY142" fmla="*/ 5714762 h 6858000"/>
              <a:gd name="connsiteX143" fmla="*/ 6121353 w 6128435"/>
              <a:gd name="connsiteY143" fmla="*/ 5721725 h 6858000"/>
              <a:gd name="connsiteX144" fmla="*/ 6121607 w 6128435"/>
              <a:gd name="connsiteY144" fmla="*/ 5721959 h 6858000"/>
              <a:gd name="connsiteX145" fmla="*/ 6120262 w 6128435"/>
              <a:gd name="connsiteY145" fmla="*/ 5728358 h 6858000"/>
              <a:gd name="connsiteX146" fmla="*/ 6110194 w 6128435"/>
              <a:gd name="connsiteY146" fmla="*/ 5758853 h 6858000"/>
              <a:gd name="connsiteX147" fmla="*/ 6127519 w 6128435"/>
              <a:gd name="connsiteY147" fmla="*/ 5865775 h 6858000"/>
              <a:gd name="connsiteX148" fmla="*/ 6128435 w 6128435"/>
              <a:gd name="connsiteY148" fmla="*/ 5870164 h 6858000"/>
              <a:gd name="connsiteX149" fmla="*/ 6119217 w 6128435"/>
              <a:gd name="connsiteY149" fmla="*/ 5888542 h 6858000"/>
              <a:gd name="connsiteX150" fmla="*/ 6115966 w 6128435"/>
              <a:gd name="connsiteY150" fmla="*/ 5898387 h 6858000"/>
              <a:gd name="connsiteX151" fmla="*/ 6111924 w 6128435"/>
              <a:gd name="connsiteY151" fmla="*/ 5900444 h 6858000"/>
              <a:gd name="connsiteX152" fmla="*/ 6108716 w 6128435"/>
              <a:gd name="connsiteY152" fmla="*/ 5915345 h 6858000"/>
              <a:gd name="connsiteX153" fmla="*/ 6109524 w 6128435"/>
              <a:gd name="connsiteY153" fmla="*/ 5917328 h 6858000"/>
              <a:gd name="connsiteX154" fmla="*/ 6102493 w 6128435"/>
              <a:gd name="connsiteY154" fmla="*/ 5928602 h 6858000"/>
              <a:gd name="connsiteX155" fmla="*/ 6056863 w 6128435"/>
              <a:gd name="connsiteY155" fmla="*/ 6000643 h 6858000"/>
              <a:gd name="connsiteX156" fmla="*/ 6045436 w 6128435"/>
              <a:gd name="connsiteY156" fmla="*/ 6124480 h 6858000"/>
              <a:gd name="connsiteX157" fmla="*/ 6030489 w 6128435"/>
              <a:gd name="connsiteY157" fmla="*/ 6317666 h 6858000"/>
              <a:gd name="connsiteX158" fmla="*/ 6007492 w 6128435"/>
              <a:gd name="connsiteY158" fmla="*/ 6440818 h 6858000"/>
              <a:gd name="connsiteX159" fmla="*/ 6009467 w 6128435"/>
              <a:gd name="connsiteY159" fmla="*/ 6487076 h 6858000"/>
              <a:gd name="connsiteX160" fmla="*/ 5995064 w 6128435"/>
              <a:gd name="connsiteY160" fmla="*/ 6540791 h 6858000"/>
              <a:gd name="connsiteX161" fmla="*/ 5996309 w 6128435"/>
              <a:gd name="connsiteY161" fmla="*/ 6543961 h 6858000"/>
              <a:gd name="connsiteX162" fmla="*/ 5996048 w 6128435"/>
              <a:gd name="connsiteY162" fmla="*/ 6555444 h 6858000"/>
              <a:gd name="connsiteX163" fmla="*/ 6002524 w 6128435"/>
              <a:gd name="connsiteY163" fmla="*/ 6560188 h 6858000"/>
              <a:gd name="connsiteX164" fmla="*/ 6006823 w 6128435"/>
              <a:gd name="connsiteY164" fmla="*/ 6578546 h 6858000"/>
              <a:gd name="connsiteX165" fmla="*/ 6004510 w 6128435"/>
              <a:gd name="connsiteY165" fmla="*/ 6599256 h 6858000"/>
              <a:gd name="connsiteX166" fmla="*/ 5986207 w 6128435"/>
              <a:gd name="connsiteY166" fmla="*/ 6695855 h 6858000"/>
              <a:gd name="connsiteX167" fmla="*/ 5979428 w 6128435"/>
              <a:gd name="connsiteY167" fmla="*/ 6754678 h 6858000"/>
              <a:gd name="connsiteX168" fmla="*/ 5983398 w 6128435"/>
              <a:gd name="connsiteY168" fmla="*/ 6778641 h 6858000"/>
              <a:gd name="connsiteX169" fmla="*/ 5984543 w 6128435"/>
              <a:gd name="connsiteY169" fmla="*/ 6811016 h 6858000"/>
              <a:gd name="connsiteX170" fmla="*/ 5981802 w 6128435"/>
              <a:gd name="connsiteY170" fmla="*/ 6838578 h 6858000"/>
              <a:gd name="connsiteX171" fmla="*/ 5979671 w 6128435"/>
              <a:gd name="connsiteY171" fmla="*/ 6858000 h 6858000"/>
              <a:gd name="connsiteX172" fmla="*/ 0 w 6128435"/>
              <a:gd name="connsiteY172" fmla="*/ 6858000 h 6858000"/>
              <a:gd name="connsiteX173" fmla="*/ 0 w 6128435"/>
              <a:gd name="connsiteY173"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93877 w 6128435"/>
              <a:gd name="connsiteY44" fmla="*/ 2368649 h 6858000"/>
              <a:gd name="connsiteX45" fmla="*/ 5311338 w 6128435"/>
              <a:gd name="connsiteY45" fmla="*/ 2404034 h 6858000"/>
              <a:gd name="connsiteX46" fmla="*/ 5338366 w 6128435"/>
              <a:gd name="connsiteY46" fmla="*/ 2465052 h 6858000"/>
              <a:gd name="connsiteX47" fmla="*/ 5337604 w 6128435"/>
              <a:gd name="connsiteY47" fmla="*/ 2597632 h 6858000"/>
              <a:gd name="connsiteX48" fmla="*/ 5407503 w 6128435"/>
              <a:gd name="connsiteY48" fmla="*/ 2786290 h 6858000"/>
              <a:gd name="connsiteX49" fmla="*/ 5407356 w 6128435"/>
              <a:gd name="connsiteY49" fmla="*/ 2787545 h 6858000"/>
              <a:gd name="connsiteX50" fmla="*/ 5411130 w 6128435"/>
              <a:gd name="connsiteY50" fmla="*/ 2788640 h 6858000"/>
              <a:gd name="connsiteX51" fmla="*/ 5416439 w 6128435"/>
              <a:gd name="connsiteY51" fmla="*/ 2805666 h 6858000"/>
              <a:gd name="connsiteX52" fmla="*/ 5416589 w 6128435"/>
              <a:gd name="connsiteY52" fmla="*/ 2810822 h 6858000"/>
              <a:gd name="connsiteX53" fmla="*/ 5418542 w 6128435"/>
              <a:gd name="connsiteY53" fmla="*/ 2817745 h 6858000"/>
              <a:gd name="connsiteX54" fmla="*/ 5418847 w 6128435"/>
              <a:gd name="connsiteY54" fmla="*/ 2817825 h 6858000"/>
              <a:gd name="connsiteX55" fmla="*/ 5423364 w 6128435"/>
              <a:gd name="connsiteY55" fmla="*/ 2858292 h 6858000"/>
              <a:gd name="connsiteX56" fmla="*/ 5479298 w 6128435"/>
              <a:gd name="connsiteY56" fmla="*/ 2947791 h 6858000"/>
              <a:gd name="connsiteX57" fmla="*/ 5481770 w 6128435"/>
              <a:gd name="connsiteY57" fmla="*/ 2951352 h 6858000"/>
              <a:gd name="connsiteX58" fmla="*/ 5481013 w 6128435"/>
              <a:gd name="connsiteY58" fmla="*/ 2973461 h 6858000"/>
              <a:gd name="connsiteX59" fmla="*/ 5482045 w 6128435"/>
              <a:gd name="connsiteY59" fmla="*/ 2984371 h 6858000"/>
              <a:gd name="connsiteX60" fmla="*/ 5479405 w 6128435"/>
              <a:gd name="connsiteY60" fmla="*/ 2988507 h 6858000"/>
              <a:gd name="connsiteX61" fmla="*/ 5482415 w 6128435"/>
              <a:gd name="connsiteY61" fmla="*/ 3004079 h 6858000"/>
              <a:gd name="connsiteX62" fmla="*/ 5483865 w 6128435"/>
              <a:gd name="connsiteY62" fmla="*/ 3005467 h 6858000"/>
              <a:gd name="connsiteX63" fmla="*/ 5482236 w 6128435"/>
              <a:gd name="connsiteY63" fmla="*/ 3019791 h 6858000"/>
              <a:gd name="connsiteX64" fmla="*/ 5475895 w 6128435"/>
              <a:gd name="connsiteY64" fmla="*/ 3033578 h 6858000"/>
              <a:gd name="connsiteX65" fmla="*/ 5477595 w 6128435"/>
              <a:gd name="connsiteY65" fmla="*/ 3250534 h 6858000"/>
              <a:gd name="connsiteX66" fmla="*/ 5532836 w 6128435"/>
              <a:gd name="connsiteY66" fmla="*/ 3353840 h 6858000"/>
              <a:gd name="connsiteX67" fmla="*/ 5561229 w 6128435"/>
              <a:gd name="connsiteY67" fmla="*/ 3395784 h 6858000"/>
              <a:gd name="connsiteX68" fmla="*/ 5589758 w 6128435"/>
              <a:gd name="connsiteY68" fmla="*/ 3506453 h 6858000"/>
              <a:gd name="connsiteX69" fmla="*/ 5596144 w 6128435"/>
              <a:gd name="connsiteY69" fmla="*/ 3534624 h 6858000"/>
              <a:gd name="connsiteX70" fmla="*/ 5597750 w 6128435"/>
              <a:gd name="connsiteY70" fmla="*/ 3534129 h 6858000"/>
              <a:gd name="connsiteX71" fmla="*/ 5599700 w 6128435"/>
              <a:gd name="connsiteY71" fmla="*/ 3547221 h 6858000"/>
              <a:gd name="connsiteX72" fmla="*/ 5615031 w 6128435"/>
              <a:gd name="connsiteY72" fmla="*/ 3557482 h 6858000"/>
              <a:gd name="connsiteX73" fmla="*/ 5618377 w 6128435"/>
              <a:gd name="connsiteY73" fmla="*/ 3588431 h 6858000"/>
              <a:gd name="connsiteX74" fmla="*/ 5612155 w 6128435"/>
              <a:gd name="connsiteY74" fmla="*/ 3589869 h 6858000"/>
              <a:gd name="connsiteX75" fmla="*/ 5620843 w 6128435"/>
              <a:gd name="connsiteY75" fmla="*/ 3606745 h 6858000"/>
              <a:gd name="connsiteX76" fmla="*/ 5655472 w 6128435"/>
              <a:gd name="connsiteY76" fmla="*/ 3678877 h 6858000"/>
              <a:gd name="connsiteX77" fmla="*/ 5680448 w 6128435"/>
              <a:gd name="connsiteY77" fmla="*/ 3717760 h 6858000"/>
              <a:gd name="connsiteX78" fmla="*/ 5683015 w 6128435"/>
              <a:gd name="connsiteY78" fmla="*/ 3762025 h 6858000"/>
              <a:gd name="connsiteX79" fmla="*/ 5696643 w 6128435"/>
              <a:gd name="connsiteY79" fmla="*/ 3773888 h 6858000"/>
              <a:gd name="connsiteX80" fmla="*/ 5699203 w 6128435"/>
              <a:gd name="connsiteY80" fmla="*/ 3775823 h 6858000"/>
              <a:gd name="connsiteX81" fmla="*/ 5704824 w 6128435"/>
              <a:gd name="connsiteY81" fmla="*/ 3785966 h 6858000"/>
              <a:gd name="connsiteX82" fmla="*/ 5712204 w 6128435"/>
              <a:gd name="connsiteY82" fmla="*/ 3785830 h 6858000"/>
              <a:gd name="connsiteX83" fmla="*/ 5724816 w 6128435"/>
              <a:gd name="connsiteY83" fmla="*/ 3798949 h 6858000"/>
              <a:gd name="connsiteX84" fmla="*/ 5733539 w 6128435"/>
              <a:gd name="connsiteY84" fmla="*/ 3818457 h 6858000"/>
              <a:gd name="connsiteX85" fmla="*/ 5768491 w 6128435"/>
              <a:gd name="connsiteY85" fmla="*/ 3914399 h 6858000"/>
              <a:gd name="connsiteX86" fmla="*/ 5793123 w 6128435"/>
              <a:gd name="connsiteY86" fmla="*/ 3969952 h 6858000"/>
              <a:gd name="connsiteX87" fmla="*/ 5808321 w 6128435"/>
              <a:gd name="connsiteY87" fmla="*/ 3988153 h 6858000"/>
              <a:gd name="connsiteX88" fmla="*/ 5825621 w 6128435"/>
              <a:gd name="connsiteY88" fmla="*/ 4015525 h 6858000"/>
              <a:gd name="connsiteX89" fmla="*/ 5860672 w 6128435"/>
              <a:gd name="connsiteY89" fmla="*/ 4061579 h 6858000"/>
              <a:gd name="connsiteX90" fmla="*/ 5872173 w 6128435"/>
              <a:gd name="connsiteY90" fmla="*/ 4088497 h 6858000"/>
              <a:gd name="connsiteX91" fmla="*/ 5883705 w 6128435"/>
              <a:gd name="connsiteY91" fmla="*/ 4101899 h 6858000"/>
              <a:gd name="connsiteX92" fmla="*/ 5885314 w 6128435"/>
              <a:gd name="connsiteY92" fmla="*/ 4108387 h 6858000"/>
              <a:gd name="connsiteX93" fmla="*/ 5894095 w 6128435"/>
              <a:gd name="connsiteY93" fmla="*/ 4128857 h 6858000"/>
              <a:gd name="connsiteX94" fmla="*/ 5898339 w 6128435"/>
              <a:gd name="connsiteY94" fmla="*/ 4140800 h 6858000"/>
              <a:gd name="connsiteX95" fmla="*/ 5899734 w 6128435"/>
              <a:gd name="connsiteY95" fmla="*/ 4145632 h 6858000"/>
              <a:gd name="connsiteX96" fmla="*/ 5897098 w 6128435"/>
              <a:gd name="connsiteY96" fmla="*/ 4157819 h 6858000"/>
              <a:gd name="connsiteX97" fmla="*/ 5903513 w 6128435"/>
              <a:gd name="connsiteY97" fmla="*/ 4187661 h 6858000"/>
              <a:gd name="connsiteX98" fmla="*/ 5917114 w 6128435"/>
              <a:gd name="connsiteY98" fmla="*/ 4213096 h 6858000"/>
              <a:gd name="connsiteX99" fmla="*/ 5921153 w 6128435"/>
              <a:gd name="connsiteY99" fmla="*/ 4236222 h 6858000"/>
              <a:gd name="connsiteX100" fmla="*/ 5924233 w 6128435"/>
              <a:gd name="connsiteY100" fmla="*/ 4242060 h 6858000"/>
              <a:gd name="connsiteX101" fmla="*/ 5928910 w 6128435"/>
              <a:gd name="connsiteY101" fmla="*/ 4300973 h 6858000"/>
              <a:gd name="connsiteX102" fmla="*/ 5939320 w 6128435"/>
              <a:gd name="connsiteY102" fmla="*/ 4340435 h 6858000"/>
              <a:gd name="connsiteX103" fmla="*/ 5946705 w 6128435"/>
              <a:gd name="connsiteY103" fmla="*/ 4428051 h 6858000"/>
              <a:gd name="connsiteX104" fmla="*/ 5949261 w 6128435"/>
              <a:gd name="connsiteY104" fmla="*/ 4449185 h 6858000"/>
              <a:gd name="connsiteX105" fmla="*/ 5957504 w 6128435"/>
              <a:gd name="connsiteY105" fmla="*/ 4465911 h 6858000"/>
              <a:gd name="connsiteX106" fmla="*/ 5964689 w 6128435"/>
              <a:gd name="connsiteY106" fmla="*/ 4468532 h 6858000"/>
              <a:gd name="connsiteX107" fmla="*/ 5967062 w 6128435"/>
              <a:gd name="connsiteY107" fmla="*/ 4479923 h 6858000"/>
              <a:gd name="connsiteX108" fmla="*/ 5968960 w 6128435"/>
              <a:gd name="connsiteY108" fmla="*/ 4482655 h 6858000"/>
              <a:gd name="connsiteX109" fmla="*/ 5978567 w 6128435"/>
              <a:gd name="connsiteY109" fmla="*/ 4498605 h 6858000"/>
              <a:gd name="connsiteX110" fmla="*/ 5980106 w 6128435"/>
              <a:gd name="connsiteY110" fmla="*/ 4585087 h 6858000"/>
              <a:gd name="connsiteX111" fmla="*/ 5998138 w 6128435"/>
              <a:gd name="connsiteY111" fmla="*/ 4697518 h 6858000"/>
              <a:gd name="connsiteX112" fmla="*/ 6013516 w 6128435"/>
              <a:gd name="connsiteY112" fmla="*/ 4786619 h 6858000"/>
              <a:gd name="connsiteX113" fmla="*/ 6025404 w 6128435"/>
              <a:gd name="connsiteY113" fmla="*/ 4858148 h 6858000"/>
              <a:gd name="connsiteX114" fmla="*/ 6007749 w 6128435"/>
              <a:gd name="connsiteY114" fmla="*/ 4964715 h 6858000"/>
              <a:gd name="connsiteX115" fmla="*/ 6005269 w 6128435"/>
              <a:gd name="connsiteY115" fmla="*/ 5150567 h 6858000"/>
              <a:gd name="connsiteX116" fmla="*/ 6001127 w 6128435"/>
              <a:gd name="connsiteY116" fmla="*/ 5164609 h 6858000"/>
              <a:gd name="connsiteX117" fmla="*/ 5996647 w 6128435"/>
              <a:gd name="connsiteY117" fmla="*/ 5185640 h 6858000"/>
              <a:gd name="connsiteX118" fmla="*/ 5998514 w 6128435"/>
              <a:gd name="connsiteY118" fmla="*/ 5189673 h 6858000"/>
              <a:gd name="connsiteX119" fmla="*/ 5995970 w 6128435"/>
              <a:gd name="connsiteY119" fmla="*/ 5221547 h 6858000"/>
              <a:gd name="connsiteX120" fmla="*/ 5997218 w 6128435"/>
              <a:gd name="connsiteY120" fmla="*/ 5222031 h 6858000"/>
              <a:gd name="connsiteX121" fmla="*/ 6002116 w 6128435"/>
              <a:gd name="connsiteY121" fmla="*/ 5231223 h 6858000"/>
              <a:gd name="connsiteX122" fmla="*/ 6008541 w 6128435"/>
              <a:gd name="connsiteY122" fmla="*/ 5248680 h 6858000"/>
              <a:gd name="connsiteX123" fmla="*/ 6039260 w 6128435"/>
              <a:gd name="connsiteY123" fmla="*/ 5289518 h 6858000"/>
              <a:gd name="connsiteX124" fmla="*/ 6036748 w 6128435"/>
              <a:gd name="connsiteY124" fmla="*/ 5322752 h 6858000"/>
              <a:gd name="connsiteX125" fmla="*/ 6036943 w 6128435"/>
              <a:gd name="connsiteY125" fmla="*/ 5329480 h 6858000"/>
              <a:gd name="connsiteX126" fmla="*/ 6037236 w 6128435"/>
              <a:gd name="connsiteY126" fmla="*/ 5329634 h 6858000"/>
              <a:gd name="connsiteX127" fmla="*/ 6038019 w 6128435"/>
              <a:gd name="connsiteY127" fmla="*/ 5336764 h 6858000"/>
              <a:gd name="connsiteX128" fmla="*/ 6037298 w 6128435"/>
              <a:gd name="connsiteY128" fmla="*/ 5341753 h 6858000"/>
              <a:gd name="connsiteX129" fmla="*/ 6037677 w 6128435"/>
              <a:gd name="connsiteY129" fmla="*/ 5354807 h 6858000"/>
              <a:gd name="connsiteX130" fmla="*/ 6039728 w 6128435"/>
              <a:gd name="connsiteY130" fmla="*/ 5359416 h 6858000"/>
              <a:gd name="connsiteX131" fmla="*/ 6043311 w 6128435"/>
              <a:gd name="connsiteY131" fmla="*/ 5361407 h 6858000"/>
              <a:gd name="connsiteX132" fmla="*/ 6042954 w 6128435"/>
              <a:gd name="connsiteY132" fmla="*/ 5362576 h 6858000"/>
              <a:gd name="connsiteX133" fmla="*/ 6053435 w 6128435"/>
              <a:gd name="connsiteY133" fmla="*/ 5387547 h 6858000"/>
              <a:gd name="connsiteX134" fmla="*/ 6065933 w 6128435"/>
              <a:gd name="connsiteY134" fmla="*/ 5443002 h 6858000"/>
              <a:gd name="connsiteX135" fmla="*/ 6068640 w 6128435"/>
              <a:gd name="connsiteY135" fmla="*/ 5474503 h 6858000"/>
              <a:gd name="connsiteX136" fmla="*/ 6080922 w 6128435"/>
              <a:gd name="connsiteY136" fmla="*/ 5561070 h 6858000"/>
              <a:gd name="connsiteX137" fmla="*/ 6096949 w 6128435"/>
              <a:gd name="connsiteY137" fmla="*/ 5648179 h 6858000"/>
              <a:gd name="connsiteX138" fmla="*/ 6125703 w 6128435"/>
              <a:gd name="connsiteY138" fmla="*/ 5692894 h 6858000"/>
              <a:gd name="connsiteX139" fmla="*/ 6126670 w 6128435"/>
              <a:gd name="connsiteY139" fmla="*/ 5697882 h 6858000"/>
              <a:gd name="connsiteX140" fmla="*/ 6124061 w 6128435"/>
              <a:gd name="connsiteY140" fmla="*/ 5710294 h 6858000"/>
              <a:gd name="connsiteX141" fmla="*/ 6122213 w 6128435"/>
              <a:gd name="connsiteY141" fmla="*/ 5714762 h 6858000"/>
              <a:gd name="connsiteX142" fmla="*/ 6121353 w 6128435"/>
              <a:gd name="connsiteY142" fmla="*/ 5721725 h 6858000"/>
              <a:gd name="connsiteX143" fmla="*/ 6121607 w 6128435"/>
              <a:gd name="connsiteY143" fmla="*/ 5721959 h 6858000"/>
              <a:gd name="connsiteX144" fmla="*/ 6120262 w 6128435"/>
              <a:gd name="connsiteY144" fmla="*/ 5728358 h 6858000"/>
              <a:gd name="connsiteX145" fmla="*/ 6110194 w 6128435"/>
              <a:gd name="connsiteY145" fmla="*/ 5758853 h 6858000"/>
              <a:gd name="connsiteX146" fmla="*/ 6127519 w 6128435"/>
              <a:gd name="connsiteY146" fmla="*/ 5865775 h 6858000"/>
              <a:gd name="connsiteX147" fmla="*/ 6128435 w 6128435"/>
              <a:gd name="connsiteY147" fmla="*/ 5870164 h 6858000"/>
              <a:gd name="connsiteX148" fmla="*/ 6119217 w 6128435"/>
              <a:gd name="connsiteY148" fmla="*/ 5888542 h 6858000"/>
              <a:gd name="connsiteX149" fmla="*/ 6115966 w 6128435"/>
              <a:gd name="connsiteY149" fmla="*/ 5898387 h 6858000"/>
              <a:gd name="connsiteX150" fmla="*/ 6111924 w 6128435"/>
              <a:gd name="connsiteY150" fmla="*/ 5900444 h 6858000"/>
              <a:gd name="connsiteX151" fmla="*/ 6108716 w 6128435"/>
              <a:gd name="connsiteY151" fmla="*/ 5915345 h 6858000"/>
              <a:gd name="connsiteX152" fmla="*/ 6109524 w 6128435"/>
              <a:gd name="connsiteY152" fmla="*/ 5917328 h 6858000"/>
              <a:gd name="connsiteX153" fmla="*/ 6102493 w 6128435"/>
              <a:gd name="connsiteY153" fmla="*/ 5928602 h 6858000"/>
              <a:gd name="connsiteX154" fmla="*/ 6056863 w 6128435"/>
              <a:gd name="connsiteY154" fmla="*/ 6000643 h 6858000"/>
              <a:gd name="connsiteX155" fmla="*/ 6045436 w 6128435"/>
              <a:gd name="connsiteY155" fmla="*/ 6124480 h 6858000"/>
              <a:gd name="connsiteX156" fmla="*/ 6030489 w 6128435"/>
              <a:gd name="connsiteY156" fmla="*/ 6317666 h 6858000"/>
              <a:gd name="connsiteX157" fmla="*/ 6007492 w 6128435"/>
              <a:gd name="connsiteY157" fmla="*/ 6440818 h 6858000"/>
              <a:gd name="connsiteX158" fmla="*/ 6009467 w 6128435"/>
              <a:gd name="connsiteY158" fmla="*/ 6487076 h 6858000"/>
              <a:gd name="connsiteX159" fmla="*/ 5995064 w 6128435"/>
              <a:gd name="connsiteY159" fmla="*/ 6540791 h 6858000"/>
              <a:gd name="connsiteX160" fmla="*/ 5996309 w 6128435"/>
              <a:gd name="connsiteY160" fmla="*/ 6543961 h 6858000"/>
              <a:gd name="connsiteX161" fmla="*/ 5996048 w 6128435"/>
              <a:gd name="connsiteY161" fmla="*/ 6555444 h 6858000"/>
              <a:gd name="connsiteX162" fmla="*/ 6002524 w 6128435"/>
              <a:gd name="connsiteY162" fmla="*/ 6560188 h 6858000"/>
              <a:gd name="connsiteX163" fmla="*/ 6006823 w 6128435"/>
              <a:gd name="connsiteY163" fmla="*/ 6578546 h 6858000"/>
              <a:gd name="connsiteX164" fmla="*/ 6004510 w 6128435"/>
              <a:gd name="connsiteY164" fmla="*/ 6599256 h 6858000"/>
              <a:gd name="connsiteX165" fmla="*/ 5986207 w 6128435"/>
              <a:gd name="connsiteY165" fmla="*/ 6695855 h 6858000"/>
              <a:gd name="connsiteX166" fmla="*/ 5979428 w 6128435"/>
              <a:gd name="connsiteY166" fmla="*/ 6754678 h 6858000"/>
              <a:gd name="connsiteX167" fmla="*/ 5983398 w 6128435"/>
              <a:gd name="connsiteY167" fmla="*/ 6778641 h 6858000"/>
              <a:gd name="connsiteX168" fmla="*/ 5984543 w 6128435"/>
              <a:gd name="connsiteY168" fmla="*/ 6811016 h 6858000"/>
              <a:gd name="connsiteX169" fmla="*/ 5981802 w 6128435"/>
              <a:gd name="connsiteY169" fmla="*/ 6838578 h 6858000"/>
              <a:gd name="connsiteX170" fmla="*/ 5979671 w 6128435"/>
              <a:gd name="connsiteY170" fmla="*/ 6858000 h 6858000"/>
              <a:gd name="connsiteX171" fmla="*/ 0 w 6128435"/>
              <a:gd name="connsiteY171" fmla="*/ 6858000 h 6858000"/>
              <a:gd name="connsiteX172" fmla="*/ 0 w 6128435"/>
              <a:gd name="connsiteY172"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39901 w 6128435"/>
              <a:gd name="connsiteY43" fmla="*/ 2300961 h 6858000"/>
              <a:gd name="connsiteX44" fmla="*/ 5293877 w 6128435"/>
              <a:gd name="connsiteY44" fmla="*/ 2368649 h 6858000"/>
              <a:gd name="connsiteX45" fmla="*/ 5311338 w 6128435"/>
              <a:gd name="connsiteY45" fmla="*/ 2404034 h 6858000"/>
              <a:gd name="connsiteX46" fmla="*/ 5338366 w 6128435"/>
              <a:gd name="connsiteY46" fmla="*/ 2465052 h 6858000"/>
              <a:gd name="connsiteX47" fmla="*/ 5371263 w 6128435"/>
              <a:gd name="connsiteY47" fmla="*/ 2586413 h 6858000"/>
              <a:gd name="connsiteX48" fmla="*/ 5407503 w 6128435"/>
              <a:gd name="connsiteY48" fmla="*/ 2786290 h 6858000"/>
              <a:gd name="connsiteX49" fmla="*/ 5407356 w 6128435"/>
              <a:gd name="connsiteY49" fmla="*/ 2787545 h 6858000"/>
              <a:gd name="connsiteX50" fmla="*/ 5411130 w 6128435"/>
              <a:gd name="connsiteY50" fmla="*/ 2788640 h 6858000"/>
              <a:gd name="connsiteX51" fmla="*/ 5416439 w 6128435"/>
              <a:gd name="connsiteY51" fmla="*/ 2805666 h 6858000"/>
              <a:gd name="connsiteX52" fmla="*/ 5416589 w 6128435"/>
              <a:gd name="connsiteY52" fmla="*/ 2810822 h 6858000"/>
              <a:gd name="connsiteX53" fmla="*/ 5418542 w 6128435"/>
              <a:gd name="connsiteY53" fmla="*/ 2817745 h 6858000"/>
              <a:gd name="connsiteX54" fmla="*/ 5418847 w 6128435"/>
              <a:gd name="connsiteY54" fmla="*/ 2817825 h 6858000"/>
              <a:gd name="connsiteX55" fmla="*/ 5423364 w 6128435"/>
              <a:gd name="connsiteY55" fmla="*/ 2858292 h 6858000"/>
              <a:gd name="connsiteX56" fmla="*/ 5479298 w 6128435"/>
              <a:gd name="connsiteY56" fmla="*/ 2947791 h 6858000"/>
              <a:gd name="connsiteX57" fmla="*/ 5481770 w 6128435"/>
              <a:gd name="connsiteY57" fmla="*/ 2951352 h 6858000"/>
              <a:gd name="connsiteX58" fmla="*/ 5481013 w 6128435"/>
              <a:gd name="connsiteY58" fmla="*/ 2973461 h 6858000"/>
              <a:gd name="connsiteX59" fmla="*/ 5482045 w 6128435"/>
              <a:gd name="connsiteY59" fmla="*/ 2984371 h 6858000"/>
              <a:gd name="connsiteX60" fmla="*/ 5479405 w 6128435"/>
              <a:gd name="connsiteY60" fmla="*/ 2988507 h 6858000"/>
              <a:gd name="connsiteX61" fmla="*/ 5482415 w 6128435"/>
              <a:gd name="connsiteY61" fmla="*/ 3004079 h 6858000"/>
              <a:gd name="connsiteX62" fmla="*/ 5483865 w 6128435"/>
              <a:gd name="connsiteY62" fmla="*/ 3005467 h 6858000"/>
              <a:gd name="connsiteX63" fmla="*/ 5482236 w 6128435"/>
              <a:gd name="connsiteY63" fmla="*/ 3019791 h 6858000"/>
              <a:gd name="connsiteX64" fmla="*/ 5475895 w 6128435"/>
              <a:gd name="connsiteY64" fmla="*/ 3033578 h 6858000"/>
              <a:gd name="connsiteX65" fmla="*/ 5477595 w 6128435"/>
              <a:gd name="connsiteY65" fmla="*/ 3250534 h 6858000"/>
              <a:gd name="connsiteX66" fmla="*/ 5532836 w 6128435"/>
              <a:gd name="connsiteY66" fmla="*/ 3353840 h 6858000"/>
              <a:gd name="connsiteX67" fmla="*/ 5561229 w 6128435"/>
              <a:gd name="connsiteY67" fmla="*/ 3395784 h 6858000"/>
              <a:gd name="connsiteX68" fmla="*/ 5589758 w 6128435"/>
              <a:gd name="connsiteY68" fmla="*/ 3506453 h 6858000"/>
              <a:gd name="connsiteX69" fmla="*/ 5596144 w 6128435"/>
              <a:gd name="connsiteY69" fmla="*/ 3534624 h 6858000"/>
              <a:gd name="connsiteX70" fmla="*/ 5597750 w 6128435"/>
              <a:gd name="connsiteY70" fmla="*/ 3534129 h 6858000"/>
              <a:gd name="connsiteX71" fmla="*/ 5599700 w 6128435"/>
              <a:gd name="connsiteY71" fmla="*/ 3547221 h 6858000"/>
              <a:gd name="connsiteX72" fmla="*/ 5615031 w 6128435"/>
              <a:gd name="connsiteY72" fmla="*/ 3557482 h 6858000"/>
              <a:gd name="connsiteX73" fmla="*/ 5618377 w 6128435"/>
              <a:gd name="connsiteY73" fmla="*/ 3588431 h 6858000"/>
              <a:gd name="connsiteX74" fmla="*/ 5612155 w 6128435"/>
              <a:gd name="connsiteY74" fmla="*/ 3589869 h 6858000"/>
              <a:gd name="connsiteX75" fmla="*/ 5620843 w 6128435"/>
              <a:gd name="connsiteY75" fmla="*/ 3606745 h 6858000"/>
              <a:gd name="connsiteX76" fmla="*/ 5655472 w 6128435"/>
              <a:gd name="connsiteY76" fmla="*/ 3678877 h 6858000"/>
              <a:gd name="connsiteX77" fmla="*/ 5680448 w 6128435"/>
              <a:gd name="connsiteY77" fmla="*/ 3717760 h 6858000"/>
              <a:gd name="connsiteX78" fmla="*/ 5683015 w 6128435"/>
              <a:gd name="connsiteY78" fmla="*/ 3762025 h 6858000"/>
              <a:gd name="connsiteX79" fmla="*/ 5696643 w 6128435"/>
              <a:gd name="connsiteY79" fmla="*/ 3773888 h 6858000"/>
              <a:gd name="connsiteX80" fmla="*/ 5699203 w 6128435"/>
              <a:gd name="connsiteY80" fmla="*/ 3775823 h 6858000"/>
              <a:gd name="connsiteX81" fmla="*/ 5704824 w 6128435"/>
              <a:gd name="connsiteY81" fmla="*/ 3785966 h 6858000"/>
              <a:gd name="connsiteX82" fmla="*/ 5712204 w 6128435"/>
              <a:gd name="connsiteY82" fmla="*/ 3785830 h 6858000"/>
              <a:gd name="connsiteX83" fmla="*/ 5724816 w 6128435"/>
              <a:gd name="connsiteY83" fmla="*/ 3798949 h 6858000"/>
              <a:gd name="connsiteX84" fmla="*/ 5733539 w 6128435"/>
              <a:gd name="connsiteY84" fmla="*/ 3818457 h 6858000"/>
              <a:gd name="connsiteX85" fmla="*/ 5768491 w 6128435"/>
              <a:gd name="connsiteY85" fmla="*/ 3914399 h 6858000"/>
              <a:gd name="connsiteX86" fmla="*/ 5793123 w 6128435"/>
              <a:gd name="connsiteY86" fmla="*/ 3969952 h 6858000"/>
              <a:gd name="connsiteX87" fmla="*/ 5808321 w 6128435"/>
              <a:gd name="connsiteY87" fmla="*/ 3988153 h 6858000"/>
              <a:gd name="connsiteX88" fmla="*/ 5825621 w 6128435"/>
              <a:gd name="connsiteY88" fmla="*/ 4015525 h 6858000"/>
              <a:gd name="connsiteX89" fmla="*/ 5860672 w 6128435"/>
              <a:gd name="connsiteY89" fmla="*/ 4061579 h 6858000"/>
              <a:gd name="connsiteX90" fmla="*/ 5872173 w 6128435"/>
              <a:gd name="connsiteY90" fmla="*/ 4088497 h 6858000"/>
              <a:gd name="connsiteX91" fmla="*/ 5883705 w 6128435"/>
              <a:gd name="connsiteY91" fmla="*/ 4101899 h 6858000"/>
              <a:gd name="connsiteX92" fmla="*/ 5885314 w 6128435"/>
              <a:gd name="connsiteY92" fmla="*/ 4108387 h 6858000"/>
              <a:gd name="connsiteX93" fmla="*/ 5894095 w 6128435"/>
              <a:gd name="connsiteY93" fmla="*/ 4128857 h 6858000"/>
              <a:gd name="connsiteX94" fmla="*/ 5898339 w 6128435"/>
              <a:gd name="connsiteY94" fmla="*/ 4140800 h 6858000"/>
              <a:gd name="connsiteX95" fmla="*/ 5899734 w 6128435"/>
              <a:gd name="connsiteY95" fmla="*/ 4145632 h 6858000"/>
              <a:gd name="connsiteX96" fmla="*/ 5897098 w 6128435"/>
              <a:gd name="connsiteY96" fmla="*/ 4157819 h 6858000"/>
              <a:gd name="connsiteX97" fmla="*/ 5903513 w 6128435"/>
              <a:gd name="connsiteY97" fmla="*/ 4187661 h 6858000"/>
              <a:gd name="connsiteX98" fmla="*/ 5917114 w 6128435"/>
              <a:gd name="connsiteY98" fmla="*/ 4213096 h 6858000"/>
              <a:gd name="connsiteX99" fmla="*/ 5921153 w 6128435"/>
              <a:gd name="connsiteY99" fmla="*/ 4236222 h 6858000"/>
              <a:gd name="connsiteX100" fmla="*/ 5924233 w 6128435"/>
              <a:gd name="connsiteY100" fmla="*/ 4242060 h 6858000"/>
              <a:gd name="connsiteX101" fmla="*/ 5928910 w 6128435"/>
              <a:gd name="connsiteY101" fmla="*/ 4300973 h 6858000"/>
              <a:gd name="connsiteX102" fmla="*/ 5939320 w 6128435"/>
              <a:gd name="connsiteY102" fmla="*/ 4340435 h 6858000"/>
              <a:gd name="connsiteX103" fmla="*/ 5946705 w 6128435"/>
              <a:gd name="connsiteY103" fmla="*/ 4428051 h 6858000"/>
              <a:gd name="connsiteX104" fmla="*/ 5949261 w 6128435"/>
              <a:gd name="connsiteY104" fmla="*/ 4449185 h 6858000"/>
              <a:gd name="connsiteX105" fmla="*/ 5957504 w 6128435"/>
              <a:gd name="connsiteY105" fmla="*/ 4465911 h 6858000"/>
              <a:gd name="connsiteX106" fmla="*/ 5964689 w 6128435"/>
              <a:gd name="connsiteY106" fmla="*/ 4468532 h 6858000"/>
              <a:gd name="connsiteX107" fmla="*/ 5967062 w 6128435"/>
              <a:gd name="connsiteY107" fmla="*/ 4479923 h 6858000"/>
              <a:gd name="connsiteX108" fmla="*/ 5968960 w 6128435"/>
              <a:gd name="connsiteY108" fmla="*/ 4482655 h 6858000"/>
              <a:gd name="connsiteX109" fmla="*/ 5978567 w 6128435"/>
              <a:gd name="connsiteY109" fmla="*/ 4498605 h 6858000"/>
              <a:gd name="connsiteX110" fmla="*/ 5980106 w 6128435"/>
              <a:gd name="connsiteY110" fmla="*/ 4585087 h 6858000"/>
              <a:gd name="connsiteX111" fmla="*/ 5998138 w 6128435"/>
              <a:gd name="connsiteY111" fmla="*/ 4697518 h 6858000"/>
              <a:gd name="connsiteX112" fmla="*/ 6013516 w 6128435"/>
              <a:gd name="connsiteY112" fmla="*/ 4786619 h 6858000"/>
              <a:gd name="connsiteX113" fmla="*/ 6025404 w 6128435"/>
              <a:gd name="connsiteY113" fmla="*/ 4858148 h 6858000"/>
              <a:gd name="connsiteX114" fmla="*/ 6007749 w 6128435"/>
              <a:gd name="connsiteY114" fmla="*/ 4964715 h 6858000"/>
              <a:gd name="connsiteX115" fmla="*/ 6005269 w 6128435"/>
              <a:gd name="connsiteY115" fmla="*/ 5150567 h 6858000"/>
              <a:gd name="connsiteX116" fmla="*/ 6001127 w 6128435"/>
              <a:gd name="connsiteY116" fmla="*/ 5164609 h 6858000"/>
              <a:gd name="connsiteX117" fmla="*/ 5996647 w 6128435"/>
              <a:gd name="connsiteY117" fmla="*/ 5185640 h 6858000"/>
              <a:gd name="connsiteX118" fmla="*/ 5998514 w 6128435"/>
              <a:gd name="connsiteY118" fmla="*/ 5189673 h 6858000"/>
              <a:gd name="connsiteX119" fmla="*/ 5995970 w 6128435"/>
              <a:gd name="connsiteY119" fmla="*/ 5221547 h 6858000"/>
              <a:gd name="connsiteX120" fmla="*/ 5997218 w 6128435"/>
              <a:gd name="connsiteY120" fmla="*/ 5222031 h 6858000"/>
              <a:gd name="connsiteX121" fmla="*/ 6002116 w 6128435"/>
              <a:gd name="connsiteY121" fmla="*/ 5231223 h 6858000"/>
              <a:gd name="connsiteX122" fmla="*/ 6008541 w 6128435"/>
              <a:gd name="connsiteY122" fmla="*/ 5248680 h 6858000"/>
              <a:gd name="connsiteX123" fmla="*/ 6039260 w 6128435"/>
              <a:gd name="connsiteY123" fmla="*/ 5289518 h 6858000"/>
              <a:gd name="connsiteX124" fmla="*/ 6036748 w 6128435"/>
              <a:gd name="connsiteY124" fmla="*/ 5322752 h 6858000"/>
              <a:gd name="connsiteX125" fmla="*/ 6036943 w 6128435"/>
              <a:gd name="connsiteY125" fmla="*/ 5329480 h 6858000"/>
              <a:gd name="connsiteX126" fmla="*/ 6037236 w 6128435"/>
              <a:gd name="connsiteY126" fmla="*/ 5329634 h 6858000"/>
              <a:gd name="connsiteX127" fmla="*/ 6038019 w 6128435"/>
              <a:gd name="connsiteY127" fmla="*/ 5336764 h 6858000"/>
              <a:gd name="connsiteX128" fmla="*/ 6037298 w 6128435"/>
              <a:gd name="connsiteY128" fmla="*/ 5341753 h 6858000"/>
              <a:gd name="connsiteX129" fmla="*/ 6037677 w 6128435"/>
              <a:gd name="connsiteY129" fmla="*/ 5354807 h 6858000"/>
              <a:gd name="connsiteX130" fmla="*/ 6039728 w 6128435"/>
              <a:gd name="connsiteY130" fmla="*/ 5359416 h 6858000"/>
              <a:gd name="connsiteX131" fmla="*/ 6043311 w 6128435"/>
              <a:gd name="connsiteY131" fmla="*/ 5361407 h 6858000"/>
              <a:gd name="connsiteX132" fmla="*/ 6042954 w 6128435"/>
              <a:gd name="connsiteY132" fmla="*/ 5362576 h 6858000"/>
              <a:gd name="connsiteX133" fmla="*/ 6053435 w 6128435"/>
              <a:gd name="connsiteY133" fmla="*/ 5387547 h 6858000"/>
              <a:gd name="connsiteX134" fmla="*/ 6065933 w 6128435"/>
              <a:gd name="connsiteY134" fmla="*/ 5443002 h 6858000"/>
              <a:gd name="connsiteX135" fmla="*/ 6068640 w 6128435"/>
              <a:gd name="connsiteY135" fmla="*/ 5474503 h 6858000"/>
              <a:gd name="connsiteX136" fmla="*/ 6080922 w 6128435"/>
              <a:gd name="connsiteY136" fmla="*/ 5561070 h 6858000"/>
              <a:gd name="connsiteX137" fmla="*/ 6096949 w 6128435"/>
              <a:gd name="connsiteY137" fmla="*/ 5648179 h 6858000"/>
              <a:gd name="connsiteX138" fmla="*/ 6125703 w 6128435"/>
              <a:gd name="connsiteY138" fmla="*/ 5692894 h 6858000"/>
              <a:gd name="connsiteX139" fmla="*/ 6126670 w 6128435"/>
              <a:gd name="connsiteY139" fmla="*/ 5697882 h 6858000"/>
              <a:gd name="connsiteX140" fmla="*/ 6124061 w 6128435"/>
              <a:gd name="connsiteY140" fmla="*/ 5710294 h 6858000"/>
              <a:gd name="connsiteX141" fmla="*/ 6122213 w 6128435"/>
              <a:gd name="connsiteY141" fmla="*/ 5714762 h 6858000"/>
              <a:gd name="connsiteX142" fmla="*/ 6121353 w 6128435"/>
              <a:gd name="connsiteY142" fmla="*/ 5721725 h 6858000"/>
              <a:gd name="connsiteX143" fmla="*/ 6121607 w 6128435"/>
              <a:gd name="connsiteY143" fmla="*/ 5721959 h 6858000"/>
              <a:gd name="connsiteX144" fmla="*/ 6120262 w 6128435"/>
              <a:gd name="connsiteY144" fmla="*/ 5728358 h 6858000"/>
              <a:gd name="connsiteX145" fmla="*/ 6110194 w 6128435"/>
              <a:gd name="connsiteY145" fmla="*/ 5758853 h 6858000"/>
              <a:gd name="connsiteX146" fmla="*/ 6127519 w 6128435"/>
              <a:gd name="connsiteY146" fmla="*/ 5865775 h 6858000"/>
              <a:gd name="connsiteX147" fmla="*/ 6128435 w 6128435"/>
              <a:gd name="connsiteY147" fmla="*/ 5870164 h 6858000"/>
              <a:gd name="connsiteX148" fmla="*/ 6119217 w 6128435"/>
              <a:gd name="connsiteY148" fmla="*/ 5888542 h 6858000"/>
              <a:gd name="connsiteX149" fmla="*/ 6115966 w 6128435"/>
              <a:gd name="connsiteY149" fmla="*/ 5898387 h 6858000"/>
              <a:gd name="connsiteX150" fmla="*/ 6111924 w 6128435"/>
              <a:gd name="connsiteY150" fmla="*/ 5900444 h 6858000"/>
              <a:gd name="connsiteX151" fmla="*/ 6108716 w 6128435"/>
              <a:gd name="connsiteY151" fmla="*/ 5915345 h 6858000"/>
              <a:gd name="connsiteX152" fmla="*/ 6109524 w 6128435"/>
              <a:gd name="connsiteY152" fmla="*/ 5917328 h 6858000"/>
              <a:gd name="connsiteX153" fmla="*/ 6102493 w 6128435"/>
              <a:gd name="connsiteY153" fmla="*/ 5928602 h 6858000"/>
              <a:gd name="connsiteX154" fmla="*/ 6056863 w 6128435"/>
              <a:gd name="connsiteY154" fmla="*/ 6000643 h 6858000"/>
              <a:gd name="connsiteX155" fmla="*/ 6045436 w 6128435"/>
              <a:gd name="connsiteY155" fmla="*/ 6124480 h 6858000"/>
              <a:gd name="connsiteX156" fmla="*/ 6030489 w 6128435"/>
              <a:gd name="connsiteY156" fmla="*/ 6317666 h 6858000"/>
              <a:gd name="connsiteX157" fmla="*/ 6007492 w 6128435"/>
              <a:gd name="connsiteY157" fmla="*/ 6440818 h 6858000"/>
              <a:gd name="connsiteX158" fmla="*/ 6009467 w 6128435"/>
              <a:gd name="connsiteY158" fmla="*/ 6487076 h 6858000"/>
              <a:gd name="connsiteX159" fmla="*/ 5995064 w 6128435"/>
              <a:gd name="connsiteY159" fmla="*/ 6540791 h 6858000"/>
              <a:gd name="connsiteX160" fmla="*/ 5996309 w 6128435"/>
              <a:gd name="connsiteY160" fmla="*/ 6543961 h 6858000"/>
              <a:gd name="connsiteX161" fmla="*/ 5996048 w 6128435"/>
              <a:gd name="connsiteY161" fmla="*/ 6555444 h 6858000"/>
              <a:gd name="connsiteX162" fmla="*/ 6002524 w 6128435"/>
              <a:gd name="connsiteY162" fmla="*/ 6560188 h 6858000"/>
              <a:gd name="connsiteX163" fmla="*/ 6006823 w 6128435"/>
              <a:gd name="connsiteY163" fmla="*/ 6578546 h 6858000"/>
              <a:gd name="connsiteX164" fmla="*/ 6004510 w 6128435"/>
              <a:gd name="connsiteY164" fmla="*/ 6599256 h 6858000"/>
              <a:gd name="connsiteX165" fmla="*/ 5986207 w 6128435"/>
              <a:gd name="connsiteY165" fmla="*/ 6695855 h 6858000"/>
              <a:gd name="connsiteX166" fmla="*/ 5979428 w 6128435"/>
              <a:gd name="connsiteY166" fmla="*/ 6754678 h 6858000"/>
              <a:gd name="connsiteX167" fmla="*/ 5983398 w 6128435"/>
              <a:gd name="connsiteY167" fmla="*/ 6778641 h 6858000"/>
              <a:gd name="connsiteX168" fmla="*/ 5984543 w 6128435"/>
              <a:gd name="connsiteY168" fmla="*/ 6811016 h 6858000"/>
              <a:gd name="connsiteX169" fmla="*/ 5981802 w 6128435"/>
              <a:gd name="connsiteY169" fmla="*/ 6838578 h 6858000"/>
              <a:gd name="connsiteX170" fmla="*/ 5979671 w 6128435"/>
              <a:gd name="connsiteY170" fmla="*/ 6858000 h 6858000"/>
              <a:gd name="connsiteX171" fmla="*/ 0 w 6128435"/>
              <a:gd name="connsiteY171" fmla="*/ 6858000 h 6858000"/>
              <a:gd name="connsiteX172" fmla="*/ 0 w 6128435"/>
              <a:gd name="connsiteY172"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45653 w 6128435"/>
              <a:gd name="connsiteY42" fmla="*/ 2280317 h 6858000"/>
              <a:gd name="connsiteX43" fmla="*/ 5293877 w 6128435"/>
              <a:gd name="connsiteY43" fmla="*/ 2368649 h 6858000"/>
              <a:gd name="connsiteX44" fmla="*/ 5311338 w 6128435"/>
              <a:gd name="connsiteY44" fmla="*/ 2404034 h 6858000"/>
              <a:gd name="connsiteX45" fmla="*/ 5338366 w 6128435"/>
              <a:gd name="connsiteY45" fmla="*/ 2465052 h 6858000"/>
              <a:gd name="connsiteX46" fmla="*/ 5371263 w 6128435"/>
              <a:gd name="connsiteY46" fmla="*/ 2586413 h 6858000"/>
              <a:gd name="connsiteX47" fmla="*/ 5407503 w 6128435"/>
              <a:gd name="connsiteY47" fmla="*/ 2786290 h 6858000"/>
              <a:gd name="connsiteX48" fmla="*/ 5407356 w 6128435"/>
              <a:gd name="connsiteY48" fmla="*/ 2787545 h 6858000"/>
              <a:gd name="connsiteX49" fmla="*/ 5411130 w 6128435"/>
              <a:gd name="connsiteY49" fmla="*/ 2788640 h 6858000"/>
              <a:gd name="connsiteX50" fmla="*/ 5416439 w 6128435"/>
              <a:gd name="connsiteY50" fmla="*/ 2805666 h 6858000"/>
              <a:gd name="connsiteX51" fmla="*/ 5416589 w 6128435"/>
              <a:gd name="connsiteY51" fmla="*/ 2810822 h 6858000"/>
              <a:gd name="connsiteX52" fmla="*/ 5418542 w 6128435"/>
              <a:gd name="connsiteY52" fmla="*/ 2817745 h 6858000"/>
              <a:gd name="connsiteX53" fmla="*/ 5418847 w 6128435"/>
              <a:gd name="connsiteY53" fmla="*/ 2817825 h 6858000"/>
              <a:gd name="connsiteX54" fmla="*/ 5423364 w 6128435"/>
              <a:gd name="connsiteY54" fmla="*/ 2858292 h 6858000"/>
              <a:gd name="connsiteX55" fmla="*/ 5479298 w 6128435"/>
              <a:gd name="connsiteY55" fmla="*/ 2947791 h 6858000"/>
              <a:gd name="connsiteX56" fmla="*/ 5481770 w 6128435"/>
              <a:gd name="connsiteY56" fmla="*/ 2951352 h 6858000"/>
              <a:gd name="connsiteX57" fmla="*/ 5481013 w 6128435"/>
              <a:gd name="connsiteY57" fmla="*/ 2973461 h 6858000"/>
              <a:gd name="connsiteX58" fmla="*/ 5482045 w 6128435"/>
              <a:gd name="connsiteY58" fmla="*/ 2984371 h 6858000"/>
              <a:gd name="connsiteX59" fmla="*/ 5479405 w 6128435"/>
              <a:gd name="connsiteY59" fmla="*/ 2988507 h 6858000"/>
              <a:gd name="connsiteX60" fmla="*/ 5482415 w 6128435"/>
              <a:gd name="connsiteY60" fmla="*/ 3004079 h 6858000"/>
              <a:gd name="connsiteX61" fmla="*/ 5483865 w 6128435"/>
              <a:gd name="connsiteY61" fmla="*/ 3005467 h 6858000"/>
              <a:gd name="connsiteX62" fmla="*/ 5482236 w 6128435"/>
              <a:gd name="connsiteY62" fmla="*/ 3019791 h 6858000"/>
              <a:gd name="connsiteX63" fmla="*/ 5475895 w 6128435"/>
              <a:gd name="connsiteY63" fmla="*/ 3033578 h 6858000"/>
              <a:gd name="connsiteX64" fmla="*/ 5477595 w 6128435"/>
              <a:gd name="connsiteY64" fmla="*/ 3250534 h 6858000"/>
              <a:gd name="connsiteX65" fmla="*/ 5532836 w 6128435"/>
              <a:gd name="connsiteY65" fmla="*/ 3353840 h 6858000"/>
              <a:gd name="connsiteX66" fmla="*/ 5561229 w 6128435"/>
              <a:gd name="connsiteY66" fmla="*/ 3395784 h 6858000"/>
              <a:gd name="connsiteX67" fmla="*/ 5589758 w 6128435"/>
              <a:gd name="connsiteY67" fmla="*/ 3506453 h 6858000"/>
              <a:gd name="connsiteX68" fmla="*/ 5596144 w 6128435"/>
              <a:gd name="connsiteY68" fmla="*/ 3534624 h 6858000"/>
              <a:gd name="connsiteX69" fmla="*/ 5597750 w 6128435"/>
              <a:gd name="connsiteY69" fmla="*/ 3534129 h 6858000"/>
              <a:gd name="connsiteX70" fmla="*/ 5599700 w 6128435"/>
              <a:gd name="connsiteY70" fmla="*/ 3547221 h 6858000"/>
              <a:gd name="connsiteX71" fmla="*/ 5615031 w 6128435"/>
              <a:gd name="connsiteY71" fmla="*/ 3557482 h 6858000"/>
              <a:gd name="connsiteX72" fmla="*/ 5618377 w 6128435"/>
              <a:gd name="connsiteY72" fmla="*/ 3588431 h 6858000"/>
              <a:gd name="connsiteX73" fmla="*/ 5612155 w 6128435"/>
              <a:gd name="connsiteY73" fmla="*/ 3589869 h 6858000"/>
              <a:gd name="connsiteX74" fmla="*/ 5620843 w 6128435"/>
              <a:gd name="connsiteY74" fmla="*/ 3606745 h 6858000"/>
              <a:gd name="connsiteX75" fmla="*/ 5655472 w 6128435"/>
              <a:gd name="connsiteY75" fmla="*/ 3678877 h 6858000"/>
              <a:gd name="connsiteX76" fmla="*/ 5680448 w 6128435"/>
              <a:gd name="connsiteY76" fmla="*/ 3717760 h 6858000"/>
              <a:gd name="connsiteX77" fmla="*/ 5683015 w 6128435"/>
              <a:gd name="connsiteY77" fmla="*/ 3762025 h 6858000"/>
              <a:gd name="connsiteX78" fmla="*/ 5696643 w 6128435"/>
              <a:gd name="connsiteY78" fmla="*/ 3773888 h 6858000"/>
              <a:gd name="connsiteX79" fmla="*/ 5699203 w 6128435"/>
              <a:gd name="connsiteY79" fmla="*/ 3775823 h 6858000"/>
              <a:gd name="connsiteX80" fmla="*/ 5704824 w 6128435"/>
              <a:gd name="connsiteY80" fmla="*/ 3785966 h 6858000"/>
              <a:gd name="connsiteX81" fmla="*/ 5712204 w 6128435"/>
              <a:gd name="connsiteY81" fmla="*/ 3785830 h 6858000"/>
              <a:gd name="connsiteX82" fmla="*/ 5724816 w 6128435"/>
              <a:gd name="connsiteY82" fmla="*/ 3798949 h 6858000"/>
              <a:gd name="connsiteX83" fmla="*/ 5733539 w 6128435"/>
              <a:gd name="connsiteY83" fmla="*/ 3818457 h 6858000"/>
              <a:gd name="connsiteX84" fmla="*/ 5768491 w 6128435"/>
              <a:gd name="connsiteY84" fmla="*/ 3914399 h 6858000"/>
              <a:gd name="connsiteX85" fmla="*/ 5793123 w 6128435"/>
              <a:gd name="connsiteY85" fmla="*/ 3969952 h 6858000"/>
              <a:gd name="connsiteX86" fmla="*/ 5808321 w 6128435"/>
              <a:gd name="connsiteY86" fmla="*/ 3988153 h 6858000"/>
              <a:gd name="connsiteX87" fmla="*/ 5825621 w 6128435"/>
              <a:gd name="connsiteY87" fmla="*/ 4015525 h 6858000"/>
              <a:gd name="connsiteX88" fmla="*/ 5860672 w 6128435"/>
              <a:gd name="connsiteY88" fmla="*/ 4061579 h 6858000"/>
              <a:gd name="connsiteX89" fmla="*/ 5872173 w 6128435"/>
              <a:gd name="connsiteY89" fmla="*/ 4088497 h 6858000"/>
              <a:gd name="connsiteX90" fmla="*/ 5883705 w 6128435"/>
              <a:gd name="connsiteY90" fmla="*/ 4101899 h 6858000"/>
              <a:gd name="connsiteX91" fmla="*/ 5885314 w 6128435"/>
              <a:gd name="connsiteY91" fmla="*/ 4108387 h 6858000"/>
              <a:gd name="connsiteX92" fmla="*/ 5894095 w 6128435"/>
              <a:gd name="connsiteY92" fmla="*/ 4128857 h 6858000"/>
              <a:gd name="connsiteX93" fmla="*/ 5898339 w 6128435"/>
              <a:gd name="connsiteY93" fmla="*/ 4140800 h 6858000"/>
              <a:gd name="connsiteX94" fmla="*/ 5899734 w 6128435"/>
              <a:gd name="connsiteY94" fmla="*/ 4145632 h 6858000"/>
              <a:gd name="connsiteX95" fmla="*/ 5897098 w 6128435"/>
              <a:gd name="connsiteY95" fmla="*/ 4157819 h 6858000"/>
              <a:gd name="connsiteX96" fmla="*/ 5903513 w 6128435"/>
              <a:gd name="connsiteY96" fmla="*/ 4187661 h 6858000"/>
              <a:gd name="connsiteX97" fmla="*/ 5917114 w 6128435"/>
              <a:gd name="connsiteY97" fmla="*/ 4213096 h 6858000"/>
              <a:gd name="connsiteX98" fmla="*/ 5921153 w 6128435"/>
              <a:gd name="connsiteY98" fmla="*/ 4236222 h 6858000"/>
              <a:gd name="connsiteX99" fmla="*/ 5924233 w 6128435"/>
              <a:gd name="connsiteY99" fmla="*/ 4242060 h 6858000"/>
              <a:gd name="connsiteX100" fmla="*/ 5928910 w 6128435"/>
              <a:gd name="connsiteY100" fmla="*/ 4300973 h 6858000"/>
              <a:gd name="connsiteX101" fmla="*/ 5939320 w 6128435"/>
              <a:gd name="connsiteY101" fmla="*/ 4340435 h 6858000"/>
              <a:gd name="connsiteX102" fmla="*/ 5946705 w 6128435"/>
              <a:gd name="connsiteY102" fmla="*/ 4428051 h 6858000"/>
              <a:gd name="connsiteX103" fmla="*/ 5949261 w 6128435"/>
              <a:gd name="connsiteY103" fmla="*/ 4449185 h 6858000"/>
              <a:gd name="connsiteX104" fmla="*/ 5957504 w 6128435"/>
              <a:gd name="connsiteY104" fmla="*/ 4465911 h 6858000"/>
              <a:gd name="connsiteX105" fmla="*/ 5964689 w 6128435"/>
              <a:gd name="connsiteY105" fmla="*/ 4468532 h 6858000"/>
              <a:gd name="connsiteX106" fmla="*/ 5967062 w 6128435"/>
              <a:gd name="connsiteY106" fmla="*/ 4479923 h 6858000"/>
              <a:gd name="connsiteX107" fmla="*/ 5968960 w 6128435"/>
              <a:gd name="connsiteY107" fmla="*/ 4482655 h 6858000"/>
              <a:gd name="connsiteX108" fmla="*/ 5978567 w 6128435"/>
              <a:gd name="connsiteY108" fmla="*/ 4498605 h 6858000"/>
              <a:gd name="connsiteX109" fmla="*/ 5980106 w 6128435"/>
              <a:gd name="connsiteY109" fmla="*/ 4585087 h 6858000"/>
              <a:gd name="connsiteX110" fmla="*/ 5998138 w 6128435"/>
              <a:gd name="connsiteY110" fmla="*/ 4697518 h 6858000"/>
              <a:gd name="connsiteX111" fmla="*/ 6013516 w 6128435"/>
              <a:gd name="connsiteY111" fmla="*/ 4786619 h 6858000"/>
              <a:gd name="connsiteX112" fmla="*/ 6025404 w 6128435"/>
              <a:gd name="connsiteY112" fmla="*/ 4858148 h 6858000"/>
              <a:gd name="connsiteX113" fmla="*/ 6007749 w 6128435"/>
              <a:gd name="connsiteY113" fmla="*/ 4964715 h 6858000"/>
              <a:gd name="connsiteX114" fmla="*/ 6005269 w 6128435"/>
              <a:gd name="connsiteY114" fmla="*/ 5150567 h 6858000"/>
              <a:gd name="connsiteX115" fmla="*/ 6001127 w 6128435"/>
              <a:gd name="connsiteY115" fmla="*/ 5164609 h 6858000"/>
              <a:gd name="connsiteX116" fmla="*/ 5996647 w 6128435"/>
              <a:gd name="connsiteY116" fmla="*/ 5185640 h 6858000"/>
              <a:gd name="connsiteX117" fmla="*/ 5998514 w 6128435"/>
              <a:gd name="connsiteY117" fmla="*/ 5189673 h 6858000"/>
              <a:gd name="connsiteX118" fmla="*/ 5995970 w 6128435"/>
              <a:gd name="connsiteY118" fmla="*/ 5221547 h 6858000"/>
              <a:gd name="connsiteX119" fmla="*/ 5997218 w 6128435"/>
              <a:gd name="connsiteY119" fmla="*/ 5222031 h 6858000"/>
              <a:gd name="connsiteX120" fmla="*/ 6002116 w 6128435"/>
              <a:gd name="connsiteY120" fmla="*/ 5231223 h 6858000"/>
              <a:gd name="connsiteX121" fmla="*/ 6008541 w 6128435"/>
              <a:gd name="connsiteY121" fmla="*/ 5248680 h 6858000"/>
              <a:gd name="connsiteX122" fmla="*/ 6039260 w 6128435"/>
              <a:gd name="connsiteY122" fmla="*/ 5289518 h 6858000"/>
              <a:gd name="connsiteX123" fmla="*/ 6036748 w 6128435"/>
              <a:gd name="connsiteY123" fmla="*/ 5322752 h 6858000"/>
              <a:gd name="connsiteX124" fmla="*/ 6036943 w 6128435"/>
              <a:gd name="connsiteY124" fmla="*/ 5329480 h 6858000"/>
              <a:gd name="connsiteX125" fmla="*/ 6037236 w 6128435"/>
              <a:gd name="connsiteY125" fmla="*/ 5329634 h 6858000"/>
              <a:gd name="connsiteX126" fmla="*/ 6038019 w 6128435"/>
              <a:gd name="connsiteY126" fmla="*/ 5336764 h 6858000"/>
              <a:gd name="connsiteX127" fmla="*/ 6037298 w 6128435"/>
              <a:gd name="connsiteY127" fmla="*/ 5341753 h 6858000"/>
              <a:gd name="connsiteX128" fmla="*/ 6037677 w 6128435"/>
              <a:gd name="connsiteY128" fmla="*/ 5354807 h 6858000"/>
              <a:gd name="connsiteX129" fmla="*/ 6039728 w 6128435"/>
              <a:gd name="connsiteY129" fmla="*/ 5359416 h 6858000"/>
              <a:gd name="connsiteX130" fmla="*/ 6043311 w 6128435"/>
              <a:gd name="connsiteY130" fmla="*/ 5361407 h 6858000"/>
              <a:gd name="connsiteX131" fmla="*/ 6042954 w 6128435"/>
              <a:gd name="connsiteY131" fmla="*/ 5362576 h 6858000"/>
              <a:gd name="connsiteX132" fmla="*/ 6053435 w 6128435"/>
              <a:gd name="connsiteY132" fmla="*/ 5387547 h 6858000"/>
              <a:gd name="connsiteX133" fmla="*/ 6065933 w 6128435"/>
              <a:gd name="connsiteY133" fmla="*/ 5443002 h 6858000"/>
              <a:gd name="connsiteX134" fmla="*/ 6068640 w 6128435"/>
              <a:gd name="connsiteY134" fmla="*/ 5474503 h 6858000"/>
              <a:gd name="connsiteX135" fmla="*/ 6080922 w 6128435"/>
              <a:gd name="connsiteY135" fmla="*/ 5561070 h 6858000"/>
              <a:gd name="connsiteX136" fmla="*/ 6096949 w 6128435"/>
              <a:gd name="connsiteY136" fmla="*/ 5648179 h 6858000"/>
              <a:gd name="connsiteX137" fmla="*/ 6125703 w 6128435"/>
              <a:gd name="connsiteY137" fmla="*/ 5692894 h 6858000"/>
              <a:gd name="connsiteX138" fmla="*/ 6126670 w 6128435"/>
              <a:gd name="connsiteY138" fmla="*/ 5697882 h 6858000"/>
              <a:gd name="connsiteX139" fmla="*/ 6124061 w 6128435"/>
              <a:gd name="connsiteY139" fmla="*/ 5710294 h 6858000"/>
              <a:gd name="connsiteX140" fmla="*/ 6122213 w 6128435"/>
              <a:gd name="connsiteY140" fmla="*/ 5714762 h 6858000"/>
              <a:gd name="connsiteX141" fmla="*/ 6121353 w 6128435"/>
              <a:gd name="connsiteY141" fmla="*/ 5721725 h 6858000"/>
              <a:gd name="connsiteX142" fmla="*/ 6121607 w 6128435"/>
              <a:gd name="connsiteY142" fmla="*/ 5721959 h 6858000"/>
              <a:gd name="connsiteX143" fmla="*/ 6120262 w 6128435"/>
              <a:gd name="connsiteY143" fmla="*/ 5728358 h 6858000"/>
              <a:gd name="connsiteX144" fmla="*/ 6110194 w 6128435"/>
              <a:gd name="connsiteY144" fmla="*/ 5758853 h 6858000"/>
              <a:gd name="connsiteX145" fmla="*/ 6127519 w 6128435"/>
              <a:gd name="connsiteY145" fmla="*/ 5865775 h 6858000"/>
              <a:gd name="connsiteX146" fmla="*/ 6128435 w 6128435"/>
              <a:gd name="connsiteY146" fmla="*/ 5870164 h 6858000"/>
              <a:gd name="connsiteX147" fmla="*/ 6119217 w 6128435"/>
              <a:gd name="connsiteY147" fmla="*/ 5888542 h 6858000"/>
              <a:gd name="connsiteX148" fmla="*/ 6115966 w 6128435"/>
              <a:gd name="connsiteY148" fmla="*/ 5898387 h 6858000"/>
              <a:gd name="connsiteX149" fmla="*/ 6111924 w 6128435"/>
              <a:gd name="connsiteY149" fmla="*/ 5900444 h 6858000"/>
              <a:gd name="connsiteX150" fmla="*/ 6108716 w 6128435"/>
              <a:gd name="connsiteY150" fmla="*/ 5915345 h 6858000"/>
              <a:gd name="connsiteX151" fmla="*/ 6109524 w 6128435"/>
              <a:gd name="connsiteY151" fmla="*/ 5917328 h 6858000"/>
              <a:gd name="connsiteX152" fmla="*/ 6102493 w 6128435"/>
              <a:gd name="connsiteY152" fmla="*/ 5928602 h 6858000"/>
              <a:gd name="connsiteX153" fmla="*/ 6056863 w 6128435"/>
              <a:gd name="connsiteY153" fmla="*/ 6000643 h 6858000"/>
              <a:gd name="connsiteX154" fmla="*/ 6045436 w 6128435"/>
              <a:gd name="connsiteY154" fmla="*/ 6124480 h 6858000"/>
              <a:gd name="connsiteX155" fmla="*/ 6030489 w 6128435"/>
              <a:gd name="connsiteY155" fmla="*/ 6317666 h 6858000"/>
              <a:gd name="connsiteX156" fmla="*/ 6007492 w 6128435"/>
              <a:gd name="connsiteY156" fmla="*/ 6440818 h 6858000"/>
              <a:gd name="connsiteX157" fmla="*/ 6009467 w 6128435"/>
              <a:gd name="connsiteY157" fmla="*/ 6487076 h 6858000"/>
              <a:gd name="connsiteX158" fmla="*/ 5995064 w 6128435"/>
              <a:gd name="connsiteY158" fmla="*/ 6540791 h 6858000"/>
              <a:gd name="connsiteX159" fmla="*/ 5996309 w 6128435"/>
              <a:gd name="connsiteY159" fmla="*/ 6543961 h 6858000"/>
              <a:gd name="connsiteX160" fmla="*/ 5996048 w 6128435"/>
              <a:gd name="connsiteY160" fmla="*/ 6555444 h 6858000"/>
              <a:gd name="connsiteX161" fmla="*/ 6002524 w 6128435"/>
              <a:gd name="connsiteY161" fmla="*/ 6560188 h 6858000"/>
              <a:gd name="connsiteX162" fmla="*/ 6006823 w 6128435"/>
              <a:gd name="connsiteY162" fmla="*/ 6578546 h 6858000"/>
              <a:gd name="connsiteX163" fmla="*/ 6004510 w 6128435"/>
              <a:gd name="connsiteY163" fmla="*/ 6599256 h 6858000"/>
              <a:gd name="connsiteX164" fmla="*/ 5986207 w 6128435"/>
              <a:gd name="connsiteY164" fmla="*/ 6695855 h 6858000"/>
              <a:gd name="connsiteX165" fmla="*/ 5979428 w 6128435"/>
              <a:gd name="connsiteY165" fmla="*/ 6754678 h 6858000"/>
              <a:gd name="connsiteX166" fmla="*/ 5983398 w 6128435"/>
              <a:gd name="connsiteY166" fmla="*/ 6778641 h 6858000"/>
              <a:gd name="connsiteX167" fmla="*/ 5984543 w 6128435"/>
              <a:gd name="connsiteY167" fmla="*/ 6811016 h 6858000"/>
              <a:gd name="connsiteX168" fmla="*/ 5981802 w 6128435"/>
              <a:gd name="connsiteY168" fmla="*/ 6838578 h 6858000"/>
              <a:gd name="connsiteX169" fmla="*/ 5979671 w 6128435"/>
              <a:gd name="connsiteY169" fmla="*/ 6858000 h 6858000"/>
              <a:gd name="connsiteX170" fmla="*/ 0 w 6128435"/>
              <a:gd name="connsiteY170" fmla="*/ 6858000 h 6858000"/>
              <a:gd name="connsiteX171" fmla="*/ 0 w 6128435"/>
              <a:gd name="connsiteY171"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72526 w 6128435"/>
              <a:gd name="connsiteY34" fmla="*/ 193694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79312 w 6128435"/>
              <a:gd name="connsiteY42" fmla="*/ 2302757 h 6858000"/>
              <a:gd name="connsiteX43" fmla="*/ 5293877 w 6128435"/>
              <a:gd name="connsiteY43" fmla="*/ 2368649 h 6858000"/>
              <a:gd name="connsiteX44" fmla="*/ 5311338 w 6128435"/>
              <a:gd name="connsiteY44" fmla="*/ 2404034 h 6858000"/>
              <a:gd name="connsiteX45" fmla="*/ 5338366 w 6128435"/>
              <a:gd name="connsiteY45" fmla="*/ 2465052 h 6858000"/>
              <a:gd name="connsiteX46" fmla="*/ 5371263 w 6128435"/>
              <a:gd name="connsiteY46" fmla="*/ 2586413 h 6858000"/>
              <a:gd name="connsiteX47" fmla="*/ 5407503 w 6128435"/>
              <a:gd name="connsiteY47" fmla="*/ 2786290 h 6858000"/>
              <a:gd name="connsiteX48" fmla="*/ 5407356 w 6128435"/>
              <a:gd name="connsiteY48" fmla="*/ 2787545 h 6858000"/>
              <a:gd name="connsiteX49" fmla="*/ 5411130 w 6128435"/>
              <a:gd name="connsiteY49" fmla="*/ 2788640 h 6858000"/>
              <a:gd name="connsiteX50" fmla="*/ 5416439 w 6128435"/>
              <a:gd name="connsiteY50" fmla="*/ 2805666 h 6858000"/>
              <a:gd name="connsiteX51" fmla="*/ 5416589 w 6128435"/>
              <a:gd name="connsiteY51" fmla="*/ 2810822 h 6858000"/>
              <a:gd name="connsiteX52" fmla="*/ 5418542 w 6128435"/>
              <a:gd name="connsiteY52" fmla="*/ 2817745 h 6858000"/>
              <a:gd name="connsiteX53" fmla="*/ 5418847 w 6128435"/>
              <a:gd name="connsiteY53" fmla="*/ 2817825 h 6858000"/>
              <a:gd name="connsiteX54" fmla="*/ 5423364 w 6128435"/>
              <a:gd name="connsiteY54" fmla="*/ 2858292 h 6858000"/>
              <a:gd name="connsiteX55" fmla="*/ 5479298 w 6128435"/>
              <a:gd name="connsiteY55" fmla="*/ 2947791 h 6858000"/>
              <a:gd name="connsiteX56" fmla="*/ 5481770 w 6128435"/>
              <a:gd name="connsiteY56" fmla="*/ 2951352 h 6858000"/>
              <a:gd name="connsiteX57" fmla="*/ 5481013 w 6128435"/>
              <a:gd name="connsiteY57" fmla="*/ 2973461 h 6858000"/>
              <a:gd name="connsiteX58" fmla="*/ 5482045 w 6128435"/>
              <a:gd name="connsiteY58" fmla="*/ 2984371 h 6858000"/>
              <a:gd name="connsiteX59" fmla="*/ 5479405 w 6128435"/>
              <a:gd name="connsiteY59" fmla="*/ 2988507 h 6858000"/>
              <a:gd name="connsiteX60" fmla="*/ 5482415 w 6128435"/>
              <a:gd name="connsiteY60" fmla="*/ 3004079 h 6858000"/>
              <a:gd name="connsiteX61" fmla="*/ 5483865 w 6128435"/>
              <a:gd name="connsiteY61" fmla="*/ 3005467 h 6858000"/>
              <a:gd name="connsiteX62" fmla="*/ 5482236 w 6128435"/>
              <a:gd name="connsiteY62" fmla="*/ 3019791 h 6858000"/>
              <a:gd name="connsiteX63" fmla="*/ 5475895 w 6128435"/>
              <a:gd name="connsiteY63" fmla="*/ 3033578 h 6858000"/>
              <a:gd name="connsiteX64" fmla="*/ 5477595 w 6128435"/>
              <a:gd name="connsiteY64" fmla="*/ 3250534 h 6858000"/>
              <a:gd name="connsiteX65" fmla="*/ 5532836 w 6128435"/>
              <a:gd name="connsiteY65" fmla="*/ 3353840 h 6858000"/>
              <a:gd name="connsiteX66" fmla="*/ 5561229 w 6128435"/>
              <a:gd name="connsiteY66" fmla="*/ 3395784 h 6858000"/>
              <a:gd name="connsiteX67" fmla="*/ 5589758 w 6128435"/>
              <a:gd name="connsiteY67" fmla="*/ 3506453 h 6858000"/>
              <a:gd name="connsiteX68" fmla="*/ 5596144 w 6128435"/>
              <a:gd name="connsiteY68" fmla="*/ 3534624 h 6858000"/>
              <a:gd name="connsiteX69" fmla="*/ 5597750 w 6128435"/>
              <a:gd name="connsiteY69" fmla="*/ 3534129 h 6858000"/>
              <a:gd name="connsiteX70" fmla="*/ 5599700 w 6128435"/>
              <a:gd name="connsiteY70" fmla="*/ 3547221 h 6858000"/>
              <a:gd name="connsiteX71" fmla="*/ 5615031 w 6128435"/>
              <a:gd name="connsiteY71" fmla="*/ 3557482 h 6858000"/>
              <a:gd name="connsiteX72" fmla="*/ 5618377 w 6128435"/>
              <a:gd name="connsiteY72" fmla="*/ 3588431 h 6858000"/>
              <a:gd name="connsiteX73" fmla="*/ 5612155 w 6128435"/>
              <a:gd name="connsiteY73" fmla="*/ 3589869 h 6858000"/>
              <a:gd name="connsiteX74" fmla="*/ 5620843 w 6128435"/>
              <a:gd name="connsiteY74" fmla="*/ 3606745 h 6858000"/>
              <a:gd name="connsiteX75" fmla="*/ 5655472 w 6128435"/>
              <a:gd name="connsiteY75" fmla="*/ 3678877 h 6858000"/>
              <a:gd name="connsiteX76" fmla="*/ 5680448 w 6128435"/>
              <a:gd name="connsiteY76" fmla="*/ 3717760 h 6858000"/>
              <a:gd name="connsiteX77" fmla="*/ 5683015 w 6128435"/>
              <a:gd name="connsiteY77" fmla="*/ 3762025 h 6858000"/>
              <a:gd name="connsiteX78" fmla="*/ 5696643 w 6128435"/>
              <a:gd name="connsiteY78" fmla="*/ 3773888 h 6858000"/>
              <a:gd name="connsiteX79" fmla="*/ 5699203 w 6128435"/>
              <a:gd name="connsiteY79" fmla="*/ 3775823 h 6858000"/>
              <a:gd name="connsiteX80" fmla="*/ 5704824 w 6128435"/>
              <a:gd name="connsiteY80" fmla="*/ 3785966 h 6858000"/>
              <a:gd name="connsiteX81" fmla="*/ 5712204 w 6128435"/>
              <a:gd name="connsiteY81" fmla="*/ 3785830 h 6858000"/>
              <a:gd name="connsiteX82" fmla="*/ 5724816 w 6128435"/>
              <a:gd name="connsiteY82" fmla="*/ 3798949 h 6858000"/>
              <a:gd name="connsiteX83" fmla="*/ 5733539 w 6128435"/>
              <a:gd name="connsiteY83" fmla="*/ 3818457 h 6858000"/>
              <a:gd name="connsiteX84" fmla="*/ 5768491 w 6128435"/>
              <a:gd name="connsiteY84" fmla="*/ 3914399 h 6858000"/>
              <a:gd name="connsiteX85" fmla="*/ 5793123 w 6128435"/>
              <a:gd name="connsiteY85" fmla="*/ 3969952 h 6858000"/>
              <a:gd name="connsiteX86" fmla="*/ 5808321 w 6128435"/>
              <a:gd name="connsiteY86" fmla="*/ 3988153 h 6858000"/>
              <a:gd name="connsiteX87" fmla="*/ 5825621 w 6128435"/>
              <a:gd name="connsiteY87" fmla="*/ 4015525 h 6858000"/>
              <a:gd name="connsiteX88" fmla="*/ 5860672 w 6128435"/>
              <a:gd name="connsiteY88" fmla="*/ 4061579 h 6858000"/>
              <a:gd name="connsiteX89" fmla="*/ 5872173 w 6128435"/>
              <a:gd name="connsiteY89" fmla="*/ 4088497 h 6858000"/>
              <a:gd name="connsiteX90" fmla="*/ 5883705 w 6128435"/>
              <a:gd name="connsiteY90" fmla="*/ 4101899 h 6858000"/>
              <a:gd name="connsiteX91" fmla="*/ 5885314 w 6128435"/>
              <a:gd name="connsiteY91" fmla="*/ 4108387 h 6858000"/>
              <a:gd name="connsiteX92" fmla="*/ 5894095 w 6128435"/>
              <a:gd name="connsiteY92" fmla="*/ 4128857 h 6858000"/>
              <a:gd name="connsiteX93" fmla="*/ 5898339 w 6128435"/>
              <a:gd name="connsiteY93" fmla="*/ 4140800 h 6858000"/>
              <a:gd name="connsiteX94" fmla="*/ 5899734 w 6128435"/>
              <a:gd name="connsiteY94" fmla="*/ 4145632 h 6858000"/>
              <a:gd name="connsiteX95" fmla="*/ 5897098 w 6128435"/>
              <a:gd name="connsiteY95" fmla="*/ 4157819 h 6858000"/>
              <a:gd name="connsiteX96" fmla="*/ 5903513 w 6128435"/>
              <a:gd name="connsiteY96" fmla="*/ 4187661 h 6858000"/>
              <a:gd name="connsiteX97" fmla="*/ 5917114 w 6128435"/>
              <a:gd name="connsiteY97" fmla="*/ 4213096 h 6858000"/>
              <a:gd name="connsiteX98" fmla="*/ 5921153 w 6128435"/>
              <a:gd name="connsiteY98" fmla="*/ 4236222 h 6858000"/>
              <a:gd name="connsiteX99" fmla="*/ 5924233 w 6128435"/>
              <a:gd name="connsiteY99" fmla="*/ 4242060 h 6858000"/>
              <a:gd name="connsiteX100" fmla="*/ 5928910 w 6128435"/>
              <a:gd name="connsiteY100" fmla="*/ 4300973 h 6858000"/>
              <a:gd name="connsiteX101" fmla="*/ 5939320 w 6128435"/>
              <a:gd name="connsiteY101" fmla="*/ 4340435 h 6858000"/>
              <a:gd name="connsiteX102" fmla="*/ 5946705 w 6128435"/>
              <a:gd name="connsiteY102" fmla="*/ 4428051 h 6858000"/>
              <a:gd name="connsiteX103" fmla="*/ 5949261 w 6128435"/>
              <a:gd name="connsiteY103" fmla="*/ 4449185 h 6858000"/>
              <a:gd name="connsiteX104" fmla="*/ 5957504 w 6128435"/>
              <a:gd name="connsiteY104" fmla="*/ 4465911 h 6858000"/>
              <a:gd name="connsiteX105" fmla="*/ 5964689 w 6128435"/>
              <a:gd name="connsiteY105" fmla="*/ 4468532 h 6858000"/>
              <a:gd name="connsiteX106" fmla="*/ 5967062 w 6128435"/>
              <a:gd name="connsiteY106" fmla="*/ 4479923 h 6858000"/>
              <a:gd name="connsiteX107" fmla="*/ 5968960 w 6128435"/>
              <a:gd name="connsiteY107" fmla="*/ 4482655 h 6858000"/>
              <a:gd name="connsiteX108" fmla="*/ 5978567 w 6128435"/>
              <a:gd name="connsiteY108" fmla="*/ 4498605 h 6858000"/>
              <a:gd name="connsiteX109" fmla="*/ 5980106 w 6128435"/>
              <a:gd name="connsiteY109" fmla="*/ 4585087 h 6858000"/>
              <a:gd name="connsiteX110" fmla="*/ 5998138 w 6128435"/>
              <a:gd name="connsiteY110" fmla="*/ 4697518 h 6858000"/>
              <a:gd name="connsiteX111" fmla="*/ 6013516 w 6128435"/>
              <a:gd name="connsiteY111" fmla="*/ 4786619 h 6858000"/>
              <a:gd name="connsiteX112" fmla="*/ 6025404 w 6128435"/>
              <a:gd name="connsiteY112" fmla="*/ 4858148 h 6858000"/>
              <a:gd name="connsiteX113" fmla="*/ 6007749 w 6128435"/>
              <a:gd name="connsiteY113" fmla="*/ 4964715 h 6858000"/>
              <a:gd name="connsiteX114" fmla="*/ 6005269 w 6128435"/>
              <a:gd name="connsiteY114" fmla="*/ 5150567 h 6858000"/>
              <a:gd name="connsiteX115" fmla="*/ 6001127 w 6128435"/>
              <a:gd name="connsiteY115" fmla="*/ 5164609 h 6858000"/>
              <a:gd name="connsiteX116" fmla="*/ 5996647 w 6128435"/>
              <a:gd name="connsiteY116" fmla="*/ 5185640 h 6858000"/>
              <a:gd name="connsiteX117" fmla="*/ 5998514 w 6128435"/>
              <a:gd name="connsiteY117" fmla="*/ 5189673 h 6858000"/>
              <a:gd name="connsiteX118" fmla="*/ 5995970 w 6128435"/>
              <a:gd name="connsiteY118" fmla="*/ 5221547 h 6858000"/>
              <a:gd name="connsiteX119" fmla="*/ 5997218 w 6128435"/>
              <a:gd name="connsiteY119" fmla="*/ 5222031 h 6858000"/>
              <a:gd name="connsiteX120" fmla="*/ 6002116 w 6128435"/>
              <a:gd name="connsiteY120" fmla="*/ 5231223 h 6858000"/>
              <a:gd name="connsiteX121" fmla="*/ 6008541 w 6128435"/>
              <a:gd name="connsiteY121" fmla="*/ 5248680 h 6858000"/>
              <a:gd name="connsiteX122" fmla="*/ 6039260 w 6128435"/>
              <a:gd name="connsiteY122" fmla="*/ 5289518 h 6858000"/>
              <a:gd name="connsiteX123" fmla="*/ 6036748 w 6128435"/>
              <a:gd name="connsiteY123" fmla="*/ 5322752 h 6858000"/>
              <a:gd name="connsiteX124" fmla="*/ 6036943 w 6128435"/>
              <a:gd name="connsiteY124" fmla="*/ 5329480 h 6858000"/>
              <a:gd name="connsiteX125" fmla="*/ 6037236 w 6128435"/>
              <a:gd name="connsiteY125" fmla="*/ 5329634 h 6858000"/>
              <a:gd name="connsiteX126" fmla="*/ 6038019 w 6128435"/>
              <a:gd name="connsiteY126" fmla="*/ 5336764 h 6858000"/>
              <a:gd name="connsiteX127" fmla="*/ 6037298 w 6128435"/>
              <a:gd name="connsiteY127" fmla="*/ 5341753 h 6858000"/>
              <a:gd name="connsiteX128" fmla="*/ 6037677 w 6128435"/>
              <a:gd name="connsiteY128" fmla="*/ 5354807 h 6858000"/>
              <a:gd name="connsiteX129" fmla="*/ 6039728 w 6128435"/>
              <a:gd name="connsiteY129" fmla="*/ 5359416 h 6858000"/>
              <a:gd name="connsiteX130" fmla="*/ 6043311 w 6128435"/>
              <a:gd name="connsiteY130" fmla="*/ 5361407 h 6858000"/>
              <a:gd name="connsiteX131" fmla="*/ 6042954 w 6128435"/>
              <a:gd name="connsiteY131" fmla="*/ 5362576 h 6858000"/>
              <a:gd name="connsiteX132" fmla="*/ 6053435 w 6128435"/>
              <a:gd name="connsiteY132" fmla="*/ 5387547 h 6858000"/>
              <a:gd name="connsiteX133" fmla="*/ 6065933 w 6128435"/>
              <a:gd name="connsiteY133" fmla="*/ 5443002 h 6858000"/>
              <a:gd name="connsiteX134" fmla="*/ 6068640 w 6128435"/>
              <a:gd name="connsiteY134" fmla="*/ 5474503 h 6858000"/>
              <a:gd name="connsiteX135" fmla="*/ 6080922 w 6128435"/>
              <a:gd name="connsiteY135" fmla="*/ 5561070 h 6858000"/>
              <a:gd name="connsiteX136" fmla="*/ 6096949 w 6128435"/>
              <a:gd name="connsiteY136" fmla="*/ 5648179 h 6858000"/>
              <a:gd name="connsiteX137" fmla="*/ 6125703 w 6128435"/>
              <a:gd name="connsiteY137" fmla="*/ 5692894 h 6858000"/>
              <a:gd name="connsiteX138" fmla="*/ 6126670 w 6128435"/>
              <a:gd name="connsiteY138" fmla="*/ 5697882 h 6858000"/>
              <a:gd name="connsiteX139" fmla="*/ 6124061 w 6128435"/>
              <a:gd name="connsiteY139" fmla="*/ 5710294 h 6858000"/>
              <a:gd name="connsiteX140" fmla="*/ 6122213 w 6128435"/>
              <a:gd name="connsiteY140" fmla="*/ 5714762 h 6858000"/>
              <a:gd name="connsiteX141" fmla="*/ 6121353 w 6128435"/>
              <a:gd name="connsiteY141" fmla="*/ 5721725 h 6858000"/>
              <a:gd name="connsiteX142" fmla="*/ 6121607 w 6128435"/>
              <a:gd name="connsiteY142" fmla="*/ 5721959 h 6858000"/>
              <a:gd name="connsiteX143" fmla="*/ 6120262 w 6128435"/>
              <a:gd name="connsiteY143" fmla="*/ 5728358 h 6858000"/>
              <a:gd name="connsiteX144" fmla="*/ 6110194 w 6128435"/>
              <a:gd name="connsiteY144" fmla="*/ 5758853 h 6858000"/>
              <a:gd name="connsiteX145" fmla="*/ 6127519 w 6128435"/>
              <a:gd name="connsiteY145" fmla="*/ 5865775 h 6858000"/>
              <a:gd name="connsiteX146" fmla="*/ 6128435 w 6128435"/>
              <a:gd name="connsiteY146" fmla="*/ 5870164 h 6858000"/>
              <a:gd name="connsiteX147" fmla="*/ 6119217 w 6128435"/>
              <a:gd name="connsiteY147" fmla="*/ 5888542 h 6858000"/>
              <a:gd name="connsiteX148" fmla="*/ 6115966 w 6128435"/>
              <a:gd name="connsiteY148" fmla="*/ 5898387 h 6858000"/>
              <a:gd name="connsiteX149" fmla="*/ 6111924 w 6128435"/>
              <a:gd name="connsiteY149" fmla="*/ 5900444 h 6858000"/>
              <a:gd name="connsiteX150" fmla="*/ 6108716 w 6128435"/>
              <a:gd name="connsiteY150" fmla="*/ 5915345 h 6858000"/>
              <a:gd name="connsiteX151" fmla="*/ 6109524 w 6128435"/>
              <a:gd name="connsiteY151" fmla="*/ 5917328 h 6858000"/>
              <a:gd name="connsiteX152" fmla="*/ 6102493 w 6128435"/>
              <a:gd name="connsiteY152" fmla="*/ 5928602 h 6858000"/>
              <a:gd name="connsiteX153" fmla="*/ 6056863 w 6128435"/>
              <a:gd name="connsiteY153" fmla="*/ 6000643 h 6858000"/>
              <a:gd name="connsiteX154" fmla="*/ 6045436 w 6128435"/>
              <a:gd name="connsiteY154" fmla="*/ 6124480 h 6858000"/>
              <a:gd name="connsiteX155" fmla="*/ 6030489 w 6128435"/>
              <a:gd name="connsiteY155" fmla="*/ 6317666 h 6858000"/>
              <a:gd name="connsiteX156" fmla="*/ 6007492 w 6128435"/>
              <a:gd name="connsiteY156" fmla="*/ 6440818 h 6858000"/>
              <a:gd name="connsiteX157" fmla="*/ 6009467 w 6128435"/>
              <a:gd name="connsiteY157" fmla="*/ 6487076 h 6858000"/>
              <a:gd name="connsiteX158" fmla="*/ 5995064 w 6128435"/>
              <a:gd name="connsiteY158" fmla="*/ 6540791 h 6858000"/>
              <a:gd name="connsiteX159" fmla="*/ 5996309 w 6128435"/>
              <a:gd name="connsiteY159" fmla="*/ 6543961 h 6858000"/>
              <a:gd name="connsiteX160" fmla="*/ 5996048 w 6128435"/>
              <a:gd name="connsiteY160" fmla="*/ 6555444 h 6858000"/>
              <a:gd name="connsiteX161" fmla="*/ 6002524 w 6128435"/>
              <a:gd name="connsiteY161" fmla="*/ 6560188 h 6858000"/>
              <a:gd name="connsiteX162" fmla="*/ 6006823 w 6128435"/>
              <a:gd name="connsiteY162" fmla="*/ 6578546 h 6858000"/>
              <a:gd name="connsiteX163" fmla="*/ 6004510 w 6128435"/>
              <a:gd name="connsiteY163" fmla="*/ 6599256 h 6858000"/>
              <a:gd name="connsiteX164" fmla="*/ 5986207 w 6128435"/>
              <a:gd name="connsiteY164" fmla="*/ 6695855 h 6858000"/>
              <a:gd name="connsiteX165" fmla="*/ 5979428 w 6128435"/>
              <a:gd name="connsiteY165" fmla="*/ 6754678 h 6858000"/>
              <a:gd name="connsiteX166" fmla="*/ 5983398 w 6128435"/>
              <a:gd name="connsiteY166" fmla="*/ 6778641 h 6858000"/>
              <a:gd name="connsiteX167" fmla="*/ 5984543 w 6128435"/>
              <a:gd name="connsiteY167" fmla="*/ 6811016 h 6858000"/>
              <a:gd name="connsiteX168" fmla="*/ 5981802 w 6128435"/>
              <a:gd name="connsiteY168" fmla="*/ 6838578 h 6858000"/>
              <a:gd name="connsiteX169" fmla="*/ 5979671 w 6128435"/>
              <a:gd name="connsiteY169" fmla="*/ 6858000 h 6858000"/>
              <a:gd name="connsiteX170" fmla="*/ 0 w 6128435"/>
              <a:gd name="connsiteY170" fmla="*/ 6858000 h 6858000"/>
              <a:gd name="connsiteX171" fmla="*/ 0 w 6128435"/>
              <a:gd name="connsiteY171"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55696 w 6128435"/>
              <a:gd name="connsiteY34" fmla="*/ 195377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79312 w 6128435"/>
              <a:gd name="connsiteY42" fmla="*/ 2302757 h 6858000"/>
              <a:gd name="connsiteX43" fmla="*/ 5293877 w 6128435"/>
              <a:gd name="connsiteY43" fmla="*/ 2368649 h 6858000"/>
              <a:gd name="connsiteX44" fmla="*/ 5311338 w 6128435"/>
              <a:gd name="connsiteY44" fmla="*/ 2404034 h 6858000"/>
              <a:gd name="connsiteX45" fmla="*/ 5338366 w 6128435"/>
              <a:gd name="connsiteY45" fmla="*/ 2465052 h 6858000"/>
              <a:gd name="connsiteX46" fmla="*/ 5371263 w 6128435"/>
              <a:gd name="connsiteY46" fmla="*/ 2586413 h 6858000"/>
              <a:gd name="connsiteX47" fmla="*/ 5407503 w 6128435"/>
              <a:gd name="connsiteY47" fmla="*/ 2786290 h 6858000"/>
              <a:gd name="connsiteX48" fmla="*/ 5407356 w 6128435"/>
              <a:gd name="connsiteY48" fmla="*/ 2787545 h 6858000"/>
              <a:gd name="connsiteX49" fmla="*/ 5411130 w 6128435"/>
              <a:gd name="connsiteY49" fmla="*/ 2788640 h 6858000"/>
              <a:gd name="connsiteX50" fmla="*/ 5416439 w 6128435"/>
              <a:gd name="connsiteY50" fmla="*/ 2805666 h 6858000"/>
              <a:gd name="connsiteX51" fmla="*/ 5416589 w 6128435"/>
              <a:gd name="connsiteY51" fmla="*/ 2810822 h 6858000"/>
              <a:gd name="connsiteX52" fmla="*/ 5418542 w 6128435"/>
              <a:gd name="connsiteY52" fmla="*/ 2817745 h 6858000"/>
              <a:gd name="connsiteX53" fmla="*/ 5418847 w 6128435"/>
              <a:gd name="connsiteY53" fmla="*/ 2817825 h 6858000"/>
              <a:gd name="connsiteX54" fmla="*/ 5423364 w 6128435"/>
              <a:gd name="connsiteY54" fmla="*/ 2858292 h 6858000"/>
              <a:gd name="connsiteX55" fmla="*/ 5479298 w 6128435"/>
              <a:gd name="connsiteY55" fmla="*/ 2947791 h 6858000"/>
              <a:gd name="connsiteX56" fmla="*/ 5481770 w 6128435"/>
              <a:gd name="connsiteY56" fmla="*/ 2951352 h 6858000"/>
              <a:gd name="connsiteX57" fmla="*/ 5481013 w 6128435"/>
              <a:gd name="connsiteY57" fmla="*/ 2973461 h 6858000"/>
              <a:gd name="connsiteX58" fmla="*/ 5482045 w 6128435"/>
              <a:gd name="connsiteY58" fmla="*/ 2984371 h 6858000"/>
              <a:gd name="connsiteX59" fmla="*/ 5479405 w 6128435"/>
              <a:gd name="connsiteY59" fmla="*/ 2988507 h 6858000"/>
              <a:gd name="connsiteX60" fmla="*/ 5482415 w 6128435"/>
              <a:gd name="connsiteY60" fmla="*/ 3004079 h 6858000"/>
              <a:gd name="connsiteX61" fmla="*/ 5483865 w 6128435"/>
              <a:gd name="connsiteY61" fmla="*/ 3005467 h 6858000"/>
              <a:gd name="connsiteX62" fmla="*/ 5482236 w 6128435"/>
              <a:gd name="connsiteY62" fmla="*/ 3019791 h 6858000"/>
              <a:gd name="connsiteX63" fmla="*/ 5475895 w 6128435"/>
              <a:gd name="connsiteY63" fmla="*/ 3033578 h 6858000"/>
              <a:gd name="connsiteX64" fmla="*/ 5477595 w 6128435"/>
              <a:gd name="connsiteY64" fmla="*/ 3250534 h 6858000"/>
              <a:gd name="connsiteX65" fmla="*/ 5532836 w 6128435"/>
              <a:gd name="connsiteY65" fmla="*/ 3353840 h 6858000"/>
              <a:gd name="connsiteX66" fmla="*/ 5561229 w 6128435"/>
              <a:gd name="connsiteY66" fmla="*/ 3395784 h 6858000"/>
              <a:gd name="connsiteX67" fmla="*/ 5589758 w 6128435"/>
              <a:gd name="connsiteY67" fmla="*/ 3506453 h 6858000"/>
              <a:gd name="connsiteX68" fmla="*/ 5596144 w 6128435"/>
              <a:gd name="connsiteY68" fmla="*/ 3534624 h 6858000"/>
              <a:gd name="connsiteX69" fmla="*/ 5597750 w 6128435"/>
              <a:gd name="connsiteY69" fmla="*/ 3534129 h 6858000"/>
              <a:gd name="connsiteX70" fmla="*/ 5599700 w 6128435"/>
              <a:gd name="connsiteY70" fmla="*/ 3547221 h 6858000"/>
              <a:gd name="connsiteX71" fmla="*/ 5615031 w 6128435"/>
              <a:gd name="connsiteY71" fmla="*/ 3557482 h 6858000"/>
              <a:gd name="connsiteX72" fmla="*/ 5618377 w 6128435"/>
              <a:gd name="connsiteY72" fmla="*/ 3588431 h 6858000"/>
              <a:gd name="connsiteX73" fmla="*/ 5612155 w 6128435"/>
              <a:gd name="connsiteY73" fmla="*/ 3589869 h 6858000"/>
              <a:gd name="connsiteX74" fmla="*/ 5620843 w 6128435"/>
              <a:gd name="connsiteY74" fmla="*/ 3606745 h 6858000"/>
              <a:gd name="connsiteX75" fmla="*/ 5655472 w 6128435"/>
              <a:gd name="connsiteY75" fmla="*/ 3678877 h 6858000"/>
              <a:gd name="connsiteX76" fmla="*/ 5680448 w 6128435"/>
              <a:gd name="connsiteY76" fmla="*/ 3717760 h 6858000"/>
              <a:gd name="connsiteX77" fmla="*/ 5683015 w 6128435"/>
              <a:gd name="connsiteY77" fmla="*/ 3762025 h 6858000"/>
              <a:gd name="connsiteX78" fmla="*/ 5696643 w 6128435"/>
              <a:gd name="connsiteY78" fmla="*/ 3773888 h 6858000"/>
              <a:gd name="connsiteX79" fmla="*/ 5699203 w 6128435"/>
              <a:gd name="connsiteY79" fmla="*/ 3775823 h 6858000"/>
              <a:gd name="connsiteX80" fmla="*/ 5704824 w 6128435"/>
              <a:gd name="connsiteY80" fmla="*/ 3785966 h 6858000"/>
              <a:gd name="connsiteX81" fmla="*/ 5712204 w 6128435"/>
              <a:gd name="connsiteY81" fmla="*/ 3785830 h 6858000"/>
              <a:gd name="connsiteX82" fmla="*/ 5724816 w 6128435"/>
              <a:gd name="connsiteY82" fmla="*/ 3798949 h 6858000"/>
              <a:gd name="connsiteX83" fmla="*/ 5733539 w 6128435"/>
              <a:gd name="connsiteY83" fmla="*/ 3818457 h 6858000"/>
              <a:gd name="connsiteX84" fmla="*/ 5768491 w 6128435"/>
              <a:gd name="connsiteY84" fmla="*/ 3914399 h 6858000"/>
              <a:gd name="connsiteX85" fmla="*/ 5793123 w 6128435"/>
              <a:gd name="connsiteY85" fmla="*/ 3969952 h 6858000"/>
              <a:gd name="connsiteX86" fmla="*/ 5808321 w 6128435"/>
              <a:gd name="connsiteY86" fmla="*/ 3988153 h 6858000"/>
              <a:gd name="connsiteX87" fmla="*/ 5825621 w 6128435"/>
              <a:gd name="connsiteY87" fmla="*/ 4015525 h 6858000"/>
              <a:gd name="connsiteX88" fmla="*/ 5860672 w 6128435"/>
              <a:gd name="connsiteY88" fmla="*/ 4061579 h 6858000"/>
              <a:gd name="connsiteX89" fmla="*/ 5872173 w 6128435"/>
              <a:gd name="connsiteY89" fmla="*/ 4088497 h 6858000"/>
              <a:gd name="connsiteX90" fmla="*/ 5883705 w 6128435"/>
              <a:gd name="connsiteY90" fmla="*/ 4101899 h 6858000"/>
              <a:gd name="connsiteX91" fmla="*/ 5885314 w 6128435"/>
              <a:gd name="connsiteY91" fmla="*/ 4108387 h 6858000"/>
              <a:gd name="connsiteX92" fmla="*/ 5894095 w 6128435"/>
              <a:gd name="connsiteY92" fmla="*/ 4128857 h 6858000"/>
              <a:gd name="connsiteX93" fmla="*/ 5898339 w 6128435"/>
              <a:gd name="connsiteY93" fmla="*/ 4140800 h 6858000"/>
              <a:gd name="connsiteX94" fmla="*/ 5899734 w 6128435"/>
              <a:gd name="connsiteY94" fmla="*/ 4145632 h 6858000"/>
              <a:gd name="connsiteX95" fmla="*/ 5897098 w 6128435"/>
              <a:gd name="connsiteY95" fmla="*/ 4157819 h 6858000"/>
              <a:gd name="connsiteX96" fmla="*/ 5903513 w 6128435"/>
              <a:gd name="connsiteY96" fmla="*/ 4187661 h 6858000"/>
              <a:gd name="connsiteX97" fmla="*/ 5917114 w 6128435"/>
              <a:gd name="connsiteY97" fmla="*/ 4213096 h 6858000"/>
              <a:gd name="connsiteX98" fmla="*/ 5921153 w 6128435"/>
              <a:gd name="connsiteY98" fmla="*/ 4236222 h 6858000"/>
              <a:gd name="connsiteX99" fmla="*/ 5924233 w 6128435"/>
              <a:gd name="connsiteY99" fmla="*/ 4242060 h 6858000"/>
              <a:gd name="connsiteX100" fmla="*/ 5928910 w 6128435"/>
              <a:gd name="connsiteY100" fmla="*/ 4300973 h 6858000"/>
              <a:gd name="connsiteX101" fmla="*/ 5939320 w 6128435"/>
              <a:gd name="connsiteY101" fmla="*/ 4340435 h 6858000"/>
              <a:gd name="connsiteX102" fmla="*/ 5946705 w 6128435"/>
              <a:gd name="connsiteY102" fmla="*/ 4428051 h 6858000"/>
              <a:gd name="connsiteX103" fmla="*/ 5949261 w 6128435"/>
              <a:gd name="connsiteY103" fmla="*/ 4449185 h 6858000"/>
              <a:gd name="connsiteX104" fmla="*/ 5957504 w 6128435"/>
              <a:gd name="connsiteY104" fmla="*/ 4465911 h 6858000"/>
              <a:gd name="connsiteX105" fmla="*/ 5964689 w 6128435"/>
              <a:gd name="connsiteY105" fmla="*/ 4468532 h 6858000"/>
              <a:gd name="connsiteX106" fmla="*/ 5967062 w 6128435"/>
              <a:gd name="connsiteY106" fmla="*/ 4479923 h 6858000"/>
              <a:gd name="connsiteX107" fmla="*/ 5968960 w 6128435"/>
              <a:gd name="connsiteY107" fmla="*/ 4482655 h 6858000"/>
              <a:gd name="connsiteX108" fmla="*/ 5978567 w 6128435"/>
              <a:gd name="connsiteY108" fmla="*/ 4498605 h 6858000"/>
              <a:gd name="connsiteX109" fmla="*/ 5980106 w 6128435"/>
              <a:gd name="connsiteY109" fmla="*/ 4585087 h 6858000"/>
              <a:gd name="connsiteX110" fmla="*/ 5998138 w 6128435"/>
              <a:gd name="connsiteY110" fmla="*/ 4697518 h 6858000"/>
              <a:gd name="connsiteX111" fmla="*/ 6013516 w 6128435"/>
              <a:gd name="connsiteY111" fmla="*/ 4786619 h 6858000"/>
              <a:gd name="connsiteX112" fmla="*/ 6025404 w 6128435"/>
              <a:gd name="connsiteY112" fmla="*/ 4858148 h 6858000"/>
              <a:gd name="connsiteX113" fmla="*/ 6007749 w 6128435"/>
              <a:gd name="connsiteY113" fmla="*/ 4964715 h 6858000"/>
              <a:gd name="connsiteX114" fmla="*/ 6005269 w 6128435"/>
              <a:gd name="connsiteY114" fmla="*/ 5150567 h 6858000"/>
              <a:gd name="connsiteX115" fmla="*/ 6001127 w 6128435"/>
              <a:gd name="connsiteY115" fmla="*/ 5164609 h 6858000"/>
              <a:gd name="connsiteX116" fmla="*/ 5996647 w 6128435"/>
              <a:gd name="connsiteY116" fmla="*/ 5185640 h 6858000"/>
              <a:gd name="connsiteX117" fmla="*/ 5998514 w 6128435"/>
              <a:gd name="connsiteY117" fmla="*/ 5189673 h 6858000"/>
              <a:gd name="connsiteX118" fmla="*/ 5995970 w 6128435"/>
              <a:gd name="connsiteY118" fmla="*/ 5221547 h 6858000"/>
              <a:gd name="connsiteX119" fmla="*/ 5997218 w 6128435"/>
              <a:gd name="connsiteY119" fmla="*/ 5222031 h 6858000"/>
              <a:gd name="connsiteX120" fmla="*/ 6002116 w 6128435"/>
              <a:gd name="connsiteY120" fmla="*/ 5231223 h 6858000"/>
              <a:gd name="connsiteX121" fmla="*/ 6008541 w 6128435"/>
              <a:gd name="connsiteY121" fmla="*/ 5248680 h 6858000"/>
              <a:gd name="connsiteX122" fmla="*/ 6039260 w 6128435"/>
              <a:gd name="connsiteY122" fmla="*/ 5289518 h 6858000"/>
              <a:gd name="connsiteX123" fmla="*/ 6036748 w 6128435"/>
              <a:gd name="connsiteY123" fmla="*/ 5322752 h 6858000"/>
              <a:gd name="connsiteX124" fmla="*/ 6036943 w 6128435"/>
              <a:gd name="connsiteY124" fmla="*/ 5329480 h 6858000"/>
              <a:gd name="connsiteX125" fmla="*/ 6037236 w 6128435"/>
              <a:gd name="connsiteY125" fmla="*/ 5329634 h 6858000"/>
              <a:gd name="connsiteX126" fmla="*/ 6038019 w 6128435"/>
              <a:gd name="connsiteY126" fmla="*/ 5336764 h 6858000"/>
              <a:gd name="connsiteX127" fmla="*/ 6037298 w 6128435"/>
              <a:gd name="connsiteY127" fmla="*/ 5341753 h 6858000"/>
              <a:gd name="connsiteX128" fmla="*/ 6037677 w 6128435"/>
              <a:gd name="connsiteY128" fmla="*/ 5354807 h 6858000"/>
              <a:gd name="connsiteX129" fmla="*/ 6039728 w 6128435"/>
              <a:gd name="connsiteY129" fmla="*/ 5359416 h 6858000"/>
              <a:gd name="connsiteX130" fmla="*/ 6043311 w 6128435"/>
              <a:gd name="connsiteY130" fmla="*/ 5361407 h 6858000"/>
              <a:gd name="connsiteX131" fmla="*/ 6042954 w 6128435"/>
              <a:gd name="connsiteY131" fmla="*/ 5362576 h 6858000"/>
              <a:gd name="connsiteX132" fmla="*/ 6053435 w 6128435"/>
              <a:gd name="connsiteY132" fmla="*/ 5387547 h 6858000"/>
              <a:gd name="connsiteX133" fmla="*/ 6065933 w 6128435"/>
              <a:gd name="connsiteY133" fmla="*/ 5443002 h 6858000"/>
              <a:gd name="connsiteX134" fmla="*/ 6068640 w 6128435"/>
              <a:gd name="connsiteY134" fmla="*/ 5474503 h 6858000"/>
              <a:gd name="connsiteX135" fmla="*/ 6080922 w 6128435"/>
              <a:gd name="connsiteY135" fmla="*/ 5561070 h 6858000"/>
              <a:gd name="connsiteX136" fmla="*/ 6096949 w 6128435"/>
              <a:gd name="connsiteY136" fmla="*/ 5648179 h 6858000"/>
              <a:gd name="connsiteX137" fmla="*/ 6125703 w 6128435"/>
              <a:gd name="connsiteY137" fmla="*/ 5692894 h 6858000"/>
              <a:gd name="connsiteX138" fmla="*/ 6126670 w 6128435"/>
              <a:gd name="connsiteY138" fmla="*/ 5697882 h 6858000"/>
              <a:gd name="connsiteX139" fmla="*/ 6124061 w 6128435"/>
              <a:gd name="connsiteY139" fmla="*/ 5710294 h 6858000"/>
              <a:gd name="connsiteX140" fmla="*/ 6122213 w 6128435"/>
              <a:gd name="connsiteY140" fmla="*/ 5714762 h 6858000"/>
              <a:gd name="connsiteX141" fmla="*/ 6121353 w 6128435"/>
              <a:gd name="connsiteY141" fmla="*/ 5721725 h 6858000"/>
              <a:gd name="connsiteX142" fmla="*/ 6121607 w 6128435"/>
              <a:gd name="connsiteY142" fmla="*/ 5721959 h 6858000"/>
              <a:gd name="connsiteX143" fmla="*/ 6120262 w 6128435"/>
              <a:gd name="connsiteY143" fmla="*/ 5728358 h 6858000"/>
              <a:gd name="connsiteX144" fmla="*/ 6110194 w 6128435"/>
              <a:gd name="connsiteY144" fmla="*/ 5758853 h 6858000"/>
              <a:gd name="connsiteX145" fmla="*/ 6127519 w 6128435"/>
              <a:gd name="connsiteY145" fmla="*/ 5865775 h 6858000"/>
              <a:gd name="connsiteX146" fmla="*/ 6128435 w 6128435"/>
              <a:gd name="connsiteY146" fmla="*/ 5870164 h 6858000"/>
              <a:gd name="connsiteX147" fmla="*/ 6119217 w 6128435"/>
              <a:gd name="connsiteY147" fmla="*/ 5888542 h 6858000"/>
              <a:gd name="connsiteX148" fmla="*/ 6115966 w 6128435"/>
              <a:gd name="connsiteY148" fmla="*/ 5898387 h 6858000"/>
              <a:gd name="connsiteX149" fmla="*/ 6111924 w 6128435"/>
              <a:gd name="connsiteY149" fmla="*/ 5900444 h 6858000"/>
              <a:gd name="connsiteX150" fmla="*/ 6108716 w 6128435"/>
              <a:gd name="connsiteY150" fmla="*/ 5915345 h 6858000"/>
              <a:gd name="connsiteX151" fmla="*/ 6109524 w 6128435"/>
              <a:gd name="connsiteY151" fmla="*/ 5917328 h 6858000"/>
              <a:gd name="connsiteX152" fmla="*/ 6102493 w 6128435"/>
              <a:gd name="connsiteY152" fmla="*/ 5928602 h 6858000"/>
              <a:gd name="connsiteX153" fmla="*/ 6056863 w 6128435"/>
              <a:gd name="connsiteY153" fmla="*/ 6000643 h 6858000"/>
              <a:gd name="connsiteX154" fmla="*/ 6045436 w 6128435"/>
              <a:gd name="connsiteY154" fmla="*/ 6124480 h 6858000"/>
              <a:gd name="connsiteX155" fmla="*/ 6030489 w 6128435"/>
              <a:gd name="connsiteY155" fmla="*/ 6317666 h 6858000"/>
              <a:gd name="connsiteX156" fmla="*/ 6007492 w 6128435"/>
              <a:gd name="connsiteY156" fmla="*/ 6440818 h 6858000"/>
              <a:gd name="connsiteX157" fmla="*/ 6009467 w 6128435"/>
              <a:gd name="connsiteY157" fmla="*/ 6487076 h 6858000"/>
              <a:gd name="connsiteX158" fmla="*/ 5995064 w 6128435"/>
              <a:gd name="connsiteY158" fmla="*/ 6540791 h 6858000"/>
              <a:gd name="connsiteX159" fmla="*/ 5996309 w 6128435"/>
              <a:gd name="connsiteY159" fmla="*/ 6543961 h 6858000"/>
              <a:gd name="connsiteX160" fmla="*/ 5996048 w 6128435"/>
              <a:gd name="connsiteY160" fmla="*/ 6555444 h 6858000"/>
              <a:gd name="connsiteX161" fmla="*/ 6002524 w 6128435"/>
              <a:gd name="connsiteY161" fmla="*/ 6560188 h 6858000"/>
              <a:gd name="connsiteX162" fmla="*/ 6006823 w 6128435"/>
              <a:gd name="connsiteY162" fmla="*/ 6578546 h 6858000"/>
              <a:gd name="connsiteX163" fmla="*/ 6004510 w 6128435"/>
              <a:gd name="connsiteY163" fmla="*/ 6599256 h 6858000"/>
              <a:gd name="connsiteX164" fmla="*/ 5986207 w 6128435"/>
              <a:gd name="connsiteY164" fmla="*/ 6695855 h 6858000"/>
              <a:gd name="connsiteX165" fmla="*/ 5979428 w 6128435"/>
              <a:gd name="connsiteY165" fmla="*/ 6754678 h 6858000"/>
              <a:gd name="connsiteX166" fmla="*/ 5983398 w 6128435"/>
              <a:gd name="connsiteY166" fmla="*/ 6778641 h 6858000"/>
              <a:gd name="connsiteX167" fmla="*/ 5984543 w 6128435"/>
              <a:gd name="connsiteY167" fmla="*/ 6811016 h 6858000"/>
              <a:gd name="connsiteX168" fmla="*/ 5981802 w 6128435"/>
              <a:gd name="connsiteY168" fmla="*/ 6838578 h 6858000"/>
              <a:gd name="connsiteX169" fmla="*/ 5979671 w 6128435"/>
              <a:gd name="connsiteY169" fmla="*/ 6858000 h 6858000"/>
              <a:gd name="connsiteX170" fmla="*/ 0 w 6128435"/>
              <a:gd name="connsiteY170" fmla="*/ 6858000 h 6858000"/>
              <a:gd name="connsiteX171" fmla="*/ 0 w 6128435"/>
              <a:gd name="connsiteY171"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55696 w 6128435"/>
              <a:gd name="connsiteY34" fmla="*/ 195377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79312 w 6128435"/>
              <a:gd name="connsiteY42" fmla="*/ 2302757 h 6858000"/>
              <a:gd name="connsiteX43" fmla="*/ 5293877 w 6128435"/>
              <a:gd name="connsiteY43" fmla="*/ 2368649 h 6858000"/>
              <a:gd name="connsiteX44" fmla="*/ 5311338 w 6128435"/>
              <a:gd name="connsiteY44" fmla="*/ 2404034 h 6858000"/>
              <a:gd name="connsiteX45" fmla="*/ 5338366 w 6128435"/>
              <a:gd name="connsiteY45" fmla="*/ 2465052 h 6858000"/>
              <a:gd name="connsiteX46" fmla="*/ 5371263 w 6128435"/>
              <a:gd name="connsiteY46" fmla="*/ 2586413 h 6858000"/>
              <a:gd name="connsiteX47" fmla="*/ 5407503 w 6128435"/>
              <a:gd name="connsiteY47" fmla="*/ 2786290 h 6858000"/>
              <a:gd name="connsiteX48" fmla="*/ 5407356 w 6128435"/>
              <a:gd name="connsiteY48" fmla="*/ 2787545 h 6858000"/>
              <a:gd name="connsiteX49" fmla="*/ 5411130 w 6128435"/>
              <a:gd name="connsiteY49" fmla="*/ 2788640 h 6858000"/>
              <a:gd name="connsiteX50" fmla="*/ 5416439 w 6128435"/>
              <a:gd name="connsiteY50" fmla="*/ 2805666 h 6858000"/>
              <a:gd name="connsiteX51" fmla="*/ 5416589 w 6128435"/>
              <a:gd name="connsiteY51" fmla="*/ 2810822 h 6858000"/>
              <a:gd name="connsiteX52" fmla="*/ 5418542 w 6128435"/>
              <a:gd name="connsiteY52" fmla="*/ 2817745 h 6858000"/>
              <a:gd name="connsiteX53" fmla="*/ 5418847 w 6128435"/>
              <a:gd name="connsiteY53" fmla="*/ 2817825 h 6858000"/>
              <a:gd name="connsiteX54" fmla="*/ 5423364 w 6128435"/>
              <a:gd name="connsiteY54" fmla="*/ 2858292 h 6858000"/>
              <a:gd name="connsiteX55" fmla="*/ 5479298 w 6128435"/>
              <a:gd name="connsiteY55" fmla="*/ 2947791 h 6858000"/>
              <a:gd name="connsiteX56" fmla="*/ 5481770 w 6128435"/>
              <a:gd name="connsiteY56" fmla="*/ 2951352 h 6858000"/>
              <a:gd name="connsiteX57" fmla="*/ 5481013 w 6128435"/>
              <a:gd name="connsiteY57" fmla="*/ 2973461 h 6858000"/>
              <a:gd name="connsiteX58" fmla="*/ 5482045 w 6128435"/>
              <a:gd name="connsiteY58" fmla="*/ 2984371 h 6858000"/>
              <a:gd name="connsiteX59" fmla="*/ 5479405 w 6128435"/>
              <a:gd name="connsiteY59" fmla="*/ 2988507 h 6858000"/>
              <a:gd name="connsiteX60" fmla="*/ 5482415 w 6128435"/>
              <a:gd name="connsiteY60" fmla="*/ 3004079 h 6858000"/>
              <a:gd name="connsiteX61" fmla="*/ 5483865 w 6128435"/>
              <a:gd name="connsiteY61" fmla="*/ 3005467 h 6858000"/>
              <a:gd name="connsiteX62" fmla="*/ 5482236 w 6128435"/>
              <a:gd name="connsiteY62" fmla="*/ 3019791 h 6858000"/>
              <a:gd name="connsiteX63" fmla="*/ 5481505 w 6128435"/>
              <a:gd name="connsiteY63" fmla="*/ 3095286 h 6858000"/>
              <a:gd name="connsiteX64" fmla="*/ 5477595 w 6128435"/>
              <a:gd name="connsiteY64" fmla="*/ 3250534 h 6858000"/>
              <a:gd name="connsiteX65" fmla="*/ 5532836 w 6128435"/>
              <a:gd name="connsiteY65" fmla="*/ 3353840 h 6858000"/>
              <a:gd name="connsiteX66" fmla="*/ 5561229 w 6128435"/>
              <a:gd name="connsiteY66" fmla="*/ 3395784 h 6858000"/>
              <a:gd name="connsiteX67" fmla="*/ 5589758 w 6128435"/>
              <a:gd name="connsiteY67" fmla="*/ 3506453 h 6858000"/>
              <a:gd name="connsiteX68" fmla="*/ 5596144 w 6128435"/>
              <a:gd name="connsiteY68" fmla="*/ 3534624 h 6858000"/>
              <a:gd name="connsiteX69" fmla="*/ 5597750 w 6128435"/>
              <a:gd name="connsiteY69" fmla="*/ 3534129 h 6858000"/>
              <a:gd name="connsiteX70" fmla="*/ 5599700 w 6128435"/>
              <a:gd name="connsiteY70" fmla="*/ 3547221 h 6858000"/>
              <a:gd name="connsiteX71" fmla="*/ 5615031 w 6128435"/>
              <a:gd name="connsiteY71" fmla="*/ 3557482 h 6858000"/>
              <a:gd name="connsiteX72" fmla="*/ 5618377 w 6128435"/>
              <a:gd name="connsiteY72" fmla="*/ 3588431 h 6858000"/>
              <a:gd name="connsiteX73" fmla="*/ 5612155 w 6128435"/>
              <a:gd name="connsiteY73" fmla="*/ 3589869 h 6858000"/>
              <a:gd name="connsiteX74" fmla="*/ 5620843 w 6128435"/>
              <a:gd name="connsiteY74" fmla="*/ 3606745 h 6858000"/>
              <a:gd name="connsiteX75" fmla="*/ 5655472 w 6128435"/>
              <a:gd name="connsiteY75" fmla="*/ 3678877 h 6858000"/>
              <a:gd name="connsiteX76" fmla="*/ 5680448 w 6128435"/>
              <a:gd name="connsiteY76" fmla="*/ 3717760 h 6858000"/>
              <a:gd name="connsiteX77" fmla="*/ 5683015 w 6128435"/>
              <a:gd name="connsiteY77" fmla="*/ 3762025 h 6858000"/>
              <a:gd name="connsiteX78" fmla="*/ 5696643 w 6128435"/>
              <a:gd name="connsiteY78" fmla="*/ 3773888 h 6858000"/>
              <a:gd name="connsiteX79" fmla="*/ 5699203 w 6128435"/>
              <a:gd name="connsiteY79" fmla="*/ 3775823 h 6858000"/>
              <a:gd name="connsiteX80" fmla="*/ 5704824 w 6128435"/>
              <a:gd name="connsiteY80" fmla="*/ 3785966 h 6858000"/>
              <a:gd name="connsiteX81" fmla="*/ 5712204 w 6128435"/>
              <a:gd name="connsiteY81" fmla="*/ 3785830 h 6858000"/>
              <a:gd name="connsiteX82" fmla="*/ 5724816 w 6128435"/>
              <a:gd name="connsiteY82" fmla="*/ 3798949 h 6858000"/>
              <a:gd name="connsiteX83" fmla="*/ 5733539 w 6128435"/>
              <a:gd name="connsiteY83" fmla="*/ 3818457 h 6858000"/>
              <a:gd name="connsiteX84" fmla="*/ 5768491 w 6128435"/>
              <a:gd name="connsiteY84" fmla="*/ 3914399 h 6858000"/>
              <a:gd name="connsiteX85" fmla="*/ 5793123 w 6128435"/>
              <a:gd name="connsiteY85" fmla="*/ 3969952 h 6858000"/>
              <a:gd name="connsiteX86" fmla="*/ 5808321 w 6128435"/>
              <a:gd name="connsiteY86" fmla="*/ 3988153 h 6858000"/>
              <a:gd name="connsiteX87" fmla="*/ 5825621 w 6128435"/>
              <a:gd name="connsiteY87" fmla="*/ 4015525 h 6858000"/>
              <a:gd name="connsiteX88" fmla="*/ 5860672 w 6128435"/>
              <a:gd name="connsiteY88" fmla="*/ 4061579 h 6858000"/>
              <a:gd name="connsiteX89" fmla="*/ 5872173 w 6128435"/>
              <a:gd name="connsiteY89" fmla="*/ 4088497 h 6858000"/>
              <a:gd name="connsiteX90" fmla="*/ 5883705 w 6128435"/>
              <a:gd name="connsiteY90" fmla="*/ 4101899 h 6858000"/>
              <a:gd name="connsiteX91" fmla="*/ 5885314 w 6128435"/>
              <a:gd name="connsiteY91" fmla="*/ 4108387 h 6858000"/>
              <a:gd name="connsiteX92" fmla="*/ 5894095 w 6128435"/>
              <a:gd name="connsiteY92" fmla="*/ 4128857 h 6858000"/>
              <a:gd name="connsiteX93" fmla="*/ 5898339 w 6128435"/>
              <a:gd name="connsiteY93" fmla="*/ 4140800 h 6858000"/>
              <a:gd name="connsiteX94" fmla="*/ 5899734 w 6128435"/>
              <a:gd name="connsiteY94" fmla="*/ 4145632 h 6858000"/>
              <a:gd name="connsiteX95" fmla="*/ 5897098 w 6128435"/>
              <a:gd name="connsiteY95" fmla="*/ 4157819 h 6858000"/>
              <a:gd name="connsiteX96" fmla="*/ 5903513 w 6128435"/>
              <a:gd name="connsiteY96" fmla="*/ 4187661 h 6858000"/>
              <a:gd name="connsiteX97" fmla="*/ 5917114 w 6128435"/>
              <a:gd name="connsiteY97" fmla="*/ 4213096 h 6858000"/>
              <a:gd name="connsiteX98" fmla="*/ 5921153 w 6128435"/>
              <a:gd name="connsiteY98" fmla="*/ 4236222 h 6858000"/>
              <a:gd name="connsiteX99" fmla="*/ 5924233 w 6128435"/>
              <a:gd name="connsiteY99" fmla="*/ 4242060 h 6858000"/>
              <a:gd name="connsiteX100" fmla="*/ 5928910 w 6128435"/>
              <a:gd name="connsiteY100" fmla="*/ 4300973 h 6858000"/>
              <a:gd name="connsiteX101" fmla="*/ 5939320 w 6128435"/>
              <a:gd name="connsiteY101" fmla="*/ 4340435 h 6858000"/>
              <a:gd name="connsiteX102" fmla="*/ 5946705 w 6128435"/>
              <a:gd name="connsiteY102" fmla="*/ 4428051 h 6858000"/>
              <a:gd name="connsiteX103" fmla="*/ 5949261 w 6128435"/>
              <a:gd name="connsiteY103" fmla="*/ 4449185 h 6858000"/>
              <a:gd name="connsiteX104" fmla="*/ 5957504 w 6128435"/>
              <a:gd name="connsiteY104" fmla="*/ 4465911 h 6858000"/>
              <a:gd name="connsiteX105" fmla="*/ 5964689 w 6128435"/>
              <a:gd name="connsiteY105" fmla="*/ 4468532 h 6858000"/>
              <a:gd name="connsiteX106" fmla="*/ 5967062 w 6128435"/>
              <a:gd name="connsiteY106" fmla="*/ 4479923 h 6858000"/>
              <a:gd name="connsiteX107" fmla="*/ 5968960 w 6128435"/>
              <a:gd name="connsiteY107" fmla="*/ 4482655 h 6858000"/>
              <a:gd name="connsiteX108" fmla="*/ 5978567 w 6128435"/>
              <a:gd name="connsiteY108" fmla="*/ 4498605 h 6858000"/>
              <a:gd name="connsiteX109" fmla="*/ 5980106 w 6128435"/>
              <a:gd name="connsiteY109" fmla="*/ 4585087 h 6858000"/>
              <a:gd name="connsiteX110" fmla="*/ 5998138 w 6128435"/>
              <a:gd name="connsiteY110" fmla="*/ 4697518 h 6858000"/>
              <a:gd name="connsiteX111" fmla="*/ 6013516 w 6128435"/>
              <a:gd name="connsiteY111" fmla="*/ 4786619 h 6858000"/>
              <a:gd name="connsiteX112" fmla="*/ 6025404 w 6128435"/>
              <a:gd name="connsiteY112" fmla="*/ 4858148 h 6858000"/>
              <a:gd name="connsiteX113" fmla="*/ 6007749 w 6128435"/>
              <a:gd name="connsiteY113" fmla="*/ 4964715 h 6858000"/>
              <a:gd name="connsiteX114" fmla="*/ 6005269 w 6128435"/>
              <a:gd name="connsiteY114" fmla="*/ 5150567 h 6858000"/>
              <a:gd name="connsiteX115" fmla="*/ 6001127 w 6128435"/>
              <a:gd name="connsiteY115" fmla="*/ 5164609 h 6858000"/>
              <a:gd name="connsiteX116" fmla="*/ 5996647 w 6128435"/>
              <a:gd name="connsiteY116" fmla="*/ 5185640 h 6858000"/>
              <a:gd name="connsiteX117" fmla="*/ 5998514 w 6128435"/>
              <a:gd name="connsiteY117" fmla="*/ 5189673 h 6858000"/>
              <a:gd name="connsiteX118" fmla="*/ 5995970 w 6128435"/>
              <a:gd name="connsiteY118" fmla="*/ 5221547 h 6858000"/>
              <a:gd name="connsiteX119" fmla="*/ 5997218 w 6128435"/>
              <a:gd name="connsiteY119" fmla="*/ 5222031 h 6858000"/>
              <a:gd name="connsiteX120" fmla="*/ 6002116 w 6128435"/>
              <a:gd name="connsiteY120" fmla="*/ 5231223 h 6858000"/>
              <a:gd name="connsiteX121" fmla="*/ 6008541 w 6128435"/>
              <a:gd name="connsiteY121" fmla="*/ 5248680 h 6858000"/>
              <a:gd name="connsiteX122" fmla="*/ 6039260 w 6128435"/>
              <a:gd name="connsiteY122" fmla="*/ 5289518 h 6858000"/>
              <a:gd name="connsiteX123" fmla="*/ 6036748 w 6128435"/>
              <a:gd name="connsiteY123" fmla="*/ 5322752 h 6858000"/>
              <a:gd name="connsiteX124" fmla="*/ 6036943 w 6128435"/>
              <a:gd name="connsiteY124" fmla="*/ 5329480 h 6858000"/>
              <a:gd name="connsiteX125" fmla="*/ 6037236 w 6128435"/>
              <a:gd name="connsiteY125" fmla="*/ 5329634 h 6858000"/>
              <a:gd name="connsiteX126" fmla="*/ 6038019 w 6128435"/>
              <a:gd name="connsiteY126" fmla="*/ 5336764 h 6858000"/>
              <a:gd name="connsiteX127" fmla="*/ 6037298 w 6128435"/>
              <a:gd name="connsiteY127" fmla="*/ 5341753 h 6858000"/>
              <a:gd name="connsiteX128" fmla="*/ 6037677 w 6128435"/>
              <a:gd name="connsiteY128" fmla="*/ 5354807 h 6858000"/>
              <a:gd name="connsiteX129" fmla="*/ 6039728 w 6128435"/>
              <a:gd name="connsiteY129" fmla="*/ 5359416 h 6858000"/>
              <a:gd name="connsiteX130" fmla="*/ 6043311 w 6128435"/>
              <a:gd name="connsiteY130" fmla="*/ 5361407 h 6858000"/>
              <a:gd name="connsiteX131" fmla="*/ 6042954 w 6128435"/>
              <a:gd name="connsiteY131" fmla="*/ 5362576 h 6858000"/>
              <a:gd name="connsiteX132" fmla="*/ 6053435 w 6128435"/>
              <a:gd name="connsiteY132" fmla="*/ 5387547 h 6858000"/>
              <a:gd name="connsiteX133" fmla="*/ 6065933 w 6128435"/>
              <a:gd name="connsiteY133" fmla="*/ 5443002 h 6858000"/>
              <a:gd name="connsiteX134" fmla="*/ 6068640 w 6128435"/>
              <a:gd name="connsiteY134" fmla="*/ 5474503 h 6858000"/>
              <a:gd name="connsiteX135" fmla="*/ 6080922 w 6128435"/>
              <a:gd name="connsiteY135" fmla="*/ 5561070 h 6858000"/>
              <a:gd name="connsiteX136" fmla="*/ 6096949 w 6128435"/>
              <a:gd name="connsiteY136" fmla="*/ 5648179 h 6858000"/>
              <a:gd name="connsiteX137" fmla="*/ 6125703 w 6128435"/>
              <a:gd name="connsiteY137" fmla="*/ 5692894 h 6858000"/>
              <a:gd name="connsiteX138" fmla="*/ 6126670 w 6128435"/>
              <a:gd name="connsiteY138" fmla="*/ 5697882 h 6858000"/>
              <a:gd name="connsiteX139" fmla="*/ 6124061 w 6128435"/>
              <a:gd name="connsiteY139" fmla="*/ 5710294 h 6858000"/>
              <a:gd name="connsiteX140" fmla="*/ 6122213 w 6128435"/>
              <a:gd name="connsiteY140" fmla="*/ 5714762 h 6858000"/>
              <a:gd name="connsiteX141" fmla="*/ 6121353 w 6128435"/>
              <a:gd name="connsiteY141" fmla="*/ 5721725 h 6858000"/>
              <a:gd name="connsiteX142" fmla="*/ 6121607 w 6128435"/>
              <a:gd name="connsiteY142" fmla="*/ 5721959 h 6858000"/>
              <a:gd name="connsiteX143" fmla="*/ 6120262 w 6128435"/>
              <a:gd name="connsiteY143" fmla="*/ 5728358 h 6858000"/>
              <a:gd name="connsiteX144" fmla="*/ 6110194 w 6128435"/>
              <a:gd name="connsiteY144" fmla="*/ 5758853 h 6858000"/>
              <a:gd name="connsiteX145" fmla="*/ 6127519 w 6128435"/>
              <a:gd name="connsiteY145" fmla="*/ 5865775 h 6858000"/>
              <a:gd name="connsiteX146" fmla="*/ 6128435 w 6128435"/>
              <a:gd name="connsiteY146" fmla="*/ 5870164 h 6858000"/>
              <a:gd name="connsiteX147" fmla="*/ 6119217 w 6128435"/>
              <a:gd name="connsiteY147" fmla="*/ 5888542 h 6858000"/>
              <a:gd name="connsiteX148" fmla="*/ 6115966 w 6128435"/>
              <a:gd name="connsiteY148" fmla="*/ 5898387 h 6858000"/>
              <a:gd name="connsiteX149" fmla="*/ 6111924 w 6128435"/>
              <a:gd name="connsiteY149" fmla="*/ 5900444 h 6858000"/>
              <a:gd name="connsiteX150" fmla="*/ 6108716 w 6128435"/>
              <a:gd name="connsiteY150" fmla="*/ 5915345 h 6858000"/>
              <a:gd name="connsiteX151" fmla="*/ 6109524 w 6128435"/>
              <a:gd name="connsiteY151" fmla="*/ 5917328 h 6858000"/>
              <a:gd name="connsiteX152" fmla="*/ 6102493 w 6128435"/>
              <a:gd name="connsiteY152" fmla="*/ 5928602 h 6858000"/>
              <a:gd name="connsiteX153" fmla="*/ 6056863 w 6128435"/>
              <a:gd name="connsiteY153" fmla="*/ 6000643 h 6858000"/>
              <a:gd name="connsiteX154" fmla="*/ 6045436 w 6128435"/>
              <a:gd name="connsiteY154" fmla="*/ 6124480 h 6858000"/>
              <a:gd name="connsiteX155" fmla="*/ 6030489 w 6128435"/>
              <a:gd name="connsiteY155" fmla="*/ 6317666 h 6858000"/>
              <a:gd name="connsiteX156" fmla="*/ 6007492 w 6128435"/>
              <a:gd name="connsiteY156" fmla="*/ 6440818 h 6858000"/>
              <a:gd name="connsiteX157" fmla="*/ 6009467 w 6128435"/>
              <a:gd name="connsiteY157" fmla="*/ 6487076 h 6858000"/>
              <a:gd name="connsiteX158" fmla="*/ 5995064 w 6128435"/>
              <a:gd name="connsiteY158" fmla="*/ 6540791 h 6858000"/>
              <a:gd name="connsiteX159" fmla="*/ 5996309 w 6128435"/>
              <a:gd name="connsiteY159" fmla="*/ 6543961 h 6858000"/>
              <a:gd name="connsiteX160" fmla="*/ 5996048 w 6128435"/>
              <a:gd name="connsiteY160" fmla="*/ 6555444 h 6858000"/>
              <a:gd name="connsiteX161" fmla="*/ 6002524 w 6128435"/>
              <a:gd name="connsiteY161" fmla="*/ 6560188 h 6858000"/>
              <a:gd name="connsiteX162" fmla="*/ 6006823 w 6128435"/>
              <a:gd name="connsiteY162" fmla="*/ 6578546 h 6858000"/>
              <a:gd name="connsiteX163" fmla="*/ 6004510 w 6128435"/>
              <a:gd name="connsiteY163" fmla="*/ 6599256 h 6858000"/>
              <a:gd name="connsiteX164" fmla="*/ 5986207 w 6128435"/>
              <a:gd name="connsiteY164" fmla="*/ 6695855 h 6858000"/>
              <a:gd name="connsiteX165" fmla="*/ 5979428 w 6128435"/>
              <a:gd name="connsiteY165" fmla="*/ 6754678 h 6858000"/>
              <a:gd name="connsiteX166" fmla="*/ 5983398 w 6128435"/>
              <a:gd name="connsiteY166" fmla="*/ 6778641 h 6858000"/>
              <a:gd name="connsiteX167" fmla="*/ 5984543 w 6128435"/>
              <a:gd name="connsiteY167" fmla="*/ 6811016 h 6858000"/>
              <a:gd name="connsiteX168" fmla="*/ 5981802 w 6128435"/>
              <a:gd name="connsiteY168" fmla="*/ 6838578 h 6858000"/>
              <a:gd name="connsiteX169" fmla="*/ 5979671 w 6128435"/>
              <a:gd name="connsiteY169" fmla="*/ 6858000 h 6858000"/>
              <a:gd name="connsiteX170" fmla="*/ 0 w 6128435"/>
              <a:gd name="connsiteY170" fmla="*/ 6858000 h 6858000"/>
              <a:gd name="connsiteX171" fmla="*/ 0 w 6128435"/>
              <a:gd name="connsiteY171"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55696 w 6128435"/>
              <a:gd name="connsiteY34" fmla="*/ 195377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79312 w 6128435"/>
              <a:gd name="connsiteY42" fmla="*/ 2302757 h 6858000"/>
              <a:gd name="connsiteX43" fmla="*/ 5293877 w 6128435"/>
              <a:gd name="connsiteY43" fmla="*/ 2368649 h 6858000"/>
              <a:gd name="connsiteX44" fmla="*/ 5311338 w 6128435"/>
              <a:gd name="connsiteY44" fmla="*/ 2404034 h 6858000"/>
              <a:gd name="connsiteX45" fmla="*/ 5338366 w 6128435"/>
              <a:gd name="connsiteY45" fmla="*/ 2465052 h 6858000"/>
              <a:gd name="connsiteX46" fmla="*/ 5371263 w 6128435"/>
              <a:gd name="connsiteY46" fmla="*/ 2586413 h 6858000"/>
              <a:gd name="connsiteX47" fmla="*/ 5407503 w 6128435"/>
              <a:gd name="connsiteY47" fmla="*/ 2786290 h 6858000"/>
              <a:gd name="connsiteX48" fmla="*/ 5407356 w 6128435"/>
              <a:gd name="connsiteY48" fmla="*/ 2787545 h 6858000"/>
              <a:gd name="connsiteX49" fmla="*/ 5411130 w 6128435"/>
              <a:gd name="connsiteY49" fmla="*/ 2788640 h 6858000"/>
              <a:gd name="connsiteX50" fmla="*/ 5416439 w 6128435"/>
              <a:gd name="connsiteY50" fmla="*/ 2805666 h 6858000"/>
              <a:gd name="connsiteX51" fmla="*/ 5416589 w 6128435"/>
              <a:gd name="connsiteY51" fmla="*/ 2810822 h 6858000"/>
              <a:gd name="connsiteX52" fmla="*/ 5418542 w 6128435"/>
              <a:gd name="connsiteY52" fmla="*/ 2817745 h 6858000"/>
              <a:gd name="connsiteX53" fmla="*/ 5418847 w 6128435"/>
              <a:gd name="connsiteY53" fmla="*/ 2817825 h 6858000"/>
              <a:gd name="connsiteX54" fmla="*/ 5423364 w 6128435"/>
              <a:gd name="connsiteY54" fmla="*/ 2858292 h 6858000"/>
              <a:gd name="connsiteX55" fmla="*/ 5479298 w 6128435"/>
              <a:gd name="connsiteY55" fmla="*/ 2947791 h 6858000"/>
              <a:gd name="connsiteX56" fmla="*/ 5481770 w 6128435"/>
              <a:gd name="connsiteY56" fmla="*/ 2951352 h 6858000"/>
              <a:gd name="connsiteX57" fmla="*/ 5482045 w 6128435"/>
              <a:gd name="connsiteY57" fmla="*/ 2984371 h 6858000"/>
              <a:gd name="connsiteX58" fmla="*/ 5479405 w 6128435"/>
              <a:gd name="connsiteY58" fmla="*/ 2988507 h 6858000"/>
              <a:gd name="connsiteX59" fmla="*/ 5482415 w 6128435"/>
              <a:gd name="connsiteY59" fmla="*/ 3004079 h 6858000"/>
              <a:gd name="connsiteX60" fmla="*/ 5483865 w 6128435"/>
              <a:gd name="connsiteY60" fmla="*/ 3005467 h 6858000"/>
              <a:gd name="connsiteX61" fmla="*/ 5482236 w 6128435"/>
              <a:gd name="connsiteY61" fmla="*/ 3019791 h 6858000"/>
              <a:gd name="connsiteX62" fmla="*/ 5481505 w 6128435"/>
              <a:gd name="connsiteY62" fmla="*/ 3095286 h 6858000"/>
              <a:gd name="connsiteX63" fmla="*/ 5477595 w 6128435"/>
              <a:gd name="connsiteY63" fmla="*/ 3250534 h 6858000"/>
              <a:gd name="connsiteX64" fmla="*/ 5532836 w 6128435"/>
              <a:gd name="connsiteY64" fmla="*/ 3353840 h 6858000"/>
              <a:gd name="connsiteX65" fmla="*/ 5561229 w 6128435"/>
              <a:gd name="connsiteY65" fmla="*/ 3395784 h 6858000"/>
              <a:gd name="connsiteX66" fmla="*/ 5589758 w 6128435"/>
              <a:gd name="connsiteY66" fmla="*/ 3506453 h 6858000"/>
              <a:gd name="connsiteX67" fmla="*/ 5596144 w 6128435"/>
              <a:gd name="connsiteY67" fmla="*/ 3534624 h 6858000"/>
              <a:gd name="connsiteX68" fmla="*/ 5597750 w 6128435"/>
              <a:gd name="connsiteY68" fmla="*/ 3534129 h 6858000"/>
              <a:gd name="connsiteX69" fmla="*/ 5599700 w 6128435"/>
              <a:gd name="connsiteY69" fmla="*/ 3547221 h 6858000"/>
              <a:gd name="connsiteX70" fmla="*/ 5615031 w 6128435"/>
              <a:gd name="connsiteY70" fmla="*/ 3557482 h 6858000"/>
              <a:gd name="connsiteX71" fmla="*/ 5618377 w 6128435"/>
              <a:gd name="connsiteY71" fmla="*/ 3588431 h 6858000"/>
              <a:gd name="connsiteX72" fmla="*/ 5612155 w 6128435"/>
              <a:gd name="connsiteY72" fmla="*/ 3589869 h 6858000"/>
              <a:gd name="connsiteX73" fmla="*/ 5620843 w 6128435"/>
              <a:gd name="connsiteY73" fmla="*/ 3606745 h 6858000"/>
              <a:gd name="connsiteX74" fmla="*/ 5655472 w 6128435"/>
              <a:gd name="connsiteY74" fmla="*/ 3678877 h 6858000"/>
              <a:gd name="connsiteX75" fmla="*/ 5680448 w 6128435"/>
              <a:gd name="connsiteY75" fmla="*/ 3717760 h 6858000"/>
              <a:gd name="connsiteX76" fmla="*/ 5683015 w 6128435"/>
              <a:gd name="connsiteY76" fmla="*/ 3762025 h 6858000"/>
              <a:gd name="connsiteX77" fmla="*/ 5696643 w 6128435"/>
              <a:gd name="connsiteY77" fmla="*/ 3773888 h 6858000"/>
              <a:gd name="connsiteX78" fmla="*/ 5699203 w 6128435"/>
              <a:gd name="connsiteY78" fmla="*/ 3775823 h 6858000"/>
              <a:gd name="connsiteX79" fmla="*/ 5704824 w 6128435"/>
              <a:gd name="connsiteY79" fmla="*/ 3785966 h 6858000"/>
              <a:gd name="connsiteX80" fmla="*/ 5712204 w 6128435"/>
              <a:gd name="connsiteY80" fmla="*/ 3785830 h 6858000"/>
              <a:gd name="connsiteX81" fmla="*/ 5724816 w 6128435"/>
              <a:gd name="connsiteY81" fmla="*/ 3798949 h 6858000"/>
              <a:gd name="connsiteX82" fmla="*/ 5733539 w 6128435"/>
              <a:gd name="connsiteY82" fmla="*/ 3818457 h 6858000"/>
              <a:gd name="connsiteX83" fmla="*/ 5768491 w 6128435"/>
              <a:gd name="connsiteY83" fmla="*/ 3914399 h 6858000"/>
              <a:gd name="connsiteX84" fmla="*/ 5793123 w 6128435"/>
              <a:gd name="connsiteY84" fmla="*/ 3969952 h 6858000"/>
              <a:gd name="connsiteX85" fmla="*/ 5808321 w 6128435"/>
              <a:gd name="connsiteY85" fmla="*/ 3988153 h 6858000"/>
              <a:gd name="connsiteX86" fmla="*/ 5825621 w 6128435"/>
              <a:gd name="connsiteY86" fmla="*/ 4015525 h 6858000"/>
              <a:gd name="connsiteX87" fmla="*/ 5860672 w 6128435"/>
              <a:gd name="connsiteY87" fmla="*/ 4061579 h 6858000"/>
              <a:gd name="connsiteX88" fmla="*/ 5872173 w 6128435"/>
              <a:gd name="connsiteY88" fmla="*/ 4088497 h 6858000"/>
              <a:gd name="connsiteX89" fmla="*/ 5883705 w 6128435"/>
              <a:gd name="connsiteY89" fmla="*/ 4101899 h 6858000"/>
              <a:gd name="connsiteX90" fmla="*/ 5885314 w 6128435"/>
              <a:gd name="connsiteY90" fmla="*/ 4108387 h 6858000"/>
              <a:gd name="connsiteX91" fmla="*/ 5894095 w 6128435"/>
              <a:gd name="connsiteY91" fmla="*/ 4128857 h 6858000"/>
              <a:gd name="connsiteX92" fmla="*/ 5898339 w 6128435"/>
              <a:gd name="connsiteY92" fmla="*/ 4140800 h 6858000"/>
              <a:gd name="connsiteX93" fmla="*/ 5899734 w 6128435"/>
              <a:gd name="connsiteY93" fmla="*/ 4145632 h 6858000"/>
              <a:gd name="connsiteX94" fmla="*/ 5897098 w 6128435"/>
              <a:gd name="connsiteY94" fmla="*/ 4157819 h 6858000"/>
              <a:gd name="connsiteX95" fmla="*/ 5903513 w 6128435"/>
              <a:gd name="connsiteY95" fmla="*/ 4187661 h 6858000"/>
              <a:gd name="connsiteX96" fmla="*/ 5917114 w 6128435"/>
              <a:gd name="connsiteY96" fmla="*/ 4213096 h 6858000"/>
              <a:gd name="connsiteX97" fmla="*/ 5921153 w 6128435"/>
              <a:gd name="connsiteY97" fmla="*/ 4236222 h 6858000"/>
              <a:gd name="connsiteX98" fmla="*/ 5924233 w 6128435"/>
              <a:gd name="connsiteY98" fmla="*/ 4242060 h 6858000"/>
              <a:gd name="connsiteX99" fmla="*/ 5928910 w 6128435"/>
              <a:gd name="connsiteY99" fmla="*/ 4300973 h 6858000"/>
              <a:gd name="connsiteX100" fmla="*/ 5939320 w 6128435"/>
              <a:gd name="connsiteY100" fmla="*/ 4340435 h 6858000"/>
              <a:gd name="connsiteX101" fmla="*/ 5946705 w 6128435"/>
              <a:gd name="connsiteY101" fmla="*/ 4428051 h 6858000"/>
              <a:gd name="connsiteX102" fmla="*/ 5949261 w 6128435"/>
              <a:gd name="connsiteY102" fmla="*/ 4449185 h 6858000"/>
              <a:gd name="connsiteX103" fmla="*/ 5957504 w 6128435"/>
              <a:gd name="connsiteY103" fmla="*/ 4465911 h 6858000"/>
              <a:gd name="connsiteX104" fmla="*/ 5964689 w 6128435"/>
              <a:gd name="connsiteY104" fmla="*/ 4468532 h 6858000"/>
              <a:gd name="connsiteX105" fmla="*/ 5967062 w 6128435"/>
              <a:gd name="connsiteY105" fmla="*/ 4479923 h 6858000"/>
              <a:gd name="connsiteX106" fmla="*/ 5968960 w 6128435"/>
              <a:gd name="connsiteY106" fmla="*/ 4482655 h 6858000"/>
              <a:gd name="connsiteX107" fmla="*/ 5978567 w 6128435"/>
              <a:gd name="connsiteY107" fmla="*/ 4498605 h 6858000"/>
              <a:gd name="connsiteX108" fmla="*/ 5980106 w 6128435"/>
              <a:gd name="connsiteY108" fmla="*/ 4585087 h 6858000"/>
              <a:gd name="connsiteX109" fmla="*/ 5998138 w 6128435"/>
              <a:gd name="connsiteY109" fmla="*/ 4697518 h 6858000"/>
              <a:gd name="connsiteX110" fmla="*/ 6013516 w 6128435"/>
              <a:gd name="connsiteY110" fmla="*/ 4786619 h 6858000"/>
              <a:gd name="connsiteX111" fmla="*/ 6025404 w 6128435"/>
              <a:gd name="connsiteY111" fmla="*/ 4858148 h 6858000"/>
              <a:gd name="connsiteX112" fmla="*/ 6007749 w 6128435"/>
              <a:gd name="connsiteY112" fmla="*/ 4964715 h 6858000"/>
              <a:gd name="connsiteX113" fmla="*/ 6005269 w 6128435"/>
              <a:gd name="connsiteY113" fmla="*/ 5150567 h 6858000"/>
              <a:gd name="connsiteX114" fmla="*/ 6001127 w 6128435"/>
              <a:gd name="connsiteY114" fmla="*/ 5164609 h 6858000"/>
              <a:gd name="connsiteX115" fmla="*/ 5996647 w 6128435"/>
              <a:gd name="connsiteY115" fmla="*/ 5185640 h 6858000"/>
              <a:gd name="connsiteX116" fmla="*/ 5998514 w 6128435"/>
              <a:gd name="connsiteY116" fmla="*/ 5189673 h 6858000"/>
              <a:gd name="connsiteX117" fmla="*/ 5995970 w 6128435"/>
              <a:gd name="connsiteY117" fmla="*/ 5221547 h 6858000"/>
              <a:gd name="connsiteX118" fmla="*/ 5997218 w 6128435"/>
              <a:gd name="connsiteY118" fmla="*/ 5222031 h 6858000"/>
              <a:gd name="connsiteX119" fmla="*/ 6002116 w 6128435"/>
              <a:gd name="connsiteY119" fmla="*/ 5231223 h 6858000"/>
              <a:gd name="connsiteX120" fmla="*/ 6008541 w 6128435"/>
              <a:gd name="connsiteY120" fmla="*/ 5248680 h 6858000"/>
              <a:gd name="connsiteX121" fmla="*/ 6039260 w 6128435"/>
              <a:gd name="connsiteY121" fmla="*/ 5289518 h 6858000"/>
              <a:gd name="connsiteX122" fmla="*/ 6036748 w 6128435"/>
              <a:gd name="connsiteY122" fmla="*/ 5322752 h 6858000"/>
              <a:gd name="connsiteX123" fmla="*/ 6036943 w 6128435"/>
              <a:gd name="connsiteY123" fmla="*/ 5329480 h 6858000"/>
              <a:gd name="connsiteX124" fmla="*/ 6037236 w 6128435"/>
              <a:gd name="connsiteY124" fmla="*/ 5329634 h 6858000"/>
              <a:gd name="connsiteX125" fmla="*/ 6038019 w 6128435"/>
              <a:gd name="connsiteY125" fmla="*/ 5336764 h 6858000"/>
              <a:gd name="connsiteX126" fmla="*/ 6037298 w 6128435"/>
              <a:gd name="connsiteY126" fmla="*/ 5341753 h 6858000"/>
              <a:gd name="connsiteX127" fmla="*/ 6037677 w 6128435"/>
              <a:gd name="connsiteY127" fmla="*/ 5354807 h 6858000"/>
              <a:gd name="connsiteX128" fmla="*/ 6039728 w 6128435"/>
              <a:gd name="connsiteY128" fmla="*/ 5359416 h 6858000"/>
              <a:gd name="connsiteX129" fmla="*/ 6043311 w 6128435"/>
              <a:gd name="connsiteY129" fmla="*/ 5361407 h 6858000"/>
              <a:gd name="connsiteX130" fmla="*/ 6042954 w 6128435"/>
              <a:gd name="connsiteY130" fmla="*/ 5362576 h 6858000"/>
              <a:gd name="connsiteX131" fmla="*/ 6053435 w 6128435"/>
              <a:gd name="connsiteY131" fmla="*/ 5387547 h 6858000"/>
              <a:gd name="connsiteX132" fmla="*/ 6065933 w 6128435"/>
              <a:gd name="connsiteY132" fmla="*/ 5443002 h 6858000"/>
              <a:gd name="connsiteX133" fmla="*/ 6068640 w 6128435"/>
              <a:gd name="connsiteY133" fmla="*/ 5474503 h 6858000"/>
              <a:gd name="connsiteX134" fmla="*/ 6080922 w 6128435"/>
              <a:gd name="connsiteY134" fmla="*/ 5561070 h 6858000"/>
              <a:gd name="connsiteX135" fmla="*/ 6096949 w 6128435"/>
              <a:gd name="connsiteY135" fmla="*/ 5648179 h 6858000"/>
              <a:gd name="connsiteX136" fmla="*/ 6125703 w 6128435"/>
              <a:gd name="connsiteY136" fmla="*/ 5692894 h 6858000"/>
              <a:gd name="connsiteX137" fmla="*/ 6126670 w 6128435"/>
              <a:gd name="connsiteY137" fmla="*/ 5697882 h 6858000"/>
              <a:gd name="connsiteX138" fmla="*/ 6124061 w 6128435"/>
              <a:gd name="connsiteY138" fmla="*/ 5710294 h 6858000"/>
              <a:gd name="connsiteX139" fmla="*/ 6122213 w 6128435"/>
              <a:gd name="connsiteY139" fmla="*/ 5714762 h 6858000"/>
              <a:gd name="connsiteX140" fmla="*/ 6121353 w 6128435"/>
              <a:gd name="connsiteY140" fmla="*/ 5721725 h 6858000"/>
              <a:gd name="connsiteX141" fmla="*/ 6121607 w 6128435"/>
              <a:gd name="connsiteY141" fmla="*/ 5721959 h 6858000"/>
              <a:gd name="connsiteX142" fmla="*/ 6120262 w 6128435"/>
              <a:gd name="connsiteY142" fmla="*/ 5728358 h 6858000"/>
              <a:gd name="connsiteX143" fmla="*/ 6110194 w 6128435"/>
              <a:gd name="connsiteY143" fmla="*/ 5758853 h 6858000"/>
              <a:gd name="connsiteX144" fmla="*/ 6127519 w 6128435"/>
              <a:gd name="connsiteY144" fmla="*/ 5865775 h 6858000"/>
              <a:gd name="connsiteX145" fmla="*/ 6128435 w 6128435"/>
              <a:gd name="connsiteY145" fmla="*/ 5870164 h 6858000"/>
              <a:gd name="connsiteX146" fmla="*/ 6119217 w 6128435"/>
              <a:gd name="connsiteY146" fmla="*/ 5888542 h 6858000"/>
              <a:gd name="connsiteX147" fmla="*/ 6115966 w 6128435"/>
              <a:gd name="connsiteY147" fmla="*/ 5898387 h 6858000"/>
              <a:gd name="connsiteX148" fmla="*/ 6111924 w 6128435"/>
              <a:gd name="connsiteY148" fmla="*/ 5900444 h 6858000"/>
              <a:gd name="connsiteX149" fmla="*/ 6108716 w 6128435"/>
              <a:gd name="connsiteY149" fmla="*/ 5915345 h 6858000"/>
              <a:gd name="connsiteX150" fmla="*/ 6109524 w 6128435"/>
              <a:gd name="connsiteY150" fmla="*/ 5917328 h 6858000"/>
              <a:gd name="connsiteX151" fmla="*/ 6102493 w 6128435"/>
              <a:gd name="connsiteY151" fmla="*/ 5928602 h 6858000"/>
              <a:gd name="connsiteX152" fmla="*/ 6056863 w 6128435"/>
              <a:gd name="connsiteY152" fmla="*/ 6000643 h 6858000"/>
              <a:gd name="connsiteX153" fmla="*/ 6045436 w 6128435"/>
              <a:gd name="connsiteY153" fmla="*/ 6124480 h 6858000"/>
              <a:gd name="connsiteX154" fmla="*/ 6030489 w 6128435"/>
              <a:gd name="connsiteY154" fmla="*/ 6317666 h 6858000"/>
              <a:gd name="connsiteX155" fmla="*/ 6007492 w 6128435"/>
              <a:gd name="connsiteY155" fmla="*/ 6440818 h 6858000"/>
              <a:gd name="connsiteX156" fmla="*/ 6009467 w 6128435"/>
              <a:gd name="connsiteY156" fmla="*/ 6487076 h 6858000"/>
              <a:gd name="connsiteX157" fmla="*/ 5995064 w 6128435"/>
              <a:gd name="connsiteY157" fmla="*/ 6540791 h 6858000"/>
              <a:gd name="connsiteX158" fmla="*/ 5996309 w 6128435"/>
              <a:gd name="connsiteY158" fmla="*/ 6543961 h 6858000"/>
              <a:gd name="connsiteX159" fmla="*/ 5996048 w 6128435"/>
              <a:gd name="connsiteY159" fmla="*/ 6555444 h 6858000"/>
              <a:gd name="connsiteX160" fmla="*/ 6002524 w 6128435"/>
              <a:gd name="connsiteY160" fmla="*/ 6560188 h 6858000"/>
              <a:gd name="connsiteX161" fmla="*/ 6006823 w 6128435"/>
              <a:gd name="connsiteY161" fmla="*/ 6578546 h 6858000"/>
              <a:gd name="connsiteX162" fmla="*/ 6004510 w 6128435"/>
              <a:gd name="connsiteY162" fmla="*/ 6599256 h 6858000"/>
              <a:gd name="connsiteX163" fmla="*/ 5986207 w 6128435"/>
              <a:gd name="connsiteY163" fmla="*/ 6695855 h 6858000"/>
              <a:gd name="connsiteX164" fmla="*/ 5979428 w 6128435"/>
              <a:gd name="connsiteY164" fmla="*/ 6754678 h 6858000"/>
              <a:gd name="connsiteX165" fmla="*/ 5983398 w 6128435"/>
              <a:gd name="connsiteY165" fmla="*/ 6778641 h 6858000"/>
              <a:gd name="connsiteX166" fmla="*/ 5984543 w 6128435"/>
              <a:gd name="connsiteY166" fmla="*/ 6811016 h 6858000"/>
              <a:gd name="connsiteX167" fmla="*/ 5981802 w 6128435"/>
              <a:gd name="connsiteY167" fmla="*/ 6838578 h 6858000"/>
              <a:gd name="connsiteX168" fmla="*/ 5979671 w 6128435"/>
              <a:gd name="connsiteY168" fmla="*/ 6858000 h 6858000"/>
              <a:gd name="connsiteX169" fmla="*/ 0 w 6128435"/>
              <a:gd name="connsiteY169" fmla="*/ 6858000 h 6858000"/>
              <a:gd name="connsiteX170" fmla="*/ 0 w 6128435"/>
              <a:gd name="connsiteY170"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55696 w 6128435"/>
              <a:gd name="connsiteY34" fmla="*/ 195377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79312 w 6128435"/>
              <a:gd name="connsiteY42" fmla="*/ 2302757 h 6858000"/>
              <a:gd name="connsiteX43" fmla="*/ 5293877 w 6128435"/>
              <a:gd name="connsiteY43" fmla="*/ 2368649 h 6858000"/>
              <a:gd name="connsiteX44" fmla="*/ 5311338 w 6128435"/>
              <a:gd name="connsiteY44" fmla="*/ 2404034 h 6858000"/>
              <a:gd name="connsiteX45" fmla="*/ 5338366 w 6128435"/>
              <a:gd name="connsiteY45" fmla="*/ 2465052 h 6858000"/>
              <a:gd name="connsiteX46" fmla="*/ 5371263 w 6128435"/>
              <a:gd name="connsiteY46" fmla="*/ 2586413 h 6858000"/>
              <a:gd name="connsiteX47" fmla="*/ 5407503 w 6128435"/>
              <a:gd name="connsiteY47" fmla="*/ 2786290 h 6858000"/>
              <a:gd name="connsiteX48" fmla="*/ 5407356 w 6128435"/>
              <a:gd name="connsiteY48" fmla="*/ 2787545 h 6858000"/>
              <a:gd name="connsiteX49" fmla="*/ 5411130 w 6128435"/>
              <a:gd name="connsiteY49" fmla="*/ 2788640 h 6858000"/>
              <a:gd name="connsiteX50" fmla="*/ 5416439 w 6128435"/>
              <a:gd name="connsiteY50" fmla="*/ 2805666 h 6858000"/>
              <a:gd name="connsiteX51" fmla="*/ 5416589 w 6128435"/>
              <a:gd name="connsiteY51" fmla="*/ 2810822 h 6858000"/>
              <a:gd name="connsiteX52" fmla="*/ 5418542 w 6128435"/>
              <a:gd name="connsiteY52" fmla="*/ 2817745 h 6858000"/>
              <a:gd name="connsiteX53" fmla="*/ 5418847 w 6128435"/>
              <a:gd name="connsiteY53" fmla="*/ 2817825 h 6858000"/>
              <a:gd name="connsiteX54" fmla="*/ 5423364 w 6128435"/>
              <a:gd name="connsiteY54" fmla="*/ 2858292 h 6858000"/>
              <a:gd name="connsiteX55" fmla="*/ 5479298 w 6128435"/>
              <a:gd name="connsiteY55" fmla="*/ 2947791 h 6858000"/>
              <a:gd name="connsiteX56" fmla="*/ 5481770 w 6128435"/>
              <a:gd name="connsiteY56" fmla="*/ 2951352 h 6858000"/>
              <a:gd name="connsiteX57" fmla="*/ 5482045 w 6128435"/>
              <a:gd name="connsiteY57" fmla="*/ 2984371 h 6858000"/>
              <a:gd name="connsiteX58" fmla="*/ 5482415 w 6128435"/>
              <a:gd name="connsiteY58" fmla="*/ 3004079 h 6858000"/>
              <a:gd name="connsiteX59" fmla="*/ 5483865 w 6128435"/>
              <a:gd name="connsiteY59" fmla="*/ 3005467 h 6858000"/>
              <a:gd name="connsiteX60" fmla="*/ 5482236 w 6128435"/>
              <a:gd name="connsiteY60" fmla="*/ 3019791 h 6858000"/>
              <a:gd name="connsiteX61" fmla="*/ 5481505 w 6128435"/>
              <a:gd name="connsiteY61" fmla="*/ 3095286 h 6858000"/>
              <a:gd name="connsiteX62" fmla="*/ 5477595 w 6128435"/>
              <a:gd name="connsiteY62" fmla="*/ 3250534 h 6858000"/>
              <a:gd name="connsiteX63" fmla="*/ 5532836 w 6128435"/>
              <a:gd name="connsiteY63" fmla="*/ 3353840 h 6858000"/>
              <a:gd name="connsiteX64" fmla="*/ 5561229 w 6128435"/>
              <a:gd name="connsiteY64" fmla="*/ 3395784 h 6858000"/>
              <a:gd name="connsiteX65" fmla="*/ 5589758 w 6128435"/>
              <a:gd name="connsiteY65" fmla="*/ 3506453 h 6858000"/>
              <a:gd name="connsiteX66" fmla="*/ 5596144 w 6128435"/>
              <a:gd name="connsiteY66" fmla="*/ 3534624 h 6858000"/>
              <a:gd name="connsiteX67" fmla="*/ 5597750 w 6128435"/>
              <a:gd name="connsiteY67" fmla="*/ 3534129 h 6858000"/>
              <a:gd name="connsiteX68" fmla="*/ 5599700 w 6128435"/>
              <a:gd name="connsiteY68" fmla="*/ 3547221 h 6858000"/>
              <a:gd name="connsiteX69" fmla="*/ 5615031 w 6128435"/>
              <a:gd name="connsiteY69" fmla="*/ 3557482 h 6858000"/>
              <a:gd name="connsiteX70" fmla="*/ 5618377 w 6128435"/>
              <a:gd name="connsiteY70" fmla="*/ 3588431 h 6858000"/>
              <a:gd name="connsiteX71" fmla="*/ 5612155 w 6128435"/>
              <a:gd name="connsiteY71" fmla="*/ 3589869 h 6858000"/>
              <a:gd name="connsiteX72" fmla="*/ 5620843 w 6128435"/>
              <a:gd name="connsiteY72" fmla="*/ 3606745 h 6858000"/>
              <a:gd name="connsiteX73" fmla="*/ 5655472 w 6128435"/>
              <a:gd name="connsiteY73" fmla="*/ 3678877 h 6858000"/>
              <a:gd name="connsiteX74" fmla="*/ 5680448 w 6128435"/>
              <a:gd name="connsiteY74" fmla="*/ 3717760 h 6858000"/>
              <a:gd name="connsiteX75" fmla="*/ 5683015 w 6128435"/>
              <a:gd name="connsiteY75" fmla="*/ 3762025 h 6858000"/>
              <a:gd name="connsiteX76" fmla="*/ 5696643 w 6128435"/>
              <a:gd name="connsiteY76" fmla="*/ 3773888 h 6858000"/>
              <a:gd name="connsiteX77" fmla="*/ 5699203 w 6128435"/>
              <a:gd name="connsiteY77" fmla="*/ 3775823 h 6858000"/>
              <a:gd name="connsiteX78" fmla="*/ 5704824 w 6128435"/>
              <a:gd name="connsiteY78" fmla="*/ 3785966 h 6858000"/>
              <a:gd name="connsiteX79" fmla="*/ 5712204 w 6128435"/>
              <a:gd name="connsiteY79" fmla="*/ 3785830 h 6858000"/>
              <a:gd name="connsiteX80" fmla="*/ 5724816 w 6128435"/>
              <a:gd name="connsiteY80" fmla="*/ 3798949 h 6858000"/>
              <a:gd name="connsiteX81" fmla="*/ 5733539 w 6128435"/>
              <a:gd name="connsiteY81" fmla="*/ 3818457 h 6858000"/>
              <a:gd name="connsiteX82" fmla="*/ 5768491 w 6128435"/>
              <a:gd name="connsiteY82" fmla="*/ 3914399 h 6858000"/>
              <a:gd name="connsiteX83" fmla="*/ 5793123 w 6128435"/>
              <a:gd name="connsiteY83" fmla="*/ 3969952 h 6858000"/>
              <a:gd name="connsiteX84" fmla="*/ 5808321 w 6128435"/>
              <a:gd name="connsiteY84" fmla="*/ 3988153 h 6858000"/>
              <a:gd name="connsiteX85" fmla="*/ 5825621 w 6128435"/>
              <a:gd name="connsiteY85" fmla="*/ 4015525 h 6858000"/>
              <a:gd name="connsiteX86" fmla="*/ 5860672 w 6128435"/>
              <a:gd name="connsiteY86" fmla="*/ 4061579 h 6858000"/>
              <a:gd name="connsiteX87" fmla="*/ 5872173 w 6128435"/>
              <a:gd name="connsiteY87" fmla="*/ 4088497 h 6858000"/>
              <a:gd name="connsiteX88" fmla="*/ 5883705 w 6128435"/>
              <a:gd name="connsiteY88" fmla="*/ 4101899 h 6858000"/>
              <a:gd name="connsiteX89" fmla="*/ 5885314 w 6128435"/>
              <a:gd name="connsiteY89" fmla="*/ 4108387 h 6858000"/>
              <a:gd name="connsiteX90" fmla="*/ 5894095 w 6128435"/>
              <a:gd name="connsiteY90" fmla="*/ 4128857 h 6858000"/>
              <a:gd name="connsiteX91" fmla="*/ 5898339 w 6128435"/>
              <a:gd name="connsiteY91" fmla="*/ 4140800 h 6858000"/>
              <a:gd name="connsiteX92" fmla="*/ 5899734 w 6128435"/>
              <a:gd name="connsiteY92" fmla="*/ 4145632 h 6858000"/>
              <a:gd name="connsiteX93" fmla="*/ 5897098 w 6128435"/>
              <a:gd name="connsiteY93" fmla="*/ 4157819 h 6858000"/>
              <a:gd name="connsiteX94" fmla="*/ 5903513 w 6128435"/>
              <a:gd name="connsiteY94" fmla="*/ 4187661 h 6858000"/>
              <a:gd name="connsiteX95" fmla="*/ 5917114 w 6128435"/>
              <a:gd name="connsiteY95" fmla="*/ 4213096 h 6858000"/>
              <a:gd name="connsiteX96" fmla="*/ 5921153 w 6128435"/>
              <a:gd name="connsiteY96" fmla="*/ 4236222 h 6858000"/>
              <a:gd name="connsiteX97" fmla="*/ 5924233 w 6128435"/>
              <a:gd name="connsiteY97" fmla="*/ 4242060 h 6858000"/>
              <a:gd name="connsiteX98" fmla="*/ 5928910 w 6128435"/>
              <a:gd name="connsiteY98" fmla="*/ 4300973 h 6858000"/>
              <a:gd name="connsiteX99" fmla="*/ 5939320 w 6128435"/>
              <a:gd name="connsiteY99" fmla="*/ 4340435 h 6858000"/>
              <a:gd name="connsiteX100" fmla="*/ 5946705 w 6128435"/>
              <a:gd name="connsiteY100" fmla="*/ 4428051 h 6858000"/>
              <a:gd name="connsiteX101" fmla="*/ 5949261 w 6128435"/>
              <a:gd name="connsiteY101" fmla="*/ 4449185 h 6858000"/>
              <a:gd name="connsiteX102" fmla="*/ 5957504 w 6128435"/>
              <a:gd name="connsiteY102" fmla="*/ 4465911 h 6858000"/>
              <a:gd name="connsiteX103" fmla="*/ 5964689 w 6128435"/>
              <a:gd name="connsiteY103" fmla="*/ 4468532 h 6858000"/>
              <a:gd name="connsiteX104" fmla="*/ 5967062 w 6128435"/>
              <a:gd name="connsiteY104" fmla="*/ 4479923 h 6858000"/>
              <a:gd name="connsiteX105" fmla="*/ 5968960 w 6128435"/>
              <a:gd name="connsiteY105" fmla="*/ 4482655 h 6858000"/>
              <a:gd name="connsiteX106" fmla="*/ 5978567 w 6128435"/>
              <a:gd name="connsiteY106" fmla="*/ 4498605 h 6858000"/>
              <a:gd name="connsiteX107" fmla="*/ 5980106 w 6128435"/>
              <a:gd name="connsiteY107" fmla="*/ 4585087 h 6858000"/>
              <a:gd name="connsiteX108" fmla="*/ 5998138 w 6128435"/>
              <a:gd name="connsiteY108" fmla="*/ 4697518 h 6858000"/>
              <a:gd name="connsiteX109" fmla="*/ 6013516 w 6128435"/>
              <a:gd name="connsiteY109" fmla="*/ 4786619 h 6858000"/>
              <a:gd name="connsiteX110" fmla="*/ 6025404 w 6128435"/>
              <a:gd name="connsiteY110" fmla="*/ 4858148 h 6858000"/>
              <a:gd name="connsiteX111" fmla="*/ 6007749 w 6128435"/>
              <a:gd name="connsiteY111" fmla="*/ 4964715 h 6858000"/>
              <a:gd name="connsiteX112" fmla="*/ 6005269 w 6128435"/>
              <a:gd name="connsiteY112" fmla="*/ 5150567 h 6858000"/>
              <a:gd name="connsiteX113" fmla="*/ 6001127 w 6128435"/>
              <a:gd name="connsiteY113" fmla="*/ 5164609 h 6858000"/>
              <a:gd name="connsiteX114" fmla="*/ 5996647 w 6128435"/>
              <a:gd name="connsiteY114" fmla="*/ 5185640 h 6858000"/>
              <a:gd name="connsiteX115" fmla="*/ 5998514 w 6128435"/>
              <a:gd name="connsiteY115" fmla="*/ 5189673 h 6858000"/>
              <a:gd name="connsiteX116" fmla="*/ 5995970 w 6128435"/>
              <a:gd name="connsiteY116" fmla="*/ 5221547 h 6858000"/>
              <a:gd name="connsiteX117" fmla="*/ 5997218 w 6128435"/>
              <a:gd name="connsiteY117" fmla="*/ 5222031 h 6858000"/>
              <a:gd name="connsiteX118" fmla="*/ 6002116 w 6128435"/>
              <a:gd name="connsiteY118" fmla="*/ 5231223 h 6858000"/>
              <a:gd name="connsiteX119" fmla="*/ 6008541 w 6128435"/>
              <a:gd name="connsiteY119" fmla="*/ 5248680 h 6858000"/>
              <a:gd name="connsiteX120" fmla="*/ 6039260 w 6128435"/>
              <a:gd name="connsiteY120" fmla="*/ 5289518 h 6858000"/>
              <a:gd name="connsiteX121" fmla="*/ 6036748 w 6128435"/>
              <a:gd name="connsiteY121" fmla="*/ 5322752 h 6858000"/>
              <a:gd name="connsiteX122" fmla="*/ 6036943 w 6128435"/>
              <a:gd name="connsiteY122" fmla="*/ 5329480 h 6858000"/>
              <a:gd name="connsiteX123" fmla="*/ 6037236 w 6128435"/>
              <a:gd name="connsiteY123" fmla="*/ 5329634 h 6858000"/>
              <a:gd name="connsiteX124" fmla="*/ 6038019 w 6128435"/>
              <a:gd name="connsiteY124" fmla="*/ 5336764 h 6858000"/>
              <a:gd name="connsiteX125" fmla="*/ 6037298 w 6128435"/>
              <a:gd name="connsiteY125" fmla="*/ 5341753 h 6858000"/>
              <a:gd name="connsiteX126" fmla="*/ 6037677 w 6128435"/>
              <a:gd name="connsiteY126" fmla="*/ 5354807 h 6858000"/>
              <a:gd name="connsiteX127" fmla="*/ 6039728 w 6128435"/>
              <a:gd name="connsiteY127" fmla="*/ 5359416 h 6858000"/>
              <a:gd name="connsiteX128" fmla="*/ 6043311 w 6128435"/>
              <a:gd name="connsiteY128" fmla="*/ 5361407 h 6858000"/>
              <a:gd name="connsiteX129" fmla="*/ 6042954 w 6128435"/>
              <a:gd name="connsiteY129" fmla="*/ 5362576 h 6858000"/>
              <a:gd name="connsiteX130" fmla="*/ 6053435 w 6128435"/>
              <a:gd name="connsiteY130" fmla="*/ 5387547 h 6858000"/>
              <a:gd name="connsiteX131" fmla="*/ 6065933 w 6128435"/>
              <a:gd name="connsiteY131" fmla="*/ 5443002 h 6858000"/>
              <a:gd name="connsiteX132" fmla="*/ 6068640 w 6128435"/>
              <a:gd name="connsiteY132" fmla="*/ 5474503 h 6858000"/>
              <a:gd name="connsiteX133" fmla="*/ 6080922 w 6128435"/>
              <a:gd name="connsiteY133" fmla="*/ 5561070 h 6858000"/>
              <a:gd name="connsiteX134" fmla="*/ 6096949 w 6128435"/>
              <a:gd name="connsiteY134" fmla="*/ 5648179 h 6858000"/>
              <a:gd name="connsiteX135" fmla="*/ 6125703 w 6128435"/>
              <a:gd name="connsiteY135" fmla="*/ 5692894 h 6858000"/>
              <a:gd name="connsiteX136" fmla="*/ 6126670 w 6128435"/>
              <a:gd name="connsiteY136" fmla="*/ 5697882 h 6858000"/>
              <a:gd name="connsiteX137" fmla="*/ 6124061 w 6128435"/>
              <a:gd name="connsiteY137" fmla="*/ 5710294 h 6858000"/>
              <a:gd name="connsiteX138" fmla="*/ 6122213 w 6128435"/>
              <a:gd name="connsiteY138" fmla="*/ 5714762 h 6858000"/>
              <a:gd name="connsiteX139" fmla="*/ 6121353 w 6128435"/>
              <a:gd name="connsiteY139" fmla="*/ 5721725 h 6858000"/>
              <a:gd name="connsiteX140" fmla="*/ 6121607 w 6128435"/>
              <a:gd name="connsiteY140" fmla="*/ 5721959 h 6858000"/>
              <a:gd name="connsiteX141" fmla="*/ 6120262 w 6128435"/>
              <a:gd name="connsiteY141" fmla="*/ 5728358 h 6858000"/>
              <a:gd name="connsiteX142" fmla="*/ 6110194 w 6128435"/>
              <a:gd name="connsiteY142" fmla="*/ 5758853 h 6858000"/>
              <a:gd name="connsiteX143" fmla="*/ 6127519 w 6128435"/>
              <a:gd name="connsiteY143" fmla="*/ 5865775 h 6858000"/>
              <a:gd name="connsiteX144" fmla="*/ 6128435 w 6128435"/>
              <a:gd name="connsiteY144" fmla="*/ 5870164 h 6858000"/>
              <a:gd name="connsiteX145" fmla="*/ 6119217 w 6128435"/>
              <a:gd name="connsiteY145" fmla="*/ 5888542 h 6858000"/>
              <a:gd name="connsiteX146" fmla="*/ 6115966 w 6128435"/>
              <a:gd name="connsiteY146" fmla="*/ 5898387 h 6858000"/>
              <a:gd name="connsiteX147" fmla="*/ 6111924 w 6128435"/>
              <a:gd name="connsiteY147" fmla="*/ 5900444 h 6858000"/>
              <a:gd name="connsiteX148" fmla="*/ 6108716 w 6128435"/>
              <a:gd name="connsiteY148" fmla="*/ 5915345 h 6858000"/>
              <a:gd name="connsiteX149" fmla="*/ 6109524 w 6128435"/>
              <a:gd name="connsiteY149" fmla="*/ 5917328 h 6858000"/>
              <a:gd name="connsiteX150" fmla="*/ 6102493 w 6128435"/>
              <a:gd name="connsiteY150" fmla="*/ 5928602 h 6858000"/>
              <a:gd name="connsiteX151" fmla="*/ 6056863 w 6128435"/>
              <a:gd name="connsiteY151" fmla="*/ 6000643 h 6858000"/>
              <a:gd name="connsiteX152" fmla="*/ 6045436 w 6128435"/>
              <a:gd name="connsiteY152" fmla="*/ 6124480 h 6858000"/>
              <a:gd name="connsiteX153" fmla="*/ 6030489 w 6128435"/>
              <a:gd name="connsiteY153" fmla="*/ 6317666 h 6858000"/>
              <a:gd name="connsiteX154" fmla="*/ 6007492 w 6128435"/>
              <a:gd name="connsiteY154" fmla="*/ 6440818 h 6858000"/>
              <a:gd name="connsiteX155" fmla="*/ 6009467 w 6128435"/>
              <a:gd name="connsiteY155" fmla="*/ 6487076 h 6858000"/>
              <a:gd name="connsiteX156" fmla="*/ 5995064 w 6128435"/>
              <a:gd name="connsiteY156" fmla="*/ 6540791 h 6858000"/>
              <a:gd name="connsiteX157" fmla="*/ 5996309 w 6128435"/>
              <a:gd name="connsiteY157" fmla="*/ 6543961 h 6858000"/>
              <a:gd name="connsiteX158" fmla="*/ 5996048 w 6128435"/>
              <a:gd name="connsiteY158" fmla="*/ 6555444 h 6858000"/>
              <a:gd name="connsiteX159" fmla="*/ 6002524 w 6128435"/>
              <a:gd name="connsiteY159" fmla="*/ 6560188 h 6858000"/>
              <a:gd name="connsiteX160" fmla="*/ 6006823 w 6128435"/>
              <a:gd name="connsiteY160" fmla="*/ 6578546 h 6858000"/>
              <a:gd name="connsiteX161" fmla="*/ 6004510 w 6128435"/>
              <a:gd name="connsiteY161" fmla="*/ 6599256 h 6858000"/>
              <a:gd name="connsiteX162" fmla="*/ 5986207 w 6128435"/>
              <a:gd name="connsiteY162" fmla="*/ 6695855 h 6858000"/>
              <a:gd name="connsiteX163" fmla="*/ 5979428 w 6128435"/>
              <a:gd name="connsiteY163" fmla="*/ 6754678 h 6858000"/>
              <a:gd name="connsiteX164" fmla="*/ 5983398 w 6128435"/>
              <a:gd name="connsiteY164" fmla="*/ 6778641 h 6858000"/>
              <a:gd name="connsiteX165" fmla="*/ 5984543 w 6128435"/>
              <a:gd name="connsiteY165" fmla="*/ 6811016 h 6858000"/>
              <a:gd name="connsiteX166" fmla="*/ 5981802 w 6128435"/>
              <a:gd name="connsiteY166" fmla="*/ 6838578 h 6858000"/>
              <a:gd name="connsiteX167" fmla="*/ 5979671 w 6128435"/>
              <a:gd name="connsiteY167" fmla="*/ 6858000 h 6858000"/>
              <a:gd name="connsiteX168" fmla="*/ 0 w 6128435"/>
              <a:gd name="connsiteY168" fmla="*/ 6858000 h 6858000"/>
              <a:gd name="connsiteX169" fmla="*/ 0 w 6128435"/>
              <a:gd name="connsiteY169"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55696 w 6128435"/>
              <a:gd name="connsiteY34" fmla="*/ 195377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79312 w 6128435"/>
              <a:gd name="connsiteY42" fmla="*/ 2302757 h 6858000"/>
              <a:gd name="connsiteX43" fmla="*/ 5293877 w 6128435"/>
              <a:gd name="connsiteY43" fmla="*/ 2368649 h 6858000"/>
              <a:gd name="connsiteX44" fmla="*/ 5311338 w 6128435"/>
              <a:gd name="connsiteY44" fmla="*/ 2404034 h 6858000"/>
              <a:gd name="connsiteX45" fmla="*/ 5338366 w 6128435"/>
              <a:gd name="connsiteY45" fmla="*/ 2465052 h 6858000"/>
              <a:gd name="connsiteX46" fmla="*/ 5371263 w 6128435"/>
              <a:gd name="connsiteY46" fmla="*/ 2586413 h 6858000"/>
              <a:gd name="connsiteX47" fmla="*/ 5407503 w 6128435"/>
              <a:gd name="connsiteY47" fmla="*/ 2786290 h 6858000"/>
              <a:gd name="connsiteX48" fmla="*/ 5407356 w 6128435"/>
              <a:gd name="connsiteY48" fmla="*/ 2787545 h 6858000"/>
              <a:gd name="connsiteX49" fmla="*/ 5411130 w 6128435"/>
              <a:gd name="connsiteY49" fmla="*/ 2788640 h 6858000"/>
              <a:gd name="connsiteX50" fmla="*/ 5416439 w 6128435"/>
              <a:gd name="connsiteY50" fmla="*/ 2805666 h 6858000"/>
              <a:gd name="connsiteX51" fmla="*/ 5416589 w 6128435"/>
              <a:gd name="connsiteY51" fmla="*/ 2810822 h 6858000"/>
              <a:gd name="connsiteX52" fmla="*/ 5418542 w 6128435"/>
              <a:gd name="connsiteY52" fmla="*/ 2817745 h 6858000"/>
              <a:gd name="connsiteX53" fmla="*/ 5418847 w 6128435"/>
              <a:gd name="connsiteY53" fmla="*/ 2817825 h 6858000"/>
              <a:gd name="connsiteX54" fmla="*/ 5457023 w 6128435"/>
              <a:gd name="connsiteY54" fmla="*/ 2858292 h 6858000"/>
              <a:gd name="connsiteX55" fmla="*/ 5479298 w 6128435"/>
              <a:gd name="connsiteY55" fmla="*/ 2947791 h 6858000"/>
              <a:gd name="connsiteX56" fmla="*/ 5481770 w 6128435"/>
              <a:gd name="connsiteY56" fmla="*/ 2951352 h 6858000"/>
              <a:gd name="connsiteX57" fmla="*/ 5482045 w 6128435"/>
              <a:gd name="connsiteY57" fmla="*/ 2984371 h 6858000"/>
              <a:gd name="connsiteX58" fmla="*/ 5482415 w 6128435"/>
              <a:gd name="connsiteY58" fmla="*/ 3004079 h 6858000"/>
              <a:gd name="connsiteX59" fmla="*/ 5483865 w 6128435"/>
              <a:gd name="connsiteY59" fmla="*/ 3005467 h 6858000"/>
              <a:gd name="connsiteX60" fmla="*/ 5482236 w 6128435"/>
              <a:gd name="connsiteY60" fmla="*/ 3019791 h 6858000"/>
              <a:gd name="connsiteX61" fmla="*/ 5481505 w 6128435"/>
              <a:gd name="connsiteY61" fmla="*/ 3095286 h 6858000"/>
              <a:gd name="connsiteX62" fmla="*/ 5477595 w 6128435"/>
              <a:gd name="connsiteY62" fmla="*/ 3250534 h 6858000"/>
              <a:gd name="connsiteX63" fmla="*/ 5532836 w 6128435"/>
              <a:gd name="connsiteY63" fmla="*/ 3353840 h 6858000"/>
              <a:gd name="connsiteX64" fmla="*/ 5561229 w 6128435"/>
              <a:gd name="connsiteY64" fmla="*/ 3395784 h 6858000"/>
              <a:gd name="connsiteX65" fmla="*/ 5589758 w 6128435"/>
              <a:gd name="connsiteY65" fmla="*/ 3506453 h 6858000"/>
              <a:gd name="connsiteX66" fmla="*/ 5596144 w 6128435"/>
              <a:gd name="connsiteY66" fmla="*/ 3534624 h 6858000"/>
              <a:gd name="connsiteX67" fmla="*/ 5597750 w 6128435"/>
              <a:gd name="connsiteY67" fmla="*/ 3534129 h 6858000"/>
              <a:gd name="connsiteX68" fmla="*/ 5599700 w 6128435"/>
              <a:gd name="connsiteY68" fmla="*/ 3547221 h 6858000"/>
              <a:gd name="connsiteX69" fmla="*/ 5615031 w 6128435"/>
              <a:gd name="connsiteY69" fmla="*/ 3557482 h 6858000"/>
              <a:gd name="connsiteX70" fmla="*/ 5618377 w 6128435"/>
              <a:gd name="connsiteY70" fmla="*/ 3588431 h 6858000"/>
              <a:gd name="connsiteX71" fmla="*/ 5612155 w 6128435"/>
              <a:gd name="connsiteY71" fmla="*/ 3589869 h 6858000"/>
              <a:gd name="connsiteX72" fmla="*/ 5620843 w 6128435"/>
              <a:gd name="connsiteY72" fmla="*/ 3606745 h 6858000"/>
              <a:gd name="connsiteX73" fmla="*/ 5655472 w 6128435"/>
              <a:gd name="connsiteY73" fmla="*/ 3678877 h 6858000"/>
              <a:gd name="connsiteX74" fmla="*/ 5680448 w 6128435"/>
              <a:gd name="connsiteY74" fmla="*/ 3717760 h 6858000"/>
              <a:gd name="connsiteX75" fmla="*/ 5683015 w 6128435"/>
              <a:gd name="connsiteY75" fmla="*/ 3762025 h 6858000"/>
              <a:gd name="connsiteX76" fmla="*/ 5696643 w 6128435"/>
              <a:gd name="connsiteY76" fmla="*/ 3773888 h 6858000"/>
              <a:gd name="connsiteX77" fmla="*/ 5699203 w 6128435"/>
              <a:gd name="connsiteY77" fmla="*/ 3775823 h 6858000"/>
              <a:gd name="connsiteX78" fmla="*/ 5704824 w 6128435"/>
              <a:gd name="connsiteY78" fmla="*/ 3785966 h 6858000"/>
              <a:gd name="connsiteX79" fmla="*/ 5712204 w 6128435"/>
              <a:gd name="connsiteY79" fmla="*/ 3785830 h 6858000"/>
              <a:gd name="connsiteX80" fmla="*/ 5724816 w 6128435"/>
              <a:gd name="connsiteY80" fmla="*/ 3798949 h 6858000"/>
              <a:gd name="connsiteX81" fmla="*/ 5733539 w 6128435"/>
              <a:gd name="connsiteY81" fmla="*/ 3818457 h 6858000"/>
              <a:gd name="connsiteX82" fmla="*/ 5768491 w 6128435"/>
              <a:gd name="connsiteY82" fmla="*/ 3914399 h 6858000"/>
              <a:gd name="connsiteX83" fmla="*/ 5793123 w 6128435"/>
              <a:gd name="connsiteY83" fmla="*/ 3969952 h 6858000"/>
              <a:gd name="connsiteX84" fmla="*/ 5808321 w 6128435"/>
              <a:gd name="connsiteY84" fmla="*/ 3988153 h 6858000"/>
              <a:gd name="connsiteX85" fmla="*/ 5825621 w 6128435"/>
              <a:gd name="connsiteY85" fmla="*/ 4015525 h 6858000"/>
              <a:gd name="connsiteX86" fmla="*/ 5860672 w 6128435"/>
              <a:gd name="connsiteY86" fmla="*/ 4061579 h 6858000"/>
              <a:gd name="connsiteX87" fmla="*/ 5872173 w 6128435"/>
              <a:gd name="connsiteY87" fmla="*/ 4088497 h 6858000"/>
              <a:gd name="connsiteX88" fmla="*/ 5883705 w 6128435"/>
              <a:gd name="connsiteY88" fmla="*/ 4101899 h 6858000"/>
              <a:gd name="connsiteX89" fmla="*/ 5885314 w 6128435"/>
              <a:gd name="connsiteY89" fmla="*/ 4108387 h 6858000"/>
              <a:gd name="connsiteX90" fmla="*/ 5894095 w 6128435"/>
              <a:gd name="connsiteY90" fmla="*/ 4128857 h 6858000"/>
              <a:gd name="connsiteX91" fmla="*/ 5898339 w 6128435"/>
              <a:gd name="connsiteY91" fmla="*/ 4140800 h 6858000"/>
              <a:gd name="connsiteX92" fmla="*/ 5899734 w 6128435"/>
              <a:gd name="connsiteY92" fmla="*/ 4145632 h 6858000"/>
              <a:gd name="connsiteX93" fmla="*/ 5897098 w 6128435"/>
              <a:gd name="connsiteY93" fmla="*/ 4157819 h 6858000"/>
              <a:gd name="connsiteX94" fmla="*/ 5903513 w 6128435"/>
              <a:gd name="connsiteY94" fmla="*/ 4187661 h 6858000"/>
              <a:gd name="connsiteX95" fmla="*/ 5917114 w 6128435"/>
              <a:gd name="connsiteY95" fmla="*/ 4213096 h 6858000"/>
              <a:gd name="connsiteX96" fmla="*/ 5921153 w 6128435"/>
              <a:gd name="connsiteY96" fmla="*/ 4236222 h 6858000"/>
              <a:gd name="connsiteX97" fmla="*/ 5924233 w 6128435"/>
              <a:gd name="connsiteY97" fmla="*/ 4242060 h 6858000"/>
              <a:gd name="connsiteX98" fmla="*/ 5928910 w 6128435"/>
              <a:gd name="connsiteY98" fmla="*/ 4300973 h 6858000"/>
              <a:gd name="connsiteX99" fmla="*/ 5939320 w 6128435"/>
              <a:gd name="connsiteY99" fmla="*/ 4340435 h 6858000"/>
              <a:gd name="connsiteX100" fmla="*/ 5946705 w 6128435"/>
              <a:gd name="connsiteY100" fmla="*/ 4428051 h 6858000"/>
              <a:gd name="connsiteX101" fmla="*/ 5949261 w 6128435"/>
              <a:gd name="connsiteY101" fmla="*/ 4449185 h 6858000"/>
              <a:gd name="connsiteX102" fmla="*/ 5957504 w 6128435"/>
              <a:gd name="connsiteY102" fmla="*/ 4465911 h 6858000"/>
              <a:gd name="connsiteX103" fmla="*/ 5964689 w 6128435"/>
              <a:gd name="connsiteY103" fmla="*/ 4468532 h 6858000"/>
              <a:gd name="connsiteX104" fmla="*/ 5967062 w 6128435"/>
              <a:gd name="connsiteY104" fmla="*/ 4479923 h 6858000"/>
              <a:gd name="connsiteX105" fmla="*/ 5968960 w 6128435"/>
              <a:gd name="connsiteY105" fmla="*/ 4482655 h 6858000"/>
              <a:gd name="connsiteX106" fmla="*/ 5978567 w 6128435"/>
              <a:gd name="connsiteY106" fmla="*/ 4498605 h 6858000"/>
              <a:gd name="connsiteX107" fmla="*/ 5980106 w 6128435"/>
              <a:gd name="connsiteY107" fmla="*/ 4585087 h 6858000"/>
              <a:gd name="connsiteX108" fmla="*/ 5998138 w 6128435"/>
              <a:gd name="connsiteY108" fmla="*/ 4697518 h 6858000"/>
              <a:gd name="connsiteX109" fmla="*/ 6013516 w 6128435"/>
              <a:gd name="connsiteY109" fmla="*/ 4786619 h 6858000"/>
              <a:gd name="connsiteX110" fmla="*/ 6025404 w 6128435"/>
              <a:gd name="connsiteY110" fmla="*/ 4858148 h 6858000"/>
              <a:gd name="connsiteX111" fmla="*/ 6007749 w 6128435"/>
              <a:gd name="connsiteY111" fmla="*/ 4964715 h 6858000"/>
              <a:gd name="connsiteX112" fmla="*/ 6005269 w 6128435"/>
              <a:gd name="connsiteY112" fmla="*/ 5150567 h 6858000"/>
              <a:gd name="connsiteX113" fmla="*/ 6001127 w 6128435"/>
              <a:gd name="connsiteY113" fmla="*/ 5164609 h 6858000"/>
              <a:gd name="connsiteX114" fmla="*/ 5996647 w 6128435"/>
              <a:gd name="connsiteY114" fmla="*/ 5185640 h 6858000"/>
              <a:gd name="connsiteX115" fmla="*/ 5998514 w 6128435"/>
              <a:gd name="connsiteY115" fmla="*/ 5189673 h 6858000"/>
              <a:gd name="connsiteX116" fmla="*/ 5995970 w 6128435"/>
              <a:gd name="connsiteY116" fmla="*/ 5221547 h 6858000"/>
              <a:gd name="connsiteX117" fmla="*/ 5997218 w 6128435"/>
              <a:gd name="connsiteY117" fmla="*/ 5222031 h 6858000"/>
              <a:gd name="connsiteX118" fmla="*/ 6002116 w 6128435"/>
              <a:gd name="connsiteY118" fmla="*/ 5231223 h 6858000"/>
              <a:gd name="connsiteX119" fmla="*/ 6008541 w 6128435"/>
              <a:gd name="connsiteY119" fmla="*/ 5248680 h 6858000"/>
              <a:gd name="connsiteX120" fmla="*/ 6039260 w 6128435"/>
              <a:gd name="connsiteY120" fmla="*/ 5289518 h 6858000"/>
              <a:gd name="connsiteX121" fmla="*/ 6036748 w 6128435"/>
              <a:gd name="connsiteY121" fmla="*/ 5322752 h 6858000"/>
              <a:gd name="connsiteX122" fmla="*/ 6036943 w 6128435"/>
              <a:gd name="connsiteY122" fmla="*/ 5329480 h 6858000"/>
              <a:gd name="connsiteX123" fmla="*/ 6037236 w 6128435"/>
              <a:gd name="connsiteY123" fmla="*/ 5329634 h 6858000"/>
              <a:gd name="connsiteX124" fmla="*/ 6038019 w 6128435"/>
              <a:gd name="connsiteY124" fmla="*/ 5336764 h 6858000"/>
              <a:gd name="connsiteX125" fmla="*/ 6037298 w 6128435"/>
              <a:gd name="connsiteY125" fmla="*/ 5341753 h 6858000"/>
              <a:gd name="connsiteX126" fmla="*/ 6037677 w 6128435"/>
              <a:gd name="connsiteY126" fmla="*/ 5354807 h 6858000"/>
              <a:gd name="connsiteX127" fmla="*/ 6039728 w 6128435"/>
              <a:gd name="connsiteY127" fmla="*/ 5359416 h 6858000"/>
              <a:gd name="connsiteX128" fmla="*/ 6043311 w 6128435"/>
              <a:gd name="connsiteY128" fmla="*/ 5361407 h 6858000"/>
              <a:gd name="connsiteX129" fmla="*/ 6042954 w 6128435"/>
              <a:gd name="connsiteY129" fmla="*/ 5362576 h 6858000"/>
              <a:gd name="connsiteX130" fmla="*/ 6053435 w 6128435"/>
              <a:gd name="connsiteY130" fmla="*/ 5387547 h 6858000"/>
              <a:gd name="connsiteX131" fmla="*/ 6065933 w 6128435"/>
              <a:gd name="connsiteY131" fmla="*/ 5443002 h 6858000"/>
              <a:gd name="connsiteX132" fmla="*/ 6068640 w 6128435"/>
              <a:gd name="connsiteY132" fmla="*/ 5474503 h 6858000"/>
              <a:gd name="connsiteX133" fmla="*/ 6080922 w 6128435"/>
              <a:gd name="connsiteY133" fmla="*/ 5561070 h 6858000"/>
              <a:gd name="connsiteX134" fmla="*/ 6096949 w 6128435"/>
              <a:gd name="connsiteY134" fmla="*/ 5648179 h 6858000"/>
              <a:gd name="connsiteX135" fmla="*/ 6125703 w 6128435"/>
              <a:gd name="connsiteY135" fmla="*/ 5692894 h 6858000"/>
              <a:gd name="connsiteX136" fmla="*/ 6126670 w 6128435"/>
              <a:gd name="connsiteY136" fmla="*/ 5697882 h 6858000"/>
              <a:gd name="connsiteX137" fmla="*/ 6124061 w 6128435"/>
              <a:gd name="connsiteY137" fmla="*/ 5710294 h 6858000"/>
              <a:gd name="connsiteX138" fmla="*/ 6122213 w 6128435"/>
              <a:gd name="connsiteY138" fmla="*/ 5714762 h 6858000"/>
              <a:gd name="connsiteX139" fmla="*/ 6121353 w 6128435"/>
              <a:gd name="connsiteY139" fmla="*/ 5721725 h 6858000"/>
              <a:gd name="connsiteX140" fmla="*/ 6121607 w 6128435"/>
              <a:gd name="connsiteY140" fmla="*/ 5721959 h 6858000"/>
              <a:gd name="connsiteX141" fmla="*/ 6120262 w 6128435"/>
              <a:gd name="connsiteY141" fmla="*/ 5728358 h 6858000"/>
              <a:gd name="connsiteX142" fmla="*/ 6110194 w 6128435"/>
              <a:gd name="connsiteY142" fmla="*/ 5758853 h 6858000"/>
              <a:gd name="connsiteX143" fmla="*/ 6127519 w 6128435"/>
              <a:gd name="connsiteY143" fmla="*/ 5865775 h 6858000"/>
              <a:gd name="connsiteX144" fmla="*/ 6128435 w 6128435"/>
              <a:gd name="connsiteY144" fmla="*/ 5870164 h 6858000"/>
              <a:gd name="connsiteX145" fmla="*/ 6119217 w 6128435"/>
              <a:gd name="connsiteY145" fmla="*/ 5888542 h 6858000"/>
              <a:gd name="connsiteX146" fmla="*/ 6115966 w 6128435"/>
              <a:gd name="connsiteY146" fmla="*/ 5898387 h 6858000"/>
              <a:gd name="connsiteX147" fmla="*/ 6111924 w 6128435"/>
              <a:gd name="connsiteY147" fmla="*/ 5900444 h 6858000"/>
              <a:gd name="connsiteX148" fmla="*/ 6108716 w 6128435"/>
              <a:gd name="connsiteY148" fmla="*/ 5915345 h 6858000"/>
              <a:gd name="connsiteX149" fmla="*/ 6109524 w 6128435"/>
              <a:gd name="connsiteY149" fmla="*/ 5917328 h 6858000"/>
              <a:gd name="connsiteX150" fmla="*/ 6102493 w 6128435"/>
              <a:gd name="connsiteY150" fmla="*/ 5928602 h 6858000"/>
              <a:gd name="connsiteX151" fmla="*/ 6056863 w 6128435"/>
              <a:gd name="connsiteY151" fmla="*/ 6000643 h 6858000"/>
              <a:gd name="connsiteX152" fmla="*/ 6045436 w 6128435"/>
              <a:gd name="connsiteY152" fmla="*/ 6124480 h 6858000"/>
              <a:gd name="connsiteX153" fmla="*/ 6030489 w 6128435"/>
              <a:gd name="connsiteY153" fmla="*/ 6317666 h 6858000"/>
              <a:gd name="connsiteX154" fmla="*/ 6007492 w 6128435"/>
              <a:gd name="connsiteY154" fmla="*/ 6440818 h 6858000"/>
              <a:gd name="connsiteX155" fmla="*/ 6009467 w 6128435"/>
              <a:gd name="connsiteY155" fmla="*/ 6487076 h 6858000"/>
              <a:gd name="connsiteX156" fmla="*/ 5995064 w 6128435"/>
              <a:gd name="connsiteY156" fmla="*/ 6540791 h 6858000"/>
              <a:gd name="connsiteX157" fmla="*/ 5996309 w 6128435"/>
              <a:gd name="connsiteY157" fmla="*/ 6543961 h 6858000"/>
              <a:gd name="connsiteX158" fmla="*/ 5996048 w 6128435"/>
              <a:gd name="connsiteY158" fmla="*/ 6555444 h 6858000"/>
              <a:gd name="connsiteX159" fmla="*/ 6002524 w 6128435"/>
              <a:gd name="connsiteY159" fmla="*/ 6560188 h 6858000"/>
              <a:gd name="connsiteX160" fmla="*/ 6006823 w 6128435"/>
              <a:gd name="connsiteY160" fmla="*/ 6578546 h 6858000"/>
              <a:gd name="connsiteX161" fmla="*/ 6004510 w 6128435"/>
              <a:gd name="connsiteY161" fmla="*/ 6599256 h 6858000"/>
              <a:gd name="connsiteX162" fmla="*/ 5986207 w 6128435"/>
              <a:gd name="connsiteY162" fmla="*/ 6695855 h 6858000"/>
              <a:gd name="connsiteX163" fmla="*/ 5979428 w 6128435"/>
              <a:gd name="connsiteY163" fmla="*/ 6754678 h 6858000"/>
              <a:gd name="connsiteX164" fmla="*/ 5983398 w 6128435"/>
              <a:gd name="connsiteY164" fmla="*/ 6778641 h 6858000"/>
              <a:gd name="connsiteX165" fmla="*/ 5984543 w 6128435"/>
              <a:gd name="connsiteY165" fmla="*/ 6811016 h 6858000"/>
              <a:gd name="connsiteX166" fmla="*/ 5981802 w 6128435"/>
              <a:gd name="connsiteY166" fmla="*/ 6838578 h 6858000"/>
              <a:gd name="connsiteX167" fmla="*/ 5979671 w 6128435"/>
              <a:gd name="connsiteY167" fmla="*/ 6858000 h 6858000"/>
              <a:gd name="connsiteX168" fmla="*/ 0 w 6128435"/>
              <a:gd name="connsiteY168" fmla="*/ 6858000 h 6858000"/>
              <a:gd name="connsiteX169" fmla="*/ 0 w 6128435"/>
              <a:gd name="connsiteY169"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5452 w 6128435"/>
              <a:gd name="connsiteY13" fmla="*/ 745392 h 6858000"/>
              <a:gd name="connsiteX14" fmla="*/ 5189051 w 6128435"/>
              <a:gd name="connsiteY14" fmla="*/ 782518 h 6858000"/>
              <a:gd name="connsiteX15" fmla="*/ 5210428 w 6128435"/>
              <a:gd name="connsiteY15" fmla="*/ 815772 h 6858000"/>
              <a:gd name="connsiteX16" fmla="*/ 5221088 w 6128435"/>
              <a:gd name="connsiteY16" fmla="*/ 860193 h 6858000"/>
              <a:gd name="connsiteX17" fmla="*/ 5227653 w 6128435"/>
              <a:gd name="connsiteY17" fmla="*/ 886709 h 6858000"/>
              <a:gd name="connsiteX18" fmla="*/ 5230806 w 6128435"/>
              <a:gd name="connsiteY18" fmla="*/ 961354 h 6858000"/>
              <a:gd name="connsiteX19" fmla="*/ 5201018 w 6128435"/>
              <a:gd name="connsiteY19" fmla="*/ 1095027 h 6858000"/>
              <a:gd name="connsiteX20" fmla="*/ 5202153 w 6128435"/>
              <a:gd name="connsiteY20" fmla="*/ 1133224 h 6858000"/>
              <a:gd name="connsiteX21" fmla="*/ 5207370 w 6128435"/>
              <a:gd name="connsiteY21" fmla="*/ 1138097 h 6858000"/>
              <a:gd name="connsiteX22" fmla="*/ 5189234 w 6128435"/>
              <a:gd name="connsiteY22" fmla="*/ 1193495 h 6858000"/>
              <a:gd name="connsiteX23" fmla="*/ 5202769 w 6128435"/>
              <a:gd name="connsiteY23" fmla="*/ 1269450 h 6858000"/>
              <a:gd name="connsiteX24" fmla="*/ 5225968 w 6128435"/>
              <a:gd name="connsiteY24" fmla="*/ 1357994 h 6858000"/>
              <a:gd name="connsiteX25" fmla="*/ 5233819 w 6128435"/>
              <a:gd name="connsiteY25" fmla="*/ 1380922 h 6858000"/>
              <a:gd name="connsiteX26" fmla="*/ 5237226 w 6128435"/>
              <a:gd name="connsiteY26" fmla="*/ 1441327 h 6858000"/>
              <a:gd name="connsiteX27" fmla="*/ 5244434 w 6128435"/>
              <a:gd name="connsiteY27" fmla="*/ 1580810 h 6858000"/>
              <a:gd name="connsiteX28" fmla="*/ 5251453 w 6128435"/>
              <a:gd name="connsiteY28" fmla="*/ 1583934 h 6858000"/>
              <a:gd name="connsiteX29" fmla="*/ 5253136 w 6128435"/>
              <a:gd name="connsiteY29" fmla="*/ 1595457 h 6858000"/>
              <a:gd name="connsiteX30" fmla="*/ 5254863 w 6128435"/>
              <a:gd name="connsiteY30" fmla="*/ 1598311 h 6858000"/>
              <a:gd name="connsiteX31" fmla="*/ 5263491 w 6128435"/>
              <a:gd name="connsiteY31" fmla="*/ 1642938 h 6858000"/>
              <a:gd name="connsiteX32" fmla="*/ 5261314 w 6128435"/>
              <a:gd name="connsiteY32" fmla="*/ 1689177 h 6858000"/>
              <a:gd name="connsiteX33" fmla="*/ 5259788 w 6128435"/>
              <a:gd name="connsiteY33" fmla="*/ 1768516 h 6858000"/>
              <a:gd name="connsiteX34" fmla="*/ 5255696 w 6128435"/>
              <a:gd name="connsiteY34" fmla="*/ 1953770 h 6858000"/>
              <a:gd name="connsiteX35" fmla="*/ 5252592 w 6128435"/>
              <a:gd name="connsiteY35" fmla="*/ 2092210 h 6858000"/>
              <a:gd name="connsiteX36" fmla="*/ 5264303 w 6128435"/>
              <a:gd name="connsiteY36" fmla="*/ 2225157 h 6858000"/>
              <a:gd name="connsiteX37" fmla="*/ 5254949 w 6128435"/>
              <a:gd name="connsiteY37" fmla="*/ 2236160 h 6858000"/>
              <a:gd name="connsiteX38" fmla="*/ 5250104 w 6128435"/>
              <a:gd name="connsiteY38" fmla="*/ 2249166 h 6858000"/>
              <a:gd name="connsiteX39" fmla="*/ 5251214 w 6128435"/>
              <a:gd name="connsiteY39" fmla="*/ 2250944 h 6858000"/>
              <a:gd name="connsiteX40" fmla="*/ 5250644 w 6128435"/>
              <a:gd name="connsiteY40" fmla="*/ 2266619 h 6858000"/>
              <a:gd name="connsiteX41" fmla="*/ 5247111 w 6128435"/>
              <a:gd name="connsiteY41" fmla="*/ 2269679 h 6858000"/>
              <a:gd name="connsiteX42" fmla="*/ 5279312 w 6128435"/>
              <a:gd name="connsiteY42" fmla="*/ 2302757 h 6858000"/>
              <a:gd name="connsiteX43" fmla="*/ 5293877 w 6128435"/>
              <a:gd name="connsiteY43" fmla="*/ 2368649 h 6858000"/>
              <a:gd name="connsiteX44" fmla="*/ 5311338 w 6128435"/>
              <a:gd name="connsiteY44" fmla="*/ 2404034 h 6858000"/>
              <a:gd name="connsiteX45" fmla="*/ 5338366 w 6128435"/>
              <a:gd name="connsiteY45" fmla="*/ 2465052 h 6858000"/>
              <a:gd name="connsiteX46" fmla="*/ 5371263 w 6128435"/>
              <a:gd name="connsiteY46" fmla="*/ 2586413 h 6858000"/>
              <a:gd name="connsiteX47" fmla="*/ 5407503 w 6128435"/>
              <a:gd name="connsiteY47" fmla="*/ 2786290 h 6858000"/>
              <a:gd name="connsiteX48" fmla="*/ 5407356 w 6128435"/>
              <a:gd name="connsiteY48" fmla="*/ 2787545 h 6858000"/>
              <a:gd name="connsiteX49" fmla="*/ 5411130 w 6128435"/>
              <a:gd name="connsiteY49" fmla="*/ 2788640 h 6858000"/>
              <a:gd name="connsiteX50" fmla="*/ 5416439 w 6128435"/>
              <a:gd name="connsiteY50" fmla="*/ 2805666 h 6858000"/>
              <a:gd name="connsiteX51" fmla="*/ 5416589 w 6128435"/>
              <a:gd name="connsiteY51" fmla="*/ 2810822 h 6858000"/>
              <a:gd name="connsiteX52" fmla="*/ 5418542 w 6128435"/>
              <a:gd name="connsiteY52" fmla="*/ 2817745 h 6858000"/>
              <a:gd name="connsiteX53" fmla="*/ 5418847 w 6128435"/>
              <a:gd name="connsiteY53" fmla="*/ 2817825 h 6858000"/>
              <a:gd name="connsiteX54" fmla="*/ 5457023 w 6128435"/>
              <a:gd name="connsiteY54" fmla="*/ 2858292 h 6858000"/>
              <a:gd name="connsiteX55" fmla="*/ 5479298 w 6128435"/>
              <a:gd name="connsiteY55" fmla="*/ 2947791 h 6858000"/>
              <a:gd name="connsiteX56" fmla="*/ 5481770 w 6128435"/>
              <a:gd name="connsiteY56" fmla="*/ 2951352 h 6858000"/>
              <a:gd name="connsiteX57" fmla="*/ 5482045 w 6128435"/>
              <a:gd name="connsiteY57" fmla="*/ 2984371 h 6858000"/>
              <a:gd name="connsiteX58" fmla="*/ 5482415 w 6128435"/>
              <a:gd name="connsiteY58" fmla="*/ 3004079 h 6858000"/>
              <a:gd name="connsiteX59" fmla="*/ 5483865 w 6128435"/>
              <a:gd name="connsiteY59" fmla="*/ 3005467 h 6858000"/>
              <a:gd name="connsiteX60" fmla="*/ 5482236 w 6128435"/>
              <a:gd name="connsiteY60" fmla="*/ 3019791 h 6858000"/>
              <a:gd name="connsiteX61" fmla="*/ 5481505 w 6128435"/>
              <a:gd name="connsiteY61" fmla="*/ 3095286 h 6858000"/>
              <a:gd name="connsiteX62" fmla="*/ 5477595 w 6128435"/>
              <a:gd name="connsiteY62" fmla="*/ 3250534 h 6858000"/>
              <a:gd name="connsiteX63" fmla="*/ 5532836 w 6128435"/>
              <a:gd name="connsiteY63" fmla="*/ 3353840 h 6858000"/>
              <a:gd name="connsiteX64" fmla="*/ 5561229 w 6128435"/>
              <a:gd name="connsiteY64" fmla="*/ 3395784 h 6858000"/>
              <a:gd name="connsiteX65" fmla="*/ 5589758 w 6128435"/>
              <a:gd name="connsiteY65" fmla="*/ 3506453 h 6858000"/>
              <a:gd name="connsiteX66" fmla="*/ 5596144 w 6128435"/>
              <a:gd name="connsiteY66" fmla="*/ 3534624 h 6858000"/>
              <a:gd name="connsiteX67" fmla="*/ 5597750 w 6128435"/>
              <a:gd name="connsiteY67" fmla="*/ 3534129 h 6858000"/>
              <a:gd name="connsiteX68" fmla="*/ 5599700 w 6128435"/>
              <a:gd name="connsiteY68" fmla="*/ 3547221 h 6858000"/>
              <a:gd name="connsiteX69" fmla="*/ 5615031 w 6128435"/>
              <a:gd name="connsiteY69" fmla="*/ 3557482 h 6858000"/>
              <a:gd name="connsiteX70" fmla="*/ 5618377 w 6128435"/>
              <a:gd name="connsiteY70" fmla="*/ 3588431 h 6858000"/>
              <a:gd name="connsiteX71" fmla="*/ 5612155 w 6128435"/>
              <a:gd name="connsiteY71" fmla="*/ 3589869 h 6858000"/>
              <a:gd name="connsiteX72" fmla="*/ 5620843 w 6128435"/>
              <a:gd name="connsiteY72" fmla="*/ 3606745 h 6858000"/>
              <a:gd name="connsiteX73" fmla="*/ 5655472 w 6128435"/>
              <a:gd name="connsiteY73" fmla="*/ 3678877 h 6858000"/>
              <a:gd name="connsiteX74" fmla="*/ 5680448 w 6128435"/>
              <a:gd name="connsiteY74" fmla="*/ 3717760 h 6858000"/>
              <a:gd name="connsiteX75" fmla="*/ 5683015 w 6128435"/>
              <a:gd name="connsiteY75" fmla="*/ 3762025 h 6858000"/>
              <a:gd name="connsiteX76" fmla="*/ 5696643 w 6128435"/>
              <a:gd name="connsiteY76" fmla="*/ 3773888 h 6858000"/>
              <a:gd name="connsiteX77" fmla="*/ 5699203 w 6128435"/>
              <a:gd name="connsiteY77" fmla="*/ 3775823 h 6858000"/>
              <a:gd name="connsiteX78" fmla="*/ 5704824 w 6128435"/>
              <a:gd name="connsiteY78" fmla="*/ 3785966 h 6858000"/>
              <a:gd name="connsiteX79" fmla="*/ 5712204 w 6128435"/>
              <a:gd name="connsiteY79" fmla="*/ 3785830 h 6858000"/>
              <a:gd name="connsiteX80" fmla="*/ 5724816 w 6128435"/>
              <a:gd name="connsiteY80" fmla="*/ 3798949 h 6858000"/>
              <a:gd name="connsiteX81" fmla="*/ 5733539 w 6128435"/>
              <a:gd name="connsiteY81" fmla="*/ 3818457 h 6858000"/>
              <a:gd name="connsiteX82" fmla="*/ 5768491 w 6128435"/>
              <a:gd name="connsiteY82" fmla="*/ 3914399 h 6858000"/>
              <a:gd name="connsiteX83" fmla="*/ 5793123 w 6128435"/>
              <a:gd name="connsiteY83" fmla="*/ 3969952 h 6858000"/>
              <a:gd name="connsiteX84" fmla="*/ 5808321 w 6128435"/>
              <a:gd name="connsiteY84" fmla="*/ 3988153 h 6858000"/>
              <a:gd name="connsiteX85" fmla="*/ 5825621 w 6128435"/>
              <a:gd name="connsiteY85" fmla="*/ 4015525 h 6858000"/>
              <a:gd name="connsiteX86" fmla="*/ 5860672 w 6128435"/>
              <a:gd name="connsiteY86" fmla="*/ 4061579 h 6858000"/>
              <a:gd name="connsiteX87" fmla="*/ 5872173 w 6128435"/>
              <a:gd name="connsiteY87" fmla="*/ 4088497 h 6858000"/>
              <a:gd name="connsiteX88" fmla="*/ 5883705 w 6128435"/>
              <a:gd name="connsiteY88" fmla="*/ 4101899 h 6858000"/>
              <a:gd name="connsiteX89" fmla="*/ 5885314 w 6128435"/>
              <a:gd name="connsiteY89" fmla="*/ 4108387 h 6858000"/>
              <a:gd name="connsiteX90" fmla="*/ 5894095 w 6128435"/>
              <a:gd name="connsiteY90" fmla="*/ 4128857 h 6858000"/>
              <a:gd name="connsiteX91" fmla="*/ 5898339 w 6128435"/>
              <a:gd name="connsiteY91" fmla="*/ 4140800 h 6858000"/>
              <a:gd name="connsiteX92" fmla="*/ 5899734 w 6128435"/>
              <a:gd name="connsiteY92" fmla="*/ 4145632 h 6858000"/>
              <a:gd name="connsiteX93" fmla="*/ 5903513 w 6128435"/>
              <a:gd name="connsiteY93" fmla="*/ 4187661 h 6858000"/>
              <a:gd name="connsiteX94" fmla="*/ 5917114 w 6128435"/>
              <a:gd name="connsiteY94" fmla="*/ 4213096 h 6858000"/>
              <a:gd name="connsiteX95" fmla="*/ 5921153 w 6128435"/>
              <a:gd name="connsiteY95" fmla="*/ 4236222 h 6858000"/>
              <a:gd name="connsiteX96" fmla="*/ 5924233 w 6128435"/>
              <a:gd name="connsiteY96" fmla="*/ 4242060 h 6858000"/>
              <a:gd name="connsiteX97" fmla="*/ 5928910 w 6128435"/>
              <a:gd name="connsiteY97" fmla="*/ 4300973 h 6858000"/>
              <a:gd name="connsiteX98" fmla="*/ 5939320 w 6128435"/>
              <a:gd name="connsiteY98" fmla="*/ 4340435 h 6858000"/>
              <a:gd name="connsiteX99" fmla="*/ 5946705 w 6128435"/>
              <a:gd name="connsiteY99" fmla="*/ 4428051 h 6858000"/>
              <a:gd name="connsiteX100" fmla="*/ 5949261 w 6128435"/>
              <a:gd name="connsiteY100" fmla="*/ 4449185 h 6858000"/>
              <a:gd name="connsiteX101" fmla="*/ 5957504 w 6128435"/>
              <a:gd name="connsiteY101" fmla="*/ 4465911 h 6858000"/>
              <a:gd name="connsiteX102" fmla="*/ 5964689 w 6128435"/>
              <a:gd name="connsiteY102" fmla="*/ 4468532 h 6858000"/>
              <a:gd name="connsiteX103" fmla="*/ 5967062 w 6128435"/>
              <a:gd name="connsiteY103" fmla="*/ 4479923 h 6858000"/>
              <a:gd name="connsiteX104" fmla="*/ 5968960 w 6128435"/>
              <a:gd name="connsiteY104" fmla="*/ 4482655 h 6858000"/>
              <a:gd name="connsiteX105" fmla="*/ 5978567 w 6128435"/>
              <a:gd name="connsiteY105" fmla="*/ 4498605 h 6858000"/>
              <a:gd name="connsiteX106" fmla="*/ 5980106 w 6128435"/>
              <a:gd name="connsiteY106" fmla="*/ 4585087 h 6858000"/>
              <a:gd name="connsiteX107" fmla="*/ 5998138 w 6128435"/>
              <a:gd name="connsiteY107" fmla="*/ 4697518 h 6858000"/>
              <a:gd name="connsiteX108" fmla="*/ 6013516 w 6128435"/>
              <a:gd name="connsiteY108" fmla="*/ 4786619 h 6858000"/>
              <a:gd name="connsiteX109" fmla="*/ 6025404 w 6128435"/>
              <a:gd name="connsiteY109" fmla="*/ 4858148 h 6858000"/>
              <a:gd name="connsiteX110" fmla="*/ 6007749 w 6128435"/>
              <a:gd name="connsiteY110" fmla="*/ 4964715 h 6858000"/>
              <a:gd name="connsiteX111" fmla="*/ 6005269 w 6128435"/>
              <a:gd name="connsiteY111" fmla="*/ 5150567 h 6858000"/>
              <a:gd name="connsiteX112" fmla="*/ 6001127 w 6128435"/>
              <a:gd name="connsiteY112" fmla="*/ 5164609 h 6858000"/>
              <a:gd name="connsiteX113" fmla="*/ 5996647 w 6128435"/>
              <a:gd name="connsiteY113" fmla="*/ 5185640 h 6858000"/>
              <a:gd name="connsiteX114" fmla="*/ 5998514 w 6128435"/>
              <a:gd name="connsiteY114" fmla="*/ 5189673 h 6858000"/>
              <a:gd name="connsiteX115" fmla="*/ 5995970 w 6128435"/>
              <a:gd name="connsiteY115" fmla="*/ 5221547 h 6858000"/>
              <a:gd name="connsiteX116" fmla="*/ 5997218 w 6128435"/>
              <a:gd name="connsiteY116" fmla="*/ 5222031 h 6858000"/>
              <a:gd name="connsiteX117" fmla="*/ 6002116 w 6128435"/>
              <a:gd name="connsiteY117" fmla="*/ 5231223 h 6858000"/>
              <a:gd name="connsiteX118" fmla="*/ 6008541 w 6128435"/>
              <a:gd name="connsiteY118" fmla="*/ 5248680 h 6858000"/>
              <a:gd name="connsiteX119" fmla="*/ 6039260 w 6128435"/>
              <a:gd name="connsiteY119" fmla="*/ 5289518 h 6858000"/>
              <a:gd name="connsiteX120" fmla="*/ 6036748 w 6128435"/>
              <a:gd name="connsiteY120" fmla="*/ 5322752 h 6858000"/>
              <a:gd name="connsiteX121" fmla="*/ 6036943 w 6128435"/>
              <a:gd name="connsiteY121" fmla="*/ 5329480 h 6858000"/>
              <a:gd name="connsiteX122" fmla="*/ 6037236 w 6128435"/>
              <a:gd name="connsiteY122" fmla="*/ 5329634 h 6858000"/>
              <a:gd name="connsiteX123" fmla="*/ 6038019 w 6128435"/>
              <a:gd name="connsiteY123" fmla="*/ 5336764 h 6858000"/>
              <a:gd name="connsiteX124" fmla="*/ 6037298 w 6128435"/>
              <a:gd name="connsiteY124" fmla="*/ 5341753 h 6858000"/>
              <a:gd name="connsiteX125" fmla="*/ 6037677 w 6128435"/>
              <a:gd name="connsiteY125" fmla="*/ 5354807 h 6858000"/>
              <a:gd name="connsiteX126" fmla="*/ 6039728 w 6128435"/>
              <a:gd name="connsiteY126" fmla="*/ 5359416 h 6858000"/>
              <a:gd name="connsiteX127" fmla="*/ 6043311 w 6128435"/>
              <a:gd name="connsiteY127" fmla="*/ 5361407 h 6858000"/>
              <a:gd name="connsiteX128" fmla="*/ 6042954 w 6128435"/>
              <a:gd name="connsiteY128" fmla="*/ 5362576 h 6858000"/>
              <a:gd name="connsiteX129" fmla="*/ 6053435 w 6128435"/>
              <a:gd name="connsiteY129" fmla="*/ 5387547 h 6858000"/>
              <a:gd name="connsiteX130" fmla="*/ 6065933 w 6128435"/>
              <a:gd name="connsiteY130" fmla="*/ 5443002 h 6858000"/>
              <a:gd name="connsiteX131" fmla="*/ 6068640 w 6128435"/>
              <a:gd name="connsiteY131" fmla="*/ 5474503 h 6858000"/>
              <a:gd name="connsiteX132" fmla="*/ 6080922 w 6128435"/>
              <a:gd name="connsiteY132" fmla="*/ 5561070 h 6858000"/>
              <a:gd name="connsiteX133" fmla="*/ 6096949 w 6128435"/>
              <a:gd name="connsiteY133" fmla="*/ 5648179 h 6858000"/>
              <a:gd name="connsiteX134" fmla="*/ 6125703 w 6128435"/>
              <a:gd name="connsiteY134" fmla="*/ 5692894 h 6858000"/>
              <a:gd name="connsiteX135" fmla="*/ 6126670 w 6128435"/>
              <a:gd name="connsiteY135" fmla="*/ 5697882 h 6858000"/>
              <a:gd name="connsiteX136" fmla="*/ 6124061 w 6128435"/>
              <a:gd name="connsiteY136" fmla="*/ 5710294 h 6858000"/>
              <a:gd name="connsiteX137" fmla="*/ 6122213 w 6128435"/>
              <a:gd name="connsiteY137" fmla="*/ 5714762 h 6858000"/>
              <a:gd name="connsiteX138" fmla="*/ 6121353 w 6128435"/>
              <a:gd name="connsiteY138" fmla="*/ 5721725 h 6858000"/>
              <a:gd name="connsiteX139" fmla="*/ 6121607 w 6128435"/>
              <a:gd name="connsiteY139" fmla="*/ 5721959 h 6858000"/>
              <a:gd name="connsiteX140" fmla="*/ 6120262 w 6128435"/>
              <a:gd name="connsiteY140" fmla="*/ 5728358 h 6858000"/>
              <a:gd name="connsiteX141" fmla="*/ 6110194 w 6128435"/>
              <a:gd name="connsiteY141" fmla="*/ 5758853 h 6858000"/>
              <a:gd name="connsiteX142" fmla="*/ 6127519 w 6128435"/>
              <a:gd name="connsiteY142" fmla="*/ 5865775 h 6858000"/>
              <a:gd name="connsiteX143" fmla="*/ 6128435 w 6128435"/>
              <a:gd name="connsiteY143" fmla="*/ 5870164 h 6858000"/>
              <a:gd name="connsiteX144" fmla="*/ 6119217 w 6128435"/>
              <a:gd name="connsiteY144" fmla="*/ 5888542 h 6858000"/>
              <a:gd name="connsiteX145" fmla="*/ 6115966 w 6128435"/>
              <a:gd name="connsiteY145" fmla="*/ 5898387 h 6858000"/>
              <a:gd name="connsiteX146" fmla="*/ 6111924 w 6128435"/>
              <a:gd name="connsiteY146" fmla="*/ 5900444 h 6858000"/>
              <a:gd name="connsiteX147" fmla="*/ 6108716 w 6128435"/>
              <a:gd name="connsiteY147" fmla="*/ 5915345 h 6858000"/>
              <a:gd name="connsiteX148" fmla="*/ 6109524 w 6128435"/>
              <a:gd name="connsiteY148" fmla="*/ 5917328 h 6858000"/>
              <a:gd name="connsiteX149" fmla="*/ 6102493 w 6128435"/>
              <a:gd name="connsiteY149" fmla="*/ 5928602 h 6858000"/>
              <a:gd name="connsiteX150" fmla="*/ 6056863 w 6128435"/>
              <a:gd name="connsiteY150" fmla="*/ 6000643 h 6858000"/>
              <a:gd name="connsiteX151" fmla="*/ 6045436 w 6128435"/>
              <a:gd name="connsiteY151" fmla="*/ 6124480 h 6858000"/>
              <a:gd name="connsiteX152" fmla="*/ 6030489 w 6128435"/>
              <a:gd name="connsiteY152" fmla="*/ 6317666 h 6858000"/>
              <a:gd name="connsiteX153" fmla="*/ 6007492 w 6128435"/>
              <a:gd name="connsiteY153" fmla="*/ 6440818 h 6858000"/>
              <a:gd name="connsiteX154" fmla="*/ 6009467 w 6128435"/>
              <a:gd name="connsiteY154" fmla="*/ 6487076 h 6858000"/>
              <a:gd name="connsiteX155" fmla="*/ 5995064 w 6128435"/>
              <a:gd name="connsiteY155" fmla="*/ 6540791 h 6858000"/>
              <a:gd name="connsiteX156" fmla="*/ 5996309 w 6128435"/>
              <a:gd name="connsiteY156" fmla="*/ 6543961 h 6858000"/>
              <a:gd name="connsiteX157" fmla="*/ 5996048 w 6128435"/>
              <a:gd name="connsiteY157" fmla="*/ 6555444 h 6858000"/>
              <a:gd name="connsiteX158" fmla="*/ 6002524 w 6128435"/>
              <a:gd name="connsiteY158" fmla="*/ 6560188 h 6858000"/>
              <a:gd name="connsiteX159" fmla="*/ 6006823 w 6128435"/>
              <a:gd name="connsiteY159" fmla="*/ 6578546 h 6858000"/>
              <a:gd name="connsiteX160" fmla="*/ 6004510 w 6128435"/>
              <a:gd name="connsiteY160" fmla="*/ 6599256 h 6858000"/>
              <a:gd name="connsiteX161" fmla="*/ 5986207 w 6128435"/>
              <a:gd name="connsiteY161" fmla="*/ 6695855 h 6858000"/>
              <a:gd name="connsiteX162" fmla="*/ 5979428 w 6128435"/>
              <a:gd name="connsiteY162" fmla="*/ 6754678 h 6858000"/>
              <a:gd name="connsiteX163" fmla="*/ 5983398 w 6128435"/>
              <a:gd name="connsiteY163" fmla="*/ 6778641 h 6858000"/>
              <a:gd name="connsiteX164" fmla="*/ 5984543 w 6128435"/>
              <a:gd name="connsiteY164" fmla="*/ 6811016 h 6858000"/>
              <a:gd name="connsiteX165" fmla="*/ 5981802 w 6128435"/>
              <a:gd name="connsiteY165" fmla="*/ 6838578 h 6858000"/>
              <a:gd name="connsiteX166" fmla="*/ 5979671 w 6128435"/>
              <a:gd name="connsiteY166" fmla="*/ 6858000 h 6858000"/>
              <a:gd name="connsiteX167" fmla="*/ 0 w 6128435"/>
              <a:gd name="connsiteY167" fmla="*/ 6858000 h 6858000"/>
              <a:gd name="connsiteX168" fmla="*/ 0 w 6128435"/>
              <a:gd name="connsiteY168"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201957 w 6128435"/>
              <a:gd name="connsiteY12" fmla="*/ 736835 h 6858000"/>
              <a:gd name="connsiteX13" fmla="*/ 5189051 w 6128435"/>
              <a:gd name="connsiteY13" fmla="*/ 782518 h 6858000"/>
              <a:gd name="connsiteX14" fmla="*/ 5210428 w 6128435"/>
              <a:gd name="connsiteY14" fmla="*/ 815772 h 6858000"/>
              <a:gd name="connsiteX15" fmla="*/ 5221088 w 6128435"/>
              <a:gd name="connsiteY15" fmla="*/ 860193 h 6858000"/>
              <a:gd name="connsiteX16" fmla="*/ 5227653 w 6128435"/>
              <a:gd name="connsiteY16" fmla="*/ 886709 h 6858000"/>
              <a:gd name="connsiteX17" fmla="*/ 5230806 w 6128435"/>
              <a:gd name="connsiteY17" fmla="*/ 961354 h 6858000"/>
              <a:gd name="connsiteX18" fmla="*/ 5201018 w 6128435"/>
              <a:gd name="connsiteY18" fmla="*/ 1095027 h 6858000"/>
              <a:gd name="connsiteX19" fmla="*/ 5202153 w 6128435"/>
              <a:gd name="connsiteY19" fmla="*/ 1133224 h 6858000"/>
              <a:gd name="connsiteX20" fmla="*/ 5207370 w 6128435"/>
              <a:gd name="connsiteY20" fmla="*/ 1138097 h 6858000"/>
              <a:gd name="connsiteX21" fmla="*/ 5189234 w 6128435"/>
              <a:gd name="connsiteY21" fmla="*/ 1193495 h 6858000"/>
              <a:gd name="connsiteX22" fmla="*/ 5202769 w 6128435"/>
              <a:gd name="connsiteY22" fmla="*/ 1269450 h 6858000"/>
              <a:gd name="connsiteX23" fmla="*/ 5225968 w 6128435"/>
              <a:gd name="connsiteY23" fmla="*/ 1357994 h 6858000"/>
              <a:gd name="connsiteX24" fmla="*/ 5233819 w 6128435"/>
              <a:gd name="connsiteY24" fmla="*/ 1380922 h 6858000"/>
              <a:gd name="connsiteX25" fmla="*/ 5237226 w 6128435"/>
              <a:gd name="connsiteY25" fmla="*/ 1441327 h 6858000"/>
              <a:gd name="connsiteX26" fmla="*/ 5244434 w 6128435"/>
              <a:gd name="connsiteY26" fmla="*/ 1580810 h 6858000"/>
              <a:gd name="connsiteX27" fmla="*/ 5251453 w 6128435"/>
              <a:gd name="connsiteY27" fmla="*/ 1583934 h 6858000"/>
              <a:gd name="connsiteX28" fmla="*/ 5253136 w 6128435"/>
              <a:gd name="connsiteY28" fmla="*/ 1595457 h 6858000"/>
              <a:gd name="connsiteX29" fmla="*/ 5254863 w 6128435"/>
              <a:gd name="connsiteY29" fmla="*/ 1598311 h 6858000"/>
              <a:gd name="connsiteX30" fmla="*/ 5263491 w 6128435"/>
              <a:gd name="connsiteY30" fmla="*/ 1642938 h 6858000"/>
              <a:gd name="connsiteX31" fmla="*/ 5261314 w 6128435"/>
              <a:gd name="connsiteY31" fmla="*/ 1689177 h 6858000"/>
              <a:gd name="connsiteX32" fmla="*/ 5259788 w 6128435"/>
              <a:gd name="connsiteY32" fmla="*/ 1768516 h 6858000"/>
              <a:gd name="connsiteX33" fmla="*/ 5255696 w 6128435"/>
              <a:gd name="connsiteY33" fmla="*/ 1953770 h 6858000"/>
              <a:gd name="connsiteX34" fmla="*/ 5252592 w 6128435"/>
              <a:gd name="connsiteY34" fmla="*/ 2092210 h 6858000"/>
              <a:gd name="connsiteX35" fmla="*/ 5264303 w 6128435"/>
              <a:gd name="connsiteY35" fmla="*/ 2225157 h 6858000"/>
              <a:gd name="connsiteX36" fmla="*/ 5254949 w 6128435"/>
              <a:gd name="connsiteY36" fmla="*/ 2236160 h 6858000"/>
              <a:gd name="connsiteX37" fmla="*/ 5250104 w 6128435"/>
              <a:gd name="connsiteY37" fmla="*/ 2249166 h 6858000"/>
              <a:gd name="connsiteX38" fmla="*/ 5251214 w 6128435"/>
              <a:gd name="connsiteY38" fmla="*/ 2250944 h 6858000"/>
              <a:gd name="connsiteX39" fmla="*/ 5250644 w 6128435"/>
              <a:gd name="connsiteY39" fmla="*/ 2266619 h 6858000"/>
              <a:gd name="connsiteX40" fmla="*/ 5247111 w 6128435"/>
              <a:gd name="connsiteY40" fmla="*/ 2269679 h 6858000"/>
              <a:gd name="connsiteX41" fmla="*/ 5279312 w 6128435"/>
              <a:gd name="connsiteY41" fmla="*/ 2302757 h 6858000"/>
              <a:gd name="connsiteX42" fmla="*/ 5293877 w 6128435"/>
              <a:gd name="connsiteY42" fmla="*/ 2368649 h 6858000"/>
              <a:gd name="connsiteX43" fmla="*/ 5311338 w 6128435"/>
              <a:gd name="connsiteY43" fmla="*/ 2404034 h 6858000"/>
              <a:gd name="connsiteX44" fmla="*/ 5338366 w 6128435"/>
              <a:gd name="connsiteY44" fmla="*/ 2465052 h 6858000"/>
              <a:gd name="connsiteX45" fmla="*/ 5371263 w 6128435"/>
              <a:gd name="connsiteY45" fmla="*/ 2586413 h 6858000"/>
              <a:gd name="connsiteX46" fmla="*/ 5407503 w 6128435"/>
              <a:gd name="connsiteY46" fmla="*/ 2786290 h 6858000"/>
              <a:gd name="connsiteX47" fmla="*/ 5407356 w 6128435"/>
              <a:gd name="connsiteY47" fmla="*/ 2787545 h 6858000"/>
              <a:gd name="connsiteX48" fmla="*/ 5411130 w 6128435"/>
              <a:gd name="connsiteY48" fmla="*/ 2788640 h 6858000"/>
              <a:gd name="connsiteX49" fmla="*/ 5416439 w 6128435"/>
              <a:gd name="connsiteY49" fmla="*/ 2805666 h 6858000"/>
              <a:gd name="connsiteX50" fmla="*/ 5416589 w 6128435"/>
              <a:gd name="connsiteY50" fmla="*/ 2810822 h 6858000"/>
              <a:gd name="connsiteX51" fmla="*/ 5418542 w 6128435"/>
              <a:gd name="connsiteY51" fmla="*/ 2817745 h 6858000"/>
              <a:gd name="connsiteX52" fmla="*/ 5418847 w 6128435"/>
              <a:gd name="connsiteY52" fmla="*/ 2817825 h 6858000"/>
              <a:gd name="connsiteX53" fmla="*/ 5457023 w 6128435"/>
              <a:gd name="connsiteY53" fmla="*/ 2858292 h 6858000"/>
              <a:gd name="connsiteX54" fmla="*/ 5479298 w 6128435"/>
              <a:gd name="connsiteY54" fmla="*/ 2947791 h 6858000"/>
              <a:gd name="connsiteX55" fmla="*/ 5481770 w 6128435"/>
              <a:gd name="connsiteY55" fmla="*/ 2951352 h 6858000"/>
              <a:gd name="connsiteX56" fmla="*/ 5482045 w 6128435"/>
              <a:gd name="connsiteY56" fmla="*/ 2984371 h 6858000"/>
              <a:gd name="connsiteX57" fmla="*/ 5482415 w 6128435"/>
              <a:gd name="connsiteY57" fmla="*/ 3004079 h 6858000"/>
              <a:gd name="connsiteX58" fmla="*/ 5483865 w 6128435"/>
              <a:gd name="connsiteY58" fmla="*/ 3005467 h 6858000"/>
              <a:gd name="connsiteX59" fmla="*/ 5482236 w 6128435"/>
              <a:gd name="connsiteY59" fmla="*/ 3019791 h 6858000"/>
              <a:gd name="connsiteX60" fmla="*/ 5481505 w 6128435"/>
              <a:gd name="connsiteY60" fmla="*/ 3095286 h 6858000"/>
              <a:gd name="connsiteX61" fmla="*/ 5477595 w 6128435"/>
              <a:gd name="connsiteY61" fmla="*/ 3250534 h 6858000"/>
              <a:gd name="connsiteX62" fmla="*/ 5532836 w 6128435"/>
              <a:gd name="connsiteY62" fmla="*/ 3353840 h 6858000"/>
              <a:gd name="connsiteX63" fmla="*/ 5561229 w 6128435"/>
              <a:gd name="connsiteY63" fmla="*/ 3395784 h 6858000"/>
              <a:gd name="connsiteX64" fmla="*/ 5589758 w 6128435"/>
              <a:gd name="connsiteY64" fmla="*/ 3506453 h 6858000"/>
              <a:gd name="connsiteX65" fmla="*/ 5596144 w 6128435"/>
              <a:gd name="connsiteY65" fmla="*/ 3534624 h 6858000"/>
              <a:gd name="connsiteX66" fmla="*/ 5597750 w 6128435"/>
              <a:gd name="connsiteY66" fmla="*/ 3534129 h 6858000"/>
              <a:gd name="connsiteX67" fmla="*/ 5599700 w 6128435"/>
              <a:gd name="connsiteY67" fmla="*/ 3547221 h 6858000"/>
              <a:gd name="connsiteX68" fmla="*/ 5615031 w 6128435"/>
              <a:gd name="connsiteY68" fmla="*/ 3557482 h 6858000"/>
              <a:gd name="connsiteX69" fmla="*/ 5618377 w 6128435"/>
              <a:gd name="connsiteY69" fmla="*/ 3588431 h 6858000"/>
              <a:gd name="connsiteX70" fmla="*/ 5612155 w 6128435"/>
              <a:gd name="connsiteY70" fmla="*/ 3589869 h 6858000"/>
              <a:gd name="connsiteX71" fmla="*/ 5620843 w 6128435"/>
              <a:gd name="connsiteY71" fmla="*/ 3606745 h 6858000"/>
              <a:gd name="connsiteX72" fmla="*/ 5655472 w 6128435"/>
              <a:gd name="connsiteY72" fmla="*/ 3678877 h 6858000"/>
              <a:gd name="connsiteX73" fmla="*/ 5680448 w 6128435"/>
              <a:gd name="connsiteY73" fmla="*/ 3717760 h 6858000"/>
              <a:gd name="connsiteX74" fmla="*/ 5683015 w 6128435"/>
              <a:gd name="connsiteY74" fmla="*/ 3762025 h 6858000"/>
              <a:gd name="connsiteX75" fmla="*/ 5696643 w 6128435"/>
              <a:gd name="connsiteY75" fmla="*/ 3773888 h 6858000"/>
              <a:gd name="connsiteX76" fmla="*/ 5699203 w 6128435"/>
              <a:gd name="connsiteY76" fmla="*/ 3775823 h 6858000"/>
              <a:gd name="connsiteX77" fmla="*/ 5704824 w 6128435"/>
              <a:gd name="connsiteY77" fmla="*/ 3785966 h 6858000"/>
              <a:gd name="connsiteX78" fmla="*/ 5712204 w 6128435"/>
              <a:gd name="connsiteY78" fmla="*/ 3785830 h 6858000"/>
              <a:gd name="connsiteX79" fmla="*/ 5724816 w 6128435"/>
              <a:gd name="connsiteY79" fmla="*/ 3798949 h 6858000"/>
              <a:gd name="connsiteX80" fmla="*/ 5733539 w 6128435"/>
              <a:gd name="connsiteY80" fmla="*/ 3818457 h 6858000"/>
              <a:gd name="connsiteX81" fmla="*/ 5768491 w 6128435"/>
              <a:gd name="connsiteY81" fmla="*/ 3914399 h 6858000"/>
              <a:gd name="connsiteX82" fmla="*/ 5793123 w 6128435"/>
              <a:gd name="connsiteY82" fmla="*/ 3969952 h 6858000"/>
              <a:gd name="connsiteX83" fmla="*/ 5808321 w 6128435"/>
              <a:gd name="connsiteY83" fmla="*/ 3988153 h 6858000"/>
              <a:gd name="connsiteX84" fmla="*/ 5825621 w 6128435"/>
              <a:gd name="connsiteY84" fmla="*/ 4015525 h 6858000"/>
              <a:gd name="connsiteX85" fmla="*/ 5860672 w 6128435"/>
              <a:gd name="connsiteY85" fmla="*/ 4061579 h 6858000"/>
              <a:gd name="connsiteX86" fmla="*/ 5872173 w 6128435"/>
              <a:gd name="connsiteY86" fmla="*/ 4088497 h 6858000"/>
              <a:gd name="connsiteX87" fmla="*/ 5883705 w 6128435"/>
              <a:gd name="connsiteY87" fmla="*/ 4101899 h 6858000"/>
              <a:gd name="connsiteX88" fmla="*/ 5885314 w 6128435"/>
              <a:gd name="connsiteY88" fmla="*/ 4108387 h 6858000"/>
              <a:gd name="connsiteX89" fmla="*/ 5894095 w 6128435"/>
              <a:gd name="connsiteY89" fmla="*/ 4128857 h 6858000"/>
              <a:gd name="connsiteX90" fmla="*/ 5898339 w 6128435"/>
              <a:gd name="connsiteY90" fmla="*/ 4140800 h 6858000"/>
              <a:gd name="connsiteX91" fmla="*/ 5899734 w 6128435"/>
              <a:gd name="connsiteY91" fmla="*/ 4145632 h 6858000"/>
              <a:gd name="connsiteX92" fmla="*/ 5903513 w 6128435"/>
              <a:gd name="connsiteY92" fmla="*/ 4187661 h 6858000"/>
              <a:gd name="connsiteX93" fmla="*/ 5917114 w 6128435"/>
              <a:gd name="connsiteY93" fmla="*/ 4213096 h 6858000"/>
              <a:gd name="connsiteX94" fmla="*/ 5921153 w 6128435"/>
              <a:gd name="connsiteY94" fmla="*/ 4236222 h 6858000"/>
              <a:gd name="connsiteX95" fmla="*/ 5924233 w 6128435"/>
              <a:gd name="connsiteY95" fmla="*/ 4242060 h 6858000"/>
              <a:gd name="connsiteX96" fmla="*/ 5928910 w 6128435"/>
              <a:gd name="connsiteY96" fmla="*/ 4300973 h 6858000"/>
              <a:gd name="connsiteX97" fmla="*/ 5939320 w 6128435"/>
              <a:gd name="connsiteY97" fmla="*/ 4340435 h 6858000"/>
              <a:gd name="connsiteX98" fmla="*/ 5946705 w 6128435"/>
              <a:gd name="connsiteY98" fmla="*/ 4428051 h 6858000"/>
              <a:gd name="connsiteX99" fmla="*/ 5949261 w 6128435"/>
              <a:gd name="connsiteY99" fmla="*/ 4449185 h 6858000"/>
              <a:gd name="connsiteX100" fmla="*/ 5957504 w 6128435"/>
              <a:gd name="connsiteY100" fmla="*/ 4465911 h 6858000"/>
              <a:gd name="connsiteX101" fmla="*/ 5964689 w 6128435"/>
              <a:gd name="connsiteY101" fmla="*/ 4468532 h 6858000"/>
              <a:gd name="connsiteX102" fmla="*/ 5967062 w 6128435"/>
              <a:gd name="connsiteY102" fmla="*/ 4479923 h 6858000"/>
              <a:gd name="connsiteX103" fmla="*/ 5968960 w 6128435"/>
              <a:gd name="connsiteY103" fmla="*/ 4482655 h 6858000"/>
              <a:gd name="connsiteX104" fmla="*/ 5978567 w 6128435"/>
              <a:gd name="connsiteY104" fmla="*/ 4498605 h 6858000"/>
              <a:gd name="connsiteX105" fmla="*/ 5980106 w 6128435"/>
              <a:gd name="connsiteY105" fmla="*/ 4585087 h 6858000"/>
              <a:gd name="connsiteX106" fmla="*/ 5998138 w 6128435"/>
              <a:gd name="connsiteY106" fmla="*/ 4697518 h 6858000"/>
              <a:gd name="connsiteX107" fmla="*/ 6013516 w 6128435"/>
              <a:gd name="connsiteY107" fmla="*/ 4786619 h 6858000"/>
              <a:gd name="connsiteX108" fmla="*/ 6025404 w 6128435"/>
              <a:gd name="connsiteY108" fmla="*/ 4858148 h 6858000"/>
              <a:gd name="connsiteX109" fmla="*/ 6007749 w 6128435"/>
              <a:gd name="connsiteY109" fmla="*/ 4964715 h 6858000"/>
              <a:gd name="connsiteX110" fmla="*/ 6005269 w 6128435"/>
              <a:gd name="connsiteY110" fmla="*/ 5150567 h 6858000"/>
              <a:gd name="connsiteX111" fmla="*/ 6001127 w 6128435"/>
              <a:gd name="connsiteY111" fmla="*/ 5164609 h 6858000"/>
              <a:gd name="connsiteX112" fmla="*/ 5996647 w 6128435"/>
              <a:gd name="connsiteY112" fmla="*/ 5185640 h 6858000"/>
              <a:gd name="connsiteX113" fmla="*/ 5998514 w 6128435"/>
              <a:gd name="connsiteY113" fmla="*/ 5189673 h 6858000"/>
              <a:gd name="connsiteX114" fmla="*/ 5995970 w 6128435"/>
              <a:gd name="connsiteY114" fmla="*/ 5221547 h 6858000"/>
              <a:gd name="connsiteX115" fmla="*/ 5997218 w 6128435"/>
              <a:gd name="connsiteY115" fmla="*/ 5222031 h 6858000"/>
              <a:gd name="connsiteX116" fmla="*/ 6002116 w 6128435"/>
              <a:gd name="connsiteY116" fmla="*/ 5231223 h 6858000"/>
              <a:gd name="connsiteX117" fmla="*/ 6008541 w 6128435"/>
              <a:gd name="connsiteY117" fmla="*/ 5248680 h 6858000"/>
              <a:gd name="connsiteX118" fmla="*/ 6039260 w 6128435"/>
              <a:gd name="connsiteY118" fmla="*/ 5289518 h 6858000"/>
              <a:gd name="connsiteX119" fmla="*/ 6036748 w 6128435"/>
              <a:gd name="connsiteY119" fmla="*/ 5322752 h 6858000"/>
              <a:gd name="connsiteX120" fmla="*/ 6036943 w 6128435"/>
              <a:gd name="connsiteY120" fmla="*/ 5329480 h 6858000"/>
              <a:gd name="connsiteX121" fmla="*/ 6037236 w 6128435"/>
              <a:gd name="connsiteY121" fmla="*/ 5329634 h 6858000"/>
              <a:gd name="connsiteX122" fmla="*/ 6038019 w 6128435"/>
              <a:gd name="connsiteY122" fmla="*/ 5336764 h 6858000"/>
              <a:gd name="connsiteX123" fmla="*/ 6037298 w 6128435"/>
              <a:gd name="connsiteY123" fmla="*/ 5341753 h 6858000"/>
              <a:gd name="connsiteX124" fmla="*/ 6037677 w 6128435"/>
              <a:gd name="connsiteY124" fmla="*/ 5354807 h 6858000"/>
              <a:gd name="connsiteX125" fmla="*/ 6039728 w 6128435"/>
              <a:gd name="connsiteY125" fmla="*/ 5359416 h 6858000"/>
              <a:gd name="connsiteX126" fmla="*/ 6043311 w 6128435"/>
              <a:gd name="connsiteY126" fmla="*/ 5361407 h 6858000"/>
              <a:gd name="connsiteX127" fmla="*/ 6042954 w 6128435"/>
              <a:gd name="connsiteY127" fmla="*/ 5362576 h 6858000"/>
              <a:gd name="connsiteX128" fmla="*/ 6053435 w 6128435"/>
              <a:gd name="connsiteY128" fmla="*/ 5387547 h 6858000"/>
              <a:gd name="connsiteX129" fmla="*/ 6065933 w 6128435"/>
              <a:gd name="connsiteY129" fmla="*/ 5443002 h 6858000"/>
              <a:gd name="connsiteX130" fmla="*/ 6068640 w 6128435"/>
              <a:gd name="connsiteY130" fmla="*/ 5474503 h 6858000"/>
              <a:gd name="connsiteX131" fmla="*/ 6080922 w 6128435"/>
              <a:gd name="connsiteY131" fmla="*/ 5561070 h 6858000"/>
              <a:gd name="connsiteX132" fmla="*/ 6096949 w 6128435"/>
              <a:gd name="connsiteY132" fmla="*/ 5648179 h 6858000"/>
              <a:gd name="connsiteX133" fmla="*/ 6125703 w 6128435"/>
              <a:gd name="connsiteY133" fmla="*/ 5692894 h 6858000"/>
              <a:gd name="connsiteX134" fmla="*/ 6126670 w 6128435"/>
              <a:gd name="connsiteY134" fmla="*/ 5697882 h 6858000"/>
              <a:gd name="connsiteX135" fmla="*/ 6124061 w 6128435"/>
              <a:gd name="connsiteY135" fmla="*/ 5710294 h 6858000"/>
              <a:gd name="connsiteX136" fmla="*/ 6122213 w 6128435"/>
              <a:gd name="connsiteY136" fmla="*/ 5714762 h 6858000"/>
              <a:gd name="connsiteX137" fmla="*/ 6121353 w 6128435"/>
              <a:gd name="connsiteY137" fmla="*/ 5721725 h 6858000"/>
              <a:gd name="connsiteX138" fmla="*/ 6121607 w 6128435"/>
              <a:gd name="connsiteY138" fmla="*/ 5721959 h 6858000"/>
              <a:gd name="connsiteX139" fmla="*/ 6120262 w 6128435"/>
              <a:gd name="connsiteY139" fmla="*/ 5728358 h 6858000"/>
              <a:gd name="connsiteX140" fmla="*/ 6110194 w 6128435"/>
              <a:gd name="connsiteY140" fmla="*/ 5758853 h 6858000"/>
              <a:gd name="connsiteX141" fmla="*/ 6127519 w 6128435"/>
              <a:gd name="connsiteY141" fmla="*/ 5865775 h 6858000"/>
              <a:gd name="connsiteX142" fmla="*/ 6128435 w 6128435"/>
              <a:gd name="connsiteY142" fmla="*/ 5870164 h 6858000"/>
              <a:gd name="connsiteX143" fmla="*/ 6119217 w 6128435"/>
              <a:gd name="connsiteY143" fmla="*/ 5888542 h 6858000"/>
              <a:gd name="connsiteX144" fmla="*/ 6115966 w 6128435"/>
              <a:gd name="connsiteY144" fmla="*/ 5898387 h 6858000"/>
              <a:gd name="connsiteX145" fmla="*/ 6111924 w 6128435"/>
              <a:gd name="connsiteY145" fmla="*/ 5900444 h 6858000"/>
              <a:gd name="connsiteX146" fmla="*/ 6108716 w 6128435"/>
              <a:gd name="connsiteY146" fmla="*/ 5915345 h 6858000"/>
              <a:gd name="connsiteX147" fmla="*/ 6109524 w 6128435"/>
              <a:gd name="connsiteY147" fmla="*/ 5917328 h 6858000"/>
              <a:gd name="connsiteX148" fmla="*/ 6102493 w 6128435"/>
              <a:gd name="connsiteY148" fmla="*/ 5928602 h 6858000"/>
              <a:gd name="connsiteX149" fmla="*/ 6056863 w 6128435"/>
              <a:gd name="connsiteY149" fmla="*/ 6000643 h 6858000"/>
              <a:gd name="connsiteX150" fmla="*/ 6045436 w 6128435"/>
              <a:gd name="connsiteY150" fmla="*/ 6124480 h 6858000"/>
              <a:gd name="connsiteX151" fmla="*/ 6030489 w 6128435"/>
              <a:gd name="connsiteY151" fmla="*/ 6317666 h 6858000"/>
              <a:gd name="connsiteX152" fmla="*/ 6007492 w 6128435"/>
              <a:gd name="connsiteY152" fmla="*/ 6440818 h 6858000"/>
              <a:gd name="connsiteX153" fmla="*/ 6009467 w 6128435"/>
              <a:gd name="connsiteY153" fmla="*/ 6487076 h 6858000"/>
              <a:gd name="connsiteX154" fmla="*/ 5995064 w 6128435"/>
              <a:gd name="connsiteY154" fmla="*/ 6540791 h 6858000"/>
              <a:gd name="connsiteX155" fmla="*/ 5996309 w 6128435"/>
              <a:gd name="connsiteY155" fmla="*/ 6543961 h 6858000"/>
              <a:gd name="connsiteX156" fmla="*/ 5996048 w 6128435"/>
              <a:gd name="connsiteY156" fmla="*/ 6555444 h 6858000"/>
              <a:gd name="connsiteX157" fmla="*/ 6002524 w 6128435"/>
              <a:gd name="connsiteY157" fmla="*/ 6560188 h 6858000"/>
              <a:gd name="connsiteX158" fmla="*/ 6006823 w 6128435"/>
              <a:gd name="connsiteY158" fmla="*/ 6578546 h 6858000"/>
              <a:gd name="connsiteX159" fmla="*/ 6004510 w 6128435"/>
              <a:gd name="connsiteY159" fmla="*/ 6599256 h 6858000"/>
              <a:gd name="connsiteX160" fmla="*/ 5986207 w 6128435"/>
              <a:gd name="connsiteY160" fmla="*/ 6695855 h 6858000"/>
              <a:gd name="connsiteX161" fmla="*/ 5979428 w 6128435"/>
              <a:gd name="connsiteY161" fmla="*/ 6754678 h 6858000"/>
              <a:gd name="connsiteX162" fmla="*/ 5983398 w 6128435"/>
              <a:gd name="connsiteY162" fmla="*/ 6778641 h 6858000"/>
              <a:gd name="connsiteX163" fmla="*/ 5984543 w 6128435"/>
              <a:gd name="connsiteY163" fmla="*/ 6811016 h 6858000"/>
              <a:gd name="connsiteX164" fmla="*/ 5981802 w 6128435"/>
              <a:gd name="connsiteY164" fmla="*/ 6838578 h 6858000"/>
              <a:gd name="connsiteX165" fmla="*/ 5979671 w 6128435"/>
              <a:gd name="connsiteY165" fmla="*/ 6858000 h 6858000"/>
              <a:gd name="connsiteX166" fmla="*/ 0 w 6128435"/>
              <a:gd name="connsiteY166" fmla="*/ 6858000 h 6858000"/>
              <a:gd name="connsiteX167" fmla="*/ 0 w 6128435"/>
              <a:gd name="connsiteY167"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27653 w 6128435"/>
              <a:gd name="connsiteY15" fmla="*/ 886709 h 6858000"/>
              <a:gd name="connsiteX16" fmla="*/ 5230806 w 6128435"/>
              <a:gd name="connsiteY16" fmla="*/ 961354 h 6858000"/>
              <a:gd name="connsiteX17" fmla="*/ 5201018 w 6128435"/>
              <a:gd name="connsiteY17" fmla="*/ 1095027 h 6858000"/>
              <a:gd name="connsiteX18" fmla="*/ 5202153 w 6128435"/>
              <a:gd name="connsiteY18" fmla="*/ 1133224 h 6858000"/>
              <a:gd name="connsiteX19" fmla="*/ 5207370 w 6128435"/>
              <a:gd name="connsiteY19" fmla="*/ 1138097 h 6858000"/>
              <a:gd name="connsiteX20" fmla="*/ 5189234 w 6128435"/>
              <a:gd name="connsiteY20" fmla="*/ 1193495 h 6858000"/>
              <a:gd name="connsiteX21" fmla="*/ 5202769 w 6128435"/>
              <a:gd name="connsiteY21" fmla="*/ 1269450 h 6858000"/>
              <a:gd name="connsiteX22" fmla="*/ 5225968 w 6128435"/>
              <a:gd name="connsiteY22" fmla="*/ 1357994 h 6858000"/>
              <a:gd name="connsiteX23" fmla="*/ 5233819 w 6128435"/>
              <a:gd name="connsiteY23" fmla="*/ 1380922 h 6858000"/>
              <a:gd name="connsiteX24" fmla="*/ 5237226 w 6128435"/>
              <a:gd name="connsiteY24" fmla="*/ 1441327 h 6858000"/>
              <a:gd name="connsiteX25" fmla="*/ 5244434 w 6128435"/>
              <a:gd name="connsiteY25" fmla="*/ 1580810 h 6858000"/>
              <a:gd name="connsiteX26" fmla="*/ 5251453 w 6128435"/>
              <a:gd name="connsiteY26" fmla="*/ 1583934 h 6858000"/>
              <a:gd name="connsiteX27" fmla="*/ 5253136 w 6128435"/>
              <a:gd name="connsiteY27" fmla="*/ 1595457 h 6858000"/>
              <a:gd name="connsiteX28" fmla="*/ 5254863 w 6128435"/>
              <a:gd name="connsiteY28" fmla="*/ 1598311 h 6858000"/>
              <a:gd name="connsiteX29" fmla="*/ 5263491 w 6128435"/>
              <a:gd name="connsiteY29" fmla="*/ 1642938 h 6858000"/>
              <a:gd name="connsiteX30" fmla="*/ 5261314 w 6128435"/>
              <a:gd name="connsiteY30" fmla="*/ 1689177 h 6858000"/>
              <a:gd name="connsiteX31" fmla="*/ 5259788 w 6128435"/>
              <a:gd name="connsiteY31" fmla="*/ 1768516 h 6858000"/>
              <a:gd name="connsiteX32" fmla="*/ 5255696 w 6128435"/>
              <a:gd name="connsiteY32" fmla="*/ 1953770 h 6858000"/>
              <a:gd name="connsiteX33" fmla="*/ 5252592 w 6128435"/>
              <a:gd name="connsiteY33" fmla="*/ 2092210 h 6858000"/>
              <a:gd name="connsiteX34" fmla="*/ 5264303 w 6128435"/>
              <a:gd name="connsiteY34" fmla="*/ 2225157 h 6858000"/>
              <a:gd name="connsiteX35" fmla="*/ 5254949 w 6128435"/>
              <a:gd name="connsiteY35" fmla="*/ 2236160 h 6858000"/>
              <a:gd name="connsiteX36" fmla="*/ 5250104 w 6128435"/>
              <a:gd name="connsiteY36" fmla="*/ 2249166 h 6858000"/>
              <a:gd name="connsiteX37" fmla="*/ 5251214 w 6128435"/>
              <a:gd name="connsiteY37" fmla="*/ 2250944 h 6858000"/>
              <a:gd name="connsiteX38" fmla="*/ 5250644 w 6128435"/>
              <a:gd name="connsiteY38" fmla="*/ 2266619 h 6858000"/>
              <a:gd name="connsiteX39" fmla="*/ 5247111 w 6128435"/>
              <a:gd name="connsiteY39" fmla="*/ 2269679 h 6858000"/>
              <a:gd name="connsiteX40" fmla="*/ 5279312 w 6128435"/>
              <a:gd name="connsiteY40" fmla="*/ 2302757 h 6858000"/>
              <a:gd name="connsiteX41" fmla="*/ 5293877 w 6128435"/>
              <a:gd name="connsiteY41" fmla="*/ 2368649 h 6858000"/>
              <a:gd name="connsiteX42" fmla="*/ 5311338 w 6128435"/>
              <a:gd name="connsiteY42" fmla="*/ 2404034 h 6858000"/>
              <a:gd name="connsiteX43" fmla="*/ 5338366 w 6128435"/>
              <a:gd name="connsiteY43" fmla="*/ 2465052 h 6858000"/>
              <a:gd name="connsiteX44" fmla="*/ 5371263 w 6128435"/>
              <a:gd name="connsiteY44" fmla="*/ 2586413 h 6858000"/>
              <a:gd name="connsiteX45" fmla="*/ 5407503 w 6128435"/>
              <a:gd name="connsiteY45" fmla="*/ 2786290 h 6858000"/>
              <a:gd name="connsiteX46" fmla="*/ 5407356 w 6128435"/>
              <a:gd name="connsiteY46" fmla="*/ 2787545 h 6858000"/>
              <a:gd name="connsiteX47" fmla="*/ 5411130 w 6128435"/>
              <a:gd name="connsiteY47" fmla="*/ 2788640 h 6858000"/>
              <a:gd name="connsiteX48" fmla="*/ 5416439 w 6128435"/>
              <a:gd name="connsiteY48" fmla="*/ 2805666 h 6858000"/>
              <a:gd name="connsiteX49" fmla="*/ 5416589 w 6128435"/>
              <a:gd name="connsiteY49" fmla="*/ 2810822 h 6858000"/>
              <a:gd name="connsiteX50" fmla="*/ 5418542 w 6128435"/>
              <a:gd name="connsiteY50" fmla="*/ 2817745 h 6858000"/>
              <a:gd name="connsiteX51" fmla="*/ 5418847 w 6128435"/>
              <a:gd name="connsiteY51" fmla="*/ 2817825 h 6858000"/>
              <a:gd name="connsiteX52" fmla="*/ 5457023 w 6128435"/>
              <a:gd name="connsiteY52" fmla="*/ 2858292 h 6858000"/>
              <a:gd name="connsiteX53" fmla="*/ 5479298 w 6128435"/>
              <a:gd name="connsiteY53" fmla="*/ 2947791 h 6858000"/>
              <a:gd name="connsiteX54" fmla="*/ 5481770 w 6128435"/>
              <a:gd name="connsiteY54" fmla="*/ 2951352 h 6858000"/>
              <a:gd name="connsiteX55" fmla="*/ 5482045 w 6128435"/>
              <a:gd name="connsiteY55" fmla="*/ 2984371 h 6858000"/>
              <a:gd name="connsiteX56" fmla="*/ 5482415 w 6128435"/>
              <a:gd name="connsiteY56" fmla="*/ 3004079 h 6858000"/>
              <a:gd name="connsiteX57" fmla="*/ 5483865 w 6128435"/>
              <a:gd name="connsiteY57" fmla="*/ 3005467 h 6858000"/>
              <a:gd name="connsiteX58" fmla="*/ 5482236 w 6128435"/>
              <a:gd name="connsiteY58" fmla="*/ 3019791 h 6858000"/>
              <a:gd name="connsiteX59" fmla="*/ 5481505 w 6128435"/>
              <a:gd name="connsiteY59" fmla="*/ 3095286 h 6858000"/>
              <a:gd name="connsiteX60" fmla="*/ 5477595 w 6128435"/>
              <a:gd name="connsiteY60" fmla="*/ 3250534 h 6858000"/>
              <a:gd name="connsiteX61" fmla="*/ 5532836 w 6128435"/>
              <a:gd name="connsiteY61" fmla="*/ 3353840 h 6858000"/>
              <a:gd name="connsiteX62" fmla="*/ 5561229 w 6128435"/>
              <a:gd name="connsiteY62" fmla="*/ 3395784 h 6858000"/>
              <a:gd name="connsiteX63" fmla="*/ 5589758 w 6128435"/>
              <a:gd name="connsiteY63" fmla="*/ 3506453 h 6858000"/>
              <a:gd name="connsiteX64" fmla="*/ 5596144 w 6128435"/>
              <a:gd name="connsiteY64" fmla="*/ 3534624 h 6858000"/>
              <a:gd name="connsiteX65" fmla="*/ 5597750 w 6128435"/>
              <a:gd name="connsiteY65" fmla="*/ 3534129 h 6858000"/>
              <a:gd name="connsiteX66" fmla="*/ 5599700 w 6128435"/>
              <a:gd name="connsiteY66" fmla="*/ 3547221 h 6858000"/>
              <a:gd name="connsiteX67" fmla="*/ 5615031 w 6128435"/>
              <a:gd name="connsiteY67" fmla="*/ 3557482 h 6858000"/>
              <a:gd name="connsiteX68" fmla="*/ 5618377 w 6128435"/>
              <a:gd name="connsiteY68" fmla="*/ 3588431 h 6858000"/>
              <a:gd name="connsiteX69" fmla="*/ 5612155 w 6128435"/>
              <a:gd name="connsiteY69" fmla="*/ 3589869 h 6858000"/>
              <a:gd name="connsiteX70" fmla="*/ 5620843 w 6128435"/>
              <a:gd name="connsiteY70" fmla="*/ 3606745 h 6858000"/>
              <a:gd name="connsiteX71" fmla="*/ 5655472 w 6128435"/>
              <a:gd name="connsiteY71" fmla="*/ 3678877 h 6858000"/>
              <a:gd name="connsiteX72" fmla="*/ 5680448 w 6128435"/>
              <a:gd name="connsiteY72" fmla="*/ 3717760 h 6858000"/>
              <a:gd name="connsiteX73" fmla="*/ 5683015 w 6128435"/>
              <a:gd name="connsiteY73" fmla="*/ 3762025 h 6858000"/>
              <a:gd name="connsiteX74" fmla="*/ 5696643 w 6128435"/>
              <a:gd name="connsiteY74" fmla="*/ 3773888 h 6858000"/>
              <a:gd name="connsiteX75" fmla="*/ 5699203 w 6128435"/>
              <a:gd name="connsiteY75" fmla="*/ 3775823 h 6858000"/>
              <a:gd name="connsiteX76" fmla="*/ 5704824 w 6128435"/>
              <a:gd name="connsiteY76" fmla="*/ 3785966 h 6858000"/>
              <a:gd name="connsiteX77" fmla="*/ 5712204 w 6128435"/>
              <a:gd name="connsiteY77" fmla="*/ 3785830 h 6858000"/>
              <a:gd name="connsiteX78" fmla="*/ 5724816 w 6128435"/>
              <a:gd name="connsiteY78" fmla="*/ 3798949 h 6858000"/>
              <a:gd name="connsiteX79" fmla="*/ 5733539 w 6128435"/>
              <a:gd name="connsiteY79" fmla="*/ 3818457 h 6858000"/>
              <a:gd name="connsiteX80" fmla="*/ 5768491 w 6128435"/>
              <a:gd name="connsiteY80" fmla="*/ 3914399 h 6858000"/>
              <a:gd name="connsiteX81" fmla="*/ 5793123 w 6128435"/>
              <a:gd name="connsiteY81" fmla="*/ 3969952 h 6858000"/>
              <a:gd name="connsiteX82" fmla="*/ 5808321 w 6128435"/>
              <a:gd name="connsiteY82" fmla="*/ 3988153 h 6858000"/>
              <a:gd name="connsiteX83" fmla="*/ 5825621 w 6128435"/>
              <a:gd name="connsiteY83" fmla="*/ 4015525 h 6858000"/>
              <a:gd name="connsiteX84" fmla="*/ 5860672 w 6128435"/>
              <a:gd name="connsiteY84" fmla="*/ 4061579 h 6858000"/>
              <a:gd name="connsiteX85" fmla="*/ 5872173 w 6128435"/>
              <a:gd name="connsiteY85" fmla="*/ 4088497 h 6858000"/>
              <a:gd name="connsiteX86" fmla="*/ 5883705 w 6128435"/>
              <a:gd name="connsiteY86" fmla="*/ 4101899 h 6858000"/>
              <a:gd name="connsiteX87" fmla="*/ 5885314 w 6128435"/>
              <a:gd name="connsiteY87" fmla="*/ 4108387 h 6858000"/>
              <a:gd name="connsiteX88" fmla="*/ 5894095 w 6128435"/>
              <a:gd name="connsiteY88" fmla="*/ 4128857 h 6858000"/>
              <a:gd name="connsiteX89" fmla="*/ 5898339 w 6128435"/>
              <a:gd name="connsiteY89" fmla="*/ 4140800 h 6858000"/>
              <a:gd name="connsiteX90" fmla="*/ 5899734 w 6128435"/>
              <a:gd name="connsiteY90" fmla="*/ 4145632 h 6858000"/>
              <a:gd name="connsiteX91" fmla="*/ 5903513 w 6128435"/>
              <a:gd name="connsiteY91" fmla="*/ 4187661 h 6858000"/>
              <a:gd name="connsiteX92" fmla="*/ 5917114 w 6128435"/>
              <a:gd name="connsiteY92" fmla="*/ 4213096 h 6858000"/>
              <a:gd name="connsiteX93" fmla="*/ 5921153 w 6128435"/>
              <a:gd name="connsiteY93" fmla="*/ 4236222 h 6858000"/>
              <a:gd name="connsiteX94" fmla="*/ 5924233 w 6128435"/>
              <a:gd name="connsiteY94" fmla="*/ 4242060 h 6858000"/>
              <a:gd name="connsiteX95" fmla="*/ 5928910 w 6128435"/>
              <a:gd name="connsiteY95" fmla="*/ 4300973 h 6858000"/>
              <a:gd name="connsiteX96" fmla="*/ 5939320 w 6128435"/>
              <a:gd name="connsiteY96" fmla="*/ 4340435 h 6858000"/>
              <a:gd name="connsiteX97" fmla="*/ 5946705 w 6128435"/>
              <a:gd name="connsiteY97" fmla="*/ 4428051 h 6858000"/>
              <a:gd name="connsiteX98" fmla="*/ 5949261 w 6128435"/>
              <a:gd name="connsiteY98" fmla="*/ 4449185 h 6858000"/>
              <a:gd name="connsiteX99" fmla="*/ 5957504 w 6128435"/>
              <a:gd name="connsiteY99" fmla="*/ 4465911 h 6858000"/>
              <a:gd name="connsiteX100" fmla="*/ 5964689 w 6128435"/>
              <a:gd name="connsiteY100" fmla="*/ 4468532 h 6858000"/>
              <a:gd name="connsiteX101" fmla="*/ 5967062 w 6128435"/>
              <a:gd name="connsiteY101" fmla="*/ 4479923 h 6858000"/>
              <a:gd name="connsiteX102" fmla="*/ 5968960 w 6128435"/>
              <a:gd name="connsiteY102" fmla="*/ 4482655 h 6858000"/>
              <a:gd name="connsiteX103" fmla="*/ 5978567 w 6128435"/>
              <a:gd name="connsiteY103" fmla="*/ 4498605 h 6858000"/>
              <a:gd name="connsiteX104" fmla="*/ 5980106 w 6128435"/>
              <a:gd name="connsiteY104" fmla="*/ 4585087 h 6858000"/>
              <a:gd name="connsiteX105" fmla="*/ 5998138 w 6128435"/>
              <a:gd name="connsiteY105" fmla="*/ 4697518 h 6858000"/>
              <a:gd name="connsiteX106" fmla="*/ 6013516 w 6128435"/>
              <a:gd name="connsiteY106" fmla="*/ 4786619 h 6858000"/>
              <a:gd name="connsiteX107" fmla="*/ 6025404 w 6128435"/>
              <a:gd name="connsiteY107" fmla="*/ 4858148 h 6858000"/>
              <a:gd name="connsiteX108" fmla="*/ 6007749 w 6128435"/>
              <a:gd name="connsiteY108" fmla="*/ 4964715 h 6858000"/>
              <a:gd name="connsiteX109" fmla="*/ 6005269 w 6128435"/>
              <a:gd name="connsiteY109" fmla="*/ 5150567 h 6858000"/>
              <a:gd name="connsiteX110" fmla="*/ 6001127 w 6128435"/>
              <a:gd name="connsiteY110" fmla="*/ 5164609 h 6858000"/>
              <a:gd name="connsiteX111" fmla="*/ 5996647 w 6128435"/>
              <a:gd name="connsiteY111" fmla="*/ 5185640 h 6858000"/>
              <a:gd name="connsiteX112" fmla="*/ 5998514 w 6128435"/>
              <a:gd name="connsiteY112" fmla="*/ 5189673 h 6858000"/>
              <a:gd name="connsiteX113" fmla="*/ 5995970 w 6128435"/>
              <a:gd name="connsiteY113" fmla="*/ 5221547 h 6858000"/>
              <a:gd name="connsiteX114" fmla="*/ 5997218 w 6128435"/>
              <a:gd name="connsiteY114" fmla="*/ 5222031 h 6858000"/>
              <a:gd name="connsiteX115" fmla="*/ 6002116 w 6128435"/>
              <a:gd name="connsiteY115" fmla="*/ 5231223 h 6858000"/>
              <a:gd name="connsiteX116" fmla="*/ 6008541 w 6128435"/>
              <a:gd name="connsiteY116" fmla="*/ 5248680 h 6858000"/>
              <a:gd name="connsiteX117" fmla="*/ 6039260 w 6128435"/>
              <a:gd name="connsiteY117" fmla="*/ 5289518 h 6858000"/>
              <a:gd name="connsiteX118" fmla="*/ 6036748 w 6128435"/>
              <a:gd name="connsiteY118" fmla="*/ 5322752 h 6858000"/>
              <a:gd name="connsiteX119" fmla="*/ 6036943 w 6128435"/>
              <a:gd name="connsiteY119" fmla="*/ 5329480 h 6858000"/>
              <a:gd name="connsiteX120" fmla="*/ 6037236 w 6128435"/>
              <a:gd name="connsiteY120" fmla="*/ 5329634 h 6858000"/>
              <a:gd name="connsiteX121" fmla="*/ 6038019 w 6128435"/>
              <a:gd name="connsiteY121" fmla="*/ 5336764 h 6858000"/>
              <a:gd name="connsiteX122" fmla="*/ 6037298 w 6128435"/>
              <a:gd name="connsiteY122" fmla="*/ 5341753 h 6858000"/>
              <a:gd name="connsiteX123" fmla="*/ 6037677 w 6128435"/>
              <a:gd name="connsiteY123" fmla="*/ 5354807 h 6858000"/>
              <a:gd name="connsiteX124" fmla="*/ 6039728 w 6128435"/>
              <a:gd name="connsiteY124" fmla="*/ 5359416 h 6858000"/>
              <a:gd name="connsiteX125" fmla="*/ 6043311 w 6128435"/>
              <a:gd name="connsiteY125" fmla="*/ 5361407 h 6858000"/>
              <a:gd name="connsiteX126" fmla="*/ 6042954 w 6128435"/>
              <a:gd name="connsiteY126" fmla="*/ 5362576 h 6858000"/>
              <a:gd name="connsiteX127" fmla="*/ 6053435 w 6128435"/>
              <a:gd name="connsiteY127" fmla="*/ 5387547 h 6858000"/>
              <a:gd name="connsiteX128" fmla="*/ 6065933 w 6128435"/>
              <a:gd name="connsiteY128" fmla="*/ 5443002 h 6858000"/>
              <a:gd name="connsiteX129" fmla="*/ 6068640 w 6128435"/>
              <a:gd name="connsiteY129" fmla="*/ 5474503 h 6858000"/>
              <a:gd name="connsiteX130" fmla="*/ 6080922 w 6128435"/>
              <a:gd name="connsiteY130" fmla="*/ 5561070 h 6858000"/>
              <a:gd name="connsiteX131" fmla="*/ 6096949 w 6128435"/>
              <a:gd name="connsiteY131" fmla="*/ 5648179 h 6858000"/>
              <a:gd name="connsiteX132" fmla="*/ 6125703 w 6128435"/>
              <a:gd name="connsiteY132" fmla="*/ 5692894 h 6858000"/>
              <a:gd name="connsiteX133" fmla="*/ 6126670 w 6128435"/>
              <a:gd name="connsiteY133" fmla="*/ 5697882 h 6858000"/>
              <a:gd name="connsiteX134" fmla="*/ 6124061 w 6128435"/>
              <a:gd name="connsiteY134" fmla="*/ 5710294 h 6858000"/>
              <a:gd name="connsiteX135" fmla="*/ 6122213 w 6128435"/>
              <a:gd name="connsiteY135" fmla="*/ 5714762 h 6858000"/>
              <a:gd name="connsiteX136" fmla="*/ 6121353 w 6128435"/>
              <a:gd name="connsiteY136" fmla="*/ 5721725 h 6858000"/>
              <a:gd name="connsiteX137" fmla="*/ 6121607 w 6128435"/>
              <a:gd name="connsiteY137" fmla="*/ 5721959 h 6858000"/>
              <a:gd name="connsiteX138" fmla="*/ 6120262 w 6128435"/>
              <a:gd name="connsiteY138" fmla="*/ 5728358 h 6858000"/>
              <a:gd name="connsiteX139" fmla="*/ 6110194 w 6128435"/>
              <a:gd name="connsiteY139" fmla="*/ 5758853 h 6858000"/>
              <a:gd name="connsiteX140" fmla="*/ 6127519 w 6128435"/>
              <a:gd name="connsiteY140" fmla="*/ 5865775 h 6858000"/>
              <a:gd name="connsiteX141" fmla="*/ 6128435 w 6128435"/>
              <a:gd name="connsiteY141" fmla="*/ 5870164 h 6858000"/>
              <a:gd name="connsiteX142" fmla="*/ 6119217 w 6128435"/>
              <a:gd name="connsiteY142" fmla="*/ 5888542 h 6858000"/>
              <a:gd name="connsiteX143" fmla="*/ 6115966 w 6128435"/>
              <a:gd name="connsiteY143" fmla="*/ 5898387 h 6858000"/>
              <a:gd name="connsiteX144" fmla="*/ 6111924 w 6128435"/>
              <a:gd name="connsiteY144" fmla="*/ 5900444 h 6858000"/>
              <a:gd name="connsiteX145" fmla="*/ 6108716 w 6128435"/>
              <a:gd name="connsiteY145" fmla="*/ 5915345 h 6858000"/>
              <a:gd name="connsiteX146" fmla="*/ 6109524 w 6128435"/>
              <a:gd name="connsiteY146" fmla="*/ 5917328 h 6858000"/>
              <a:gd name="connsiteX147" fmla="*/ 6102493 w 6128435"/>
              <a:gd name="connsiteY147" fmla="*/ 5928602 h 6858000"/>
              <a:gd name="connsiteX148" fmla="*/ 6056863 w 6128435"/>
              <a:gd name="connsiteY148" fmla="*/ 6000643 h 6858000"/>
              <a:gd name="connsiteX149" fmla="*/ 6045436 w 6128435"/>
              <a:gd name="connsiteY149" fmla="*/ 6124480 h 6858000"/>
              <a:gd name="connsiteX150" fmla="*/ 6030489 w 6128435"/>
              <a:gd name="connsiteY150" fmla="*/ 6317666 h 6858000"/>
              <a:gd name="connsiteX151" fmla="*/ 6007492 w 6128435"/>
              <a:gd name="connsiteY151" fmla="*/ 6440818 h 6858000"/>
              <a:gd name="connsiteX152" fmla="*/ 6009467 w 6128435"/>
              <a:gd name="connsiteY152" fmla="*/ 6487076 h 6858000"/>
              <a:gd name="connsiteX153" fmla="*/ 5995064 w 6128435"/>
              <a:gd name="connsiteY153" fmla="*/ 6540791 h 6858000"/>
              <a:gd name="connsiteX154" fmla="*/ 5996309 w 6128435"/>
              <a:gd name="connsiteY154" fmla="*/ 6543961 h 6858000"/>
              <a:gd name="connsiteX155" fmla="*/ 5996048 w 6128435"/>
              <a:gd name="connsiteY155" fmla="*/ 6555444 h 6858000"/>
              <a:gd name="connsiteX156" fmla="*/ 6002524 w 6128435"/>
              <a:gd name="connsiteY156" fmla="*/ 6560188 h 6858000"/>
              <a:gd name="connsiteX157" fmla="*/ 6006823 w 6128435"/>
              <a:gd name="connsiteY157" fmla="*/ 6578546 h 6858000"/>
              <a:gd name="connsiteX158" fmla="*/ 6004510 w 6128435"/>
              <a:gd name="connsiteY158" fmla="*/ 6599256 h 6858000"/>
              <a:gd name="connsiteX159" fmla="*/ 5986207 w 6128435"/>
              <a:gd name="connsiteY159" fmla="*/ 6695855 h 6858000"/>
              <a:gd name="connsiteX160" fmla="*/ 5979428 w 6128435"/>
              <a:gd name="connsiteY160" fmla="*/ 6754678 h 6858000"/>
              <a:gd name="connsiteX161" fmla="*/ 5983398 w 6128435"/>
              <a:gd name="connsiteY161" fmla="*/ 6778641 h 6858000"/>
              <a:gd name="connsiteX162" fmla="*/ 5984543 w 6128435"/>
              <a:gd name="connsiteY162" fmla="*/ 6811016 h 6858000"/>
              <a:gd name="connsiteX163" fmla="*/ 5981802 w 6128435"/>
              <a:gd name="connsiteY163" fmla="*/ 6838578 h 6858000"/>
              <a:gd name="connsiteX164" fmla="*/ 5979671 w 6128435"/>
              <a:gd name="connsiteY164" fmla="*/ 6858000 h 6858000"/>
              <a:gd name="connsiteX165" fmla="*/ 0 w 6128435"/>
              <a:gd name="connsiteY165" fmla="*/ 6858000 h 6858000"/>
              <a:gd name="connsiteX166" fmla="*/ 0 w 6128435"/>
              <a:gd name="connsiteY166"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44434 w 6128435"/>
              <a:gd name="connsiteY24" fmla="*/ 1580810 h 6858000"/>
              <a:gd name="connsiteX25" fmla="*/ 5251453 w 6128435"/>
              <a:gd name="connsiteY25" fmla="*/ 1583934 h 6858000"/>
              <a:gd name="connsiteX26" fmla="*/ 5253136 w 6128435"/>
              <a:gd name="connsiteY26" fmla="*/ 1595457 h 6858000"/>
              <a:gd name="connsiteX27" fmla="*/ 5254863 w 6128435"/>
              <a:gd name="connsiteY27" fmla="*/ 1598311 h 6858000"/>
              <a:gd name="connsiteX28" fmla="*/ 5263491 w 6128435"/>
              <a:gd name="connsiteY28" fmla="*/ 1642938 h 6858000"/>
              <a:gd name="connsiteX29" fmla="*/ 5261314 w 6128435"/>
              <a:gd name="connsiteY29" fmla="*/ 1689177 h 6858000"/>
              <a:gd name="connsiteX30" fmla="*/ 5259788 w 6128435"/>
              <a:gd name="connsiteY30" fmla="*/ 1768516 h 6858000"/>
              <a:gd name="connsiteX31" fmla="*/ 5255696 w 6128435"/>
              <a:gd name="connsiteY31" fmla="*/ 1953770 h 6858000"/>
              <a:gd name="connsiteX32" fmla="*/ 5252592 w 6128435"/>
              <a:gd name="connsiteY32" fmla="*/ 2092210 h 6858000"/>
              <a:gd name="connsiteX33" fmla="*/ 5264303 w 6128435"/>
              <a:gd name="connsiteY33" fmla="*/ 2225157 h 6858000"/>
              <a:gd name="connsiteX34" fmla="*/ 5254949 w 6128435"/>
              <a:gd name="connsiteY34" fmla="*/ 2236160 h 6858000"/>
              <a:gd name="connsiteX35" fmla="*/ 5250104 w 6128435"/>
              <a:gd name="connsiteY35" fmla="*/ 2249166 h 6858000"/>
              <a:gd name="connsiteX36" fmla="*/ 5251214 w 6128435"/>
              <a:gd name="connsiteY36" fmla="*/ 2250944 h 6858000"/>
              <a:gd name="connsiteX37" fmla="*/ 5250644 w 6128435"/>
              <a:gd name="connsiteY37" fmla="*/ 2266619 h 6858000"/>
              <a:gd name="connsiteX38" fmla="*/ 5247111 w 6128435"/>
              <a:gd name="connsiteY38" fmla="*/ 2269679 h 6858000"/>
              <a:gd name="connsiteX39" fmla="*/ 5279312 w 6128435"/>
              <a:gd name="connsiteY39" fmla="*/ 2302757 h 6858000"/>
              <a:gd name="connsiteX40" fmla="*/ 5293877 w 6128435"/>
              <a:gd name="connsiteY40" fmla="*/ 2368649 h 6858000"/>
              <a:gd name="connsiteX41" fmla="*/ 5311338 w 6128435"/>
              <a:gd name="connsiteY41" fmla="*/ 2404034 h 6858000"/>
              <a:gd name="connsiteX42" fmla="*/ 5338366 w 6128435"/>
              <a:gd name="connsiteY42" fmla="*/ 2465052 h 6858000"/>
              <a:gd name="connsiteX43" fmla="*/ 5371263 w 6128435"/>
              <a:gd name="connsiteY43" fmla="*/ 2586413 h 6858000"/>
              <a:gd name="connsiteX44" fmla="*/ 5407503 w 6128435"/>
              <a:gd name="connsiteY44" fmla="*/ 2786290 h 6858000"/>
              <a:gd name="connsiteX45" fmla="*/ 5407356 w 6128435"/>
              <a:gd name="connsiteY45" fmla="*/ 2787545 h 6858000"/>
              <a:gd name="connsiteX46" fmla="*/ 5411130 w 6128435"/>
              <a:gd name="connsiteY46" fmla="*/ 2788640 h 6858000"/>
              <a:gd name="connsiteX47" fmla="*/ 5416439 w 6128435"/>
              <a:gd name="connsiteY47" fmla="*/ 2805666 h 6858000"/>
              <a:gd name="connsiteX48" fmla="*/ 5416589 w 6128435"/>
              <a:gd name="connsiteY48" fmla="*/ 2810822 h 6858000"/>
              <a:gd name="connsiteX49" fmla="*/ 5418542 w 6128435"/>
              <a:gd name="connsiteY49" fmla="*/ 2817745 h 6858000"/>
              <a:gd name="connsiteX50" fmla="*/ 5418847 w 6128435"/>
              <a:gd name="connsiteY50" fmla="*/ 2817825 h 6858000"/>
              <a:gd name="connsiteX51" fmla="*/ 5457023 w 6128435"/>
              <a:gd name="connsiteY51" fmla="*/ 2858292 h 6858000"/>
              <a:gd name="connsiteX52" fmla="*/ 5479298 w 6128435"/>
              <a:gd name="connsiteY52" fmla="*/ 2947791 h 6858000"/>
              <a:gd name="connsiteX53" fmla="*/ 5481770 w 6128435"/>
              <a:gd name="connsiteY53" fmla="*/ 2951352 h 6858000"/>
              <a:gd name="connsiteX54" fmla="*/ 5482045 w 6128435"/>
              <a:gd name="connsiteY54" fmla="*/ 2984371 h 6858000"/>
              <a:gd name="connsiteX55" fmla="*/ 5482415 w 6128435"/>
              <a:gd name="connsiteY55" fmla="*/ 3004079 h 6858000"/>
              <a:gd name="connsiteX56" fmla="*/ 5483865 w 6128435"/>
              <a:gd name="connsiteY56" fmla="*/ 3005467 h 6858000"/>
              <a:gd name="connsiteX57" fmla="*/ 5482236 w 6128435"/>
              <a:gd name="connsiteY57" fmla="*/ 3019791 h 6858000"/>
              <a:gd name="connsiteX58" fmla="*/ 5481505 w 6128435"/>
              <a:gd name="connsiteY58" fmla="*/ 3095286 h 6858000"/>
              <a:gd name="connsiteX59" fmla="*/ 5477595 w 6128435"/>
              <a:gd name="connsiteY59" fmla="*/ 3250534 h 6858000"/>
              <a:gd name="connsiteX60" fmla="*/ 5532836 w 6128435"/>
              <a:gd name="connsiteY60" fmla="*/ 3353840 h 6858000"/>
              <a:gd name="connsiteX61" fmla="*/ 5561229 w 6128435"/>
              <a:gd name="connsiteY61" fmla="*/ 3395784 h 6858000"/>
              <a:gd name="connsiteX62" fmla="*/ 5589758 w 6128435"/>
              <a:gd name="connsiteY62" fmla="*/ 3506453 h 6858000"/>
              <a:gd name="connsiteX63" fmla="*/ 5596144 w 6128435"/>
              <a:gd name="connsiteY63" fmla="*/ 3534624 h 6858000"/>
              <a:gd name="connsiteX64" fmla="*/ 5597750 w 6128435"/>
              <a:gd name="connsiteY64" fmla="*/ 3534129 h 6858000"/>
              <a:gd name="connsiteX65" fmla="*/ 5599700 w 6128435"/>
              <a:gd name="connsiteY65" fmla="*/ 3547221 h 6858000"/>
              <a:gd name="connsiteX66" fmla="*/ 5615031 w 6128435"/>
              <a:gd name="connsiteY66" fmla="*/ 3557482 h 6858000"/>
              <a:gd name="connsiteX67" fmla="*/ 5618377 w 6128435"/>
              <a:gd name="connsiteY67" fmla="*/ 3588431 h 6858000"/>
              <a:gd name="connsiteX68" fmla="*/ 5612155 w 6128435"/>
              <a:gd name="connsiteY68" fmla="*/ 3589869 h 6858000"/>
              <a:gd name="connsiteX69" fmla="*/ 5620843 w 6128435"/>
              <a:gd name="connsiteY69" fmla="*/ 3606745 h 6858000"/>
              <a:gd name="connsiteX70" fmla="*/ 5655472 w 6128435"/>
              <a:gd name="connsiteY70" fmla="*/ 3678877 h 6858000"/>
              <a:gd name="connsiteX71" fmla="*/ 5680448 w 6128435"/>
              <a:gd name="connsiteY71" fmla="*/ 3717760 h 6858000"/>
              <a:gd name="connsiteX72" fmla="*/ 5683015 w 6128435"/>
              <a:gd name="connsiteY72" fmla="*/ 3762025 h 6858000"/>
              <a:gd name="connsiteX73" fmla="*/ 5696643 w 6128435"/>
              <a:gd name="connsiteY73" fmla="*/ 3773888 h 6858000"/>
              <a:gd name="connsiteX74" fmla="*/ 5699203 w 6128435"/>
              <a:gd name="connsiteY74" fmla="*/ 3775823 h 6858000"/>
              <a:gd name="connsiteX75" fmla="*/ 5704824 w 6128435"/>
              <a:gd name="connsiteY75" fmla="*/ 3785966 h 6858000"/>
              <a:gd name="connsiteX76" fmla="*/ 5712204 w 6128435"/>
              <a:gd name="connsiteY76" fmla="*/ 3785830 h 6858000"/>
              <a:gd name="connsiteX77" fmla="*/ 5724816 w 6128435"/>
              <a:gd name="connsiteY77" fmla="*/ 3798949 h 6858000"/>
              <a:gd name="connsiteX78" fmla="*/ 5733539 w 6128435"/>
              <a:gd name="connsiteY78" fmla="*/ 3818457 h 6858000"/>
              <a:gd name="connsiteX79" fmla="*/ 5768491 w 6128435"/>
              <a:gd name="connsiteY79" fmla="*/ 3914399 h 6858000"/>
              <a:gd name="connsiteX80" fmla="*/ 5793123 w 6128435"/>
              <a:gd name="connsiteY80" fmla="*/ 3969952 h 6858000"/>
              <a:gd name="connsiteX81" fmla="*/ 5808321 w 6128435"/>
              <a:gd name="connsiteY81" fmla="*/ 3988153 h 6858000"/>
              <a:gd name="connsiteX82" fmla="*/ 5825621 w 6128435"/>
              <a:gd name="connsiteY82" fmla="*/ 4015525 h 6858000"/>
              <a:gd name="connsiteX83" fmla="*/ 5860672 w 6128435"/>
              <a:gd name="connsiteY83" fmla="*/ 4061579 h 6858000"/>
              <a:gd name="connsiteX84" fmla="*/ 5872173 w 6128435"/>
              <a:gd name="connsiteY84" fmla="*/ 4088497 h 6858000"/>
              <a:gd name="connsiteX85" fmla="*/ 5883705 w 6128435"/>
              <a:gd name="connsiteY85" fmla="*/ 4101899 h 6858000"/>
              <a:gd name="connsiteX86" fmla="*/ 5885314 w 6128435"/>
              <a:gd name="connsiteY86" fmla="*/ 4108387 h 6858000"/>
              <a:gd name="connsiteX87" fmla="*/ 5894095 w 6128435"/>
              <a:gd name="connsiteY87" fmla="*/ 4128857 h 6858000"/>
              <a:gd name="connsiteX88" fmla="*/ 5898339 w 6128435"/>
              <a:gd name="connsiteY88" fmla="*/ 4140800 h 6858000"/>
              <a:gd name="connsiteX89" fmla="*/ 5899734 w 6128435"/>
              <a:gd name="connsiteY89" fmla="*/ 4145632 h 6858000"/>
              <a:gd name="connsiteX90" fmla="*/ 5903513 w 6128435"/>
              <a:gd name="connsiteY90" fmla="*/ 4187661 h 6858000"/>
              <a:gd name="connsiteX91" fmla="*/ 5917114 w 6128435"/>
              <a:gd name="connsiteY91" fmla="*/ 4213096 h 6858000"/>
              <a:gd name="connsiteX92" fmla="*/ 5921153 w 6128435"/>
              <a:gd name="connsiteY92" fmla="*/ 4236222 h 6858000"/>
              <a:gd name="connsiteX93" fmla="*/ 5924233 w 6128435"/>
              <a:gd name="connsiteY93" fmla="*/ 4242060 h 6858000"/>
              <a:gd name="connsiteX94" fmla="*/ 5928910 w 6128435"/>
              <a:gd name="connsiteY94" fmla="*/ 4300973 h 6858000"/>
              <a:gd name="connsiteX95" fmla="*/ 5939320 w 6128435"/>
              <a:gd name="connsiteY95" fmla="*/ 4340435 h 6858000"/>
              <a:gd name="connsiteX96" fmla="*/ 5946705 w 6128435"/>
              <a:gd name="connsiteY96" fmla="*/ 4428051 h 6858000"/>
              <a:gd name="connsiteX97" fmla="*/ 5949261 w 6128435"/>
              <a:gd name="connsiteY97" fmla="*/ 4449185 h 6858000"/>
              <a:gd name="connsiteX98" fmla="*/ 5957504 w 6128435"/>
              <a:gd name="connsiteY98" fmla="*/ 4465911 h 6858000"/>
              <a:gd name="connsiteX99" fmla="*/ 5964689 w 6128435"/>
              <a:gd name="connsiteY99" fmla="*/ 4468532 h 6858000"/>
              <a:gd name="connsiteX100" fmla="*/ 5967062 w 6128435"/>
              <a:gd name="connsiteY100" fmla="*/ 4479923 h 6858000"/>
              <a:gd name="connsiteX101" fmla="*/ 5968960 w 6128435"/>
              <a:gd name="connsiteY101" fmla="*/ 4482655 h 6858000"/>
              <a:gd name="connsiteX102" fmla="*/ 5978567 w 6128435"/>
              <a:gd name="connsiteY102" fmla="*/ 4498605 h 6858000"/>
              <a:gd name="connsiteX103" fmla="*/ 5980106 w 6128435"/>
              <a:gd name="connsiteY103" fmla="*/ 4585087 h 6858000"/>
              <a:gd name="connsiteX104" fmla="*/ 5998138 w 6128435"/>
              <a:gd name="connsiteY104" fmla="*/ 4697518 h 6858000"/>
              <a:gd name="connsiteX105" fmla="*/ 6013516 w 6128435"/>
              <a:gd name="connsiteY105" fmla="*/ 4786619 h 6858000"/>
              <a:gd name="connsiteX106" fmla="*/ 6025404 w 6128435"/>
              <a:gd name="connsiteY106" fmla="*/ 4858148 h 6858000"/>
              <a:gd name="connsiteX107" fmla="*/ 6007749 w 6128435"/>
              <a:gd name="connsiteY107" fmla="*/ 4964715 h 6858000"/>
              <a:gd name="connsiteX108" fmla="*/ 6005269 w 6128435"/>
              <a:gd name="connsiteY108" fmla="*/ 5150567 h 6858000"/>
              <a:gd name="connsiteX109" fmla="*/ 6001127 w 6128435"/>
              <a:gd name="connsiteY109" fmla="*/ 5164609 h 6858000"/>
              <a:gd name="connsiteX110" fmla="*/ 5996647 w 6128435"/>
              <a:gd name="connsiteY110" fmla="*/ 5185640 h 6858000"/>
              <a:gd name="connsiteX111" fmla="*/ 5998514 w 6128435"/>
              <a:gd name="connsiteY111" fmla="*/ 5189673 h 6858000"/>
              <a:gd name="connsiteX112" fmla="*/ 5995970 w 6128435"/>
              <a:gd name="connsiteY112" fmla="*/ 5221547 h 6858000"/>
              <a:gd name="connsiteX113" fmla="*/ 5997218 w 6128435"/>
              <a:gd name="connsiteY113" fmla="*/ 5222031 h 6858000"/>
              <a:gd name="connsiteX114" fmla="*/ 6002116 w 6128435"/>
              <a:gd name="connsiteY114" fmla="*/ 5231223 h 6858000"/>
              <a:gd name="connsiteX115" fmla="*/ 6008541 w 6128435"/>
              <a:gd name="connsiteY115" fmla="*/ 5248680 h 6858000"/>
              <a:gd name="connsiteX116" fmla="*/ 6039260 w 6128435"/>
              <a:gd name="connsiteY116" fmla="*/ 5289518 h 6858000"/>
              <a:gd name="connsiteX117" fmla="*/ 6036748 w 6128435"/>
              <a:gd name="connsiteY117" fmla="*/ 5322752 h 6858000"/>
              <a:gd name="connsiteX118" fmla="*/ 6036943 w 6128435"/>
              <a:gd name="connsiteY118" fmla="*/ 5329480 h 6858000"/>
              <a:gd name="connsiteX119" fmla="*/ 6037236 w 6128435"/>
              <a:gd name="connsiteY119" fmla="*/ 5329634 h 6858000"/>
              <a:gd name="connsiteX120" fmla="*/ 6038019 w 6128435"/>
              <a:gd name="connsiteY120" fmla="*/ 5336764 h 6858000"/>
              <a:gd name="connsiteX121" fmla="*/ 6037298 w 6128435"/>
              <a:gd name="connsiteY121" fmla="*/ 5341753 h 6858000"/>
              <a:gd name="connsiteX122" fmla="*/ 6037677 w 6128435"/>
              <a:gd name="connsiteY122" fmla="*/ 5354807 h 6858000"/>
              <a:gd name="connsiteX123" fmla="*/ 6039728 w 6128435"/>
              <a:gd name="connsiteY123" fmla="*/ 5359416 h 6858000"/>
              <a:gd name="connsiteX124" fmla="*/ 6043311 w 6128435"/>
              <a:gd name="connsiteY124" fmla="*/ 5361407 h 6858000"/>
              <a:gd name="connsiteX125" fmla="*/ 6042954 w 6128435"/>
              <a:gd name="connsiteY125" fmla="*/ 5362576 h 6858000"/>
              <a:gd name="connsiteX126" fmla="*/ 6053435 w 6128435"/>
              <a:gd name="connsiteY126" fmla="*/ 5387547 h 6858000"/>
              <a:gd name="connsiteX127" fmla="*/ 6065933 w 6128435"/>
              <a:gd name="connsiteY127" fmla="*/ 5443002 h 6858000"/>
              <a:gd name="connsiteX128" fmla="*/ 6068640 w 6128435"/>
              <a:gd name="connsiteY128" fmla="*/ 5474503 h 6858000"/>
              <a:gd name="connsiteX129" fmla="*/ 6080922 w 6128435"/>
              <a:gd name="connsiteY129" fmla="*/ 5561070 h 6858000"/>
              <a:gd name="connsiteX130" fmla="*/ 6096949 w 6128435"/>
              <a:gd name="connsiteY130" fmla="*/ 5648179 h 6858000"/>
              <a:gd name="connsiteX131" fmla="*/ 6125703 w 6128435"/>
              <a:gd name="connsiteY131" fmla="*/ 5692894 h 6858000"/>
              <a:gd name="connsiteX132" fmla="*/ 6126670 w 6128435"/>
              <a:gd name="connsiteY132" fmla="*/ 5697882 h 6858000"/>
              <a:gd name="connsiteX133" fmla="*/ 6124061 w 6128435"/>
              <a:gd name="connsiteY133" fmla="*/ 5710294 h 6858000"/>
              <a:gd name="connsiteX134" fmla="*/ 6122213 w 6128435"/>
              <a:gd name="connsiteY134" fmla="*/ 5714762 h 6858000"/>
              <a:gd name="connsiteX135" fmla="*/ 6121353 w 6128435"/>
              <a:gd name="connsiteY135" fmla="*/ 5721725 h 6858000"/>
              <a:gd name="connsiteX136" fmla="*/ 6121607 w 6128435"/>
              <a:gd name="connsiteY136" fmla="*/ 5721959 h 6858000"/>
              <a:gd name="connsiteX137" fmla="*/ 6120262 w 6128435"/>
              <a:gd name="connsiteY137" fmla="*/ 5728358 h 6858000"/>
              <a:gd name="connsiteX138" fmla="*/ 6110194 w 6128435"/>
              <a:gd name="connsiteY138" fmla="*/ 5758853 h 6858000"/>
              <a:gd name="connsiteX139" fmla="*/ 6127519 w 6128435"/>
              <a:gd name="connsiteY139" fmla="*/ 5865775 h 6858000"/>
              <a:gd name="connsiteX140" fmla="*/ 6128435 w 6128435"/>
              <a:gd name="connsiteY140" fmla="*/ 5870164 h 6858000"/>
              <a:gd name="connsiteX141" fmla="*/ 6119217 w 6128435"/>
              <a:gd name="connsiteY141" fmla="*/ 5888542 h 6858000"/>
              <a:gd name="connsiteX142" fmla="*/ 6115966 w 6128435"/>
              <a:gd name="connsiteY142" fmla="*/ 5898387 h 6858000"/>
              <a:gd name="connsiteX143" fmla="*/ 6111924 w 6128435"/>
              <a:gd name="connsiteY143" fmla="*/ 5900444 h 6858000"/>
              <a:gd name="connsiteX144" fmla="*/ 6108716 w 6128435"/>
              <a:gd name="connsiteY144" fmla="*/ 5915345 h 6858000"/>
              <a:gd name="connsiteX145" fmla="*/ 6109524 w 6128435"/>
              <a:gd name="connsiteY145" fmla="*/ 5917328 h 6858000"/>
              <a:gd name="connsiteX146" fmla="*/ 6102493 w 6128435"/>
              <a:gd name="connsiteY146" fmla="*/ 5928602 h 6858000"/>
              <a:gd name="connsiteX147" fmla="*/ 6056863 w 6128435"/>
              <a:gd name="connsiteY147" fmla="*/ 6000643 h 6858000"/>
              <a:gd name="connsiteX148" fmla="*/ 6045436 w 6128435"/>
              <a:gd name="connsiteY148" fmla="*/ 6124480 h 6858000"/>
              <a:gd name="connsiteX149" fmla="*/ 6030489 w 6128435"/>
              <a:gd name="connsiteY149" fmla="*/ 6317666 h 6858000"/>
              <a:gd name="connsiteX150" fmla="*/ 6007492 w 6128435"/>
              <a:gd name="connsiteY150" fmla="*/ 6440818 h 6858000"/>
              <a:gd name="connsiteX151" fmla="*/ 6009467 w 6128435"/>
              <a:gd name="connsiteY151" fmla="*/ 6487076 h 6858000"/>
              <a:gd name="connsiteX152" fmla="*/ 5995064 w 6128435"/>
              <a:gd name="connsiteY152" fmla="*/ 6540791 h 6858000"/>
              <a:gd name="connsiteX153" fmla="*/ 5996309 w 6128435"/>
              <a:gd name="connsiteY153" fmla="*/ 6543961 h 6858000"/>
              <a:gd name="connsiteX154" fmla="*/ 5996048 w 6128435"/>
              <a:gd name="connsiteY154" fmla="*/ 6555444 h 6858000"/>
              <a:gd name="connsiteX155" fmla="*/ 6002524 w 6128435"/>
              <a:gd name="connsiteY155" fmla="*/ 6560188 h 6858000"/>
              <a:gd name="connsiteX156" fmla="*/ 6006823 w 6128435"/>
              <a:gd name="connsiteY156" fmla="*/ 6578546 h 6858000"/>
              <a:gd name="connsiteX157" fmla="*/ 6004510 w 6128435"/>
              <a:gd name="connsiteY157" fmla="*/ 6599256 h 6858000"/>
              <a:gd name="connsiteX158" fmla="*/ 5986207 w 6128435"/>
              <a:gd name="connsiteY158" fmla="*/ 6695855 h 6858000"/>
              <a:gd name="connsiteX159" fmla="*/ 5979428 w 6128435"/>
              <a:gd name="connsiteY159" fmla="*/ 6754678 h 6858000"/>
              <a:gd name="connsiteX160" fmla="*/ 5983398 w 6128435"/>
              <a:gd name="connsiteY160" fmla="*/ 6778641 h 6858000"/>
              <a:gd name="connsiteX161" fmla="*/ 5984543 w 6128435"/>
              <a:gd name="connsiteY161" fmla="*/ 6811016 h 6858000"/>
              <a:gd name="connsiteX162" fmla="*/ 5981802 w 6128435"/>
              <a:gd name="connsiteY162" fmla="*/ 6838578 h 6858000"/>
              <a:gd name="connsiteX163" fmla="*/ 5979671 w 6128435"/>
              <a:gd name="connsiteY163" fmla="*/ 6858000 h 6858000"/>
              <a:gd name="connsiteX164" fmla="*/ 0 w 6128435"/>
              <a:gd name="connsiteY164" fmla="*/ 6858000 h 6858000"/>
              <a:gd name="connsiteX165" fmla="*/ 0 w 6128435"/>
              <a:gd name="connsiteY165"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44434 w 6128435"/>
              <a:gd name="connsiteY24" fmla="*/ 1580810 h 6858000"/>
              <a:gd name="connsiteX25" fmla="*/ 5251453 w 6128435"/>
              <a:gd name="connsiteY25" fmla="*/ 1583934 h 6858000"/>
              <a:gd name="connsiteX26" fmla="*/ 5253136 w 6128435"/>
              <a:gd name="connsiteY26" fmla="*/ 1595457 h 6858000"/>
              <a:gd name="connsiteX27" fmla="*/ 5263491 w 6128435"/>
              <a:gd name="connsiteY27" fmla="*/ 1642938 h 6858000"/>
              <a:gd name="connsiteX28" fmla="*/ 5261314 w 6128435"/>
              <a:gd name="connsiteY28" fmla="*/ 1689177 h 6858000"/>
              <a:gd name="connsiteX29" fmla="*/ 5259788 w 6128435"/>
              <a:gd name="connsiteY29" fmla="*/ 1768516 h 6858000"/>
              <a:gd name="connsiteX30" fmla="*/ 5255696 w 6128435"/>
              <a:gd name="connsiteY30" fmla="*/ 1953770 h 6858000"/>
              <a:gd name="connsiteX31" fmla="*/ 5252592 w 6128435"/>
              <a:gd name="connsiteY31" fmla="*/ 2092210 h 6858000"/>
              <a:gd name="connsiteX32" fmla="*/ 5264303 w 6128435"/>
              <a:gd name="connsiteY32" fmla="*/ 2225157 h 6858000"/>
              <a:gd name="connsiteX33" fmla="*/ 5254949 w 6128435"/>
              <a:gd name="connsiteY33" fmla="*/ 2236160 h 6858000"/>
              <a:gd name="connsiteX34" fmla="*/ 5250104 w 6128435"/>
              <a:gd name="connsiteY34" fmla="*/ 2249166 h 6858000"/>
              <a:gd name="connsiteX35" fmla="*/ 5251214 w 6128435"/>
              <a:gd name="connsiteY35" fmla="*/ 2250944 h 6858000"/>
              <a:gd name="connsiteX36" fmla="*/ 5250644 w 6128435"/>
              <a:gd name="connsiteY36" fmla="*/ 2266619 h 6858000"/>
              <a:gd name="connsiteX37" fmla="*/ 5247111 w 6128435"/>
              <a:gd name="connsiteY37" fmla="*/ 2269679 h 6858000"/>
              <a:gd name="connsiteX38" fmla="*/ 5279312 w 6128435"/>
              <a:gd name="connsiteY38" fmla="*/ 2302757 h 6858000"/>
              <a:gd name="connsiteX39" fmla="*/ 5293877 w 6128435"/>
              <a:gd name="connsiteY39" fmla="*/ 2368649 h 6858000"/>
              <a:gd name="connsiteX40" fmla="*/ 5311338 w 6128435"/>
              <a:gd name="connsiteY40" fmla="*/ 2404034 h 6858000"/>
              <a:gd name="connsiteX41" fmla="*/ 5338366 w 6128435"/>
              <a:gd name="connsiteY41" fmla="*/ 2465052 h 6858000"/>
              <a:gd name="connsiteX42" fmla="*/ 5371263 w 6128435"/>
              <a:gd name="connsiteY42" fmla="*/ 2586413 h 6858000"/>
              <a:gd name="connsiteX43" fmla="*/ 5407503 w 6128435"/>
              <a:gd name="connsiteY43" fmla="*/ 2786290 h 6858000"/>
              <a:gd name="connsiteX44" fmla="*/ 5407356 w 6128435"/>
              <a:gd name="connsiteY44" fmla="*/ 2787545 h 6858000"/>
              <a:gd name="connsiteX45" fmla="*/ 5411130 w 6128435"/>
              <a:gd name="connsiteY45" fmla="*/ 2788640 h 6858000"/>
              <a:gd name="connsiteX46" fmla="*/ 5416439 w 6128435"/>
              <a:gd name="connsiteY46" fmla="*/ 2805666 h 6858000"/>
              <a:gd name="connsiteX47" fmla="*/ 5416589 w 6128435"/>
              <a:gd name="connsiteY47" fmla="*/ 2810822 h 6858000"/>
              <a:gd name="connsiteX48" fmla="*/ 5418542 w 6128435"/>
              <a:gd name="connsiteY48" fmla="*/ 2817745 h 6858000"/>
              <a:gd name="connsiteX49" fmla="*/ 5418847 w 6128435"/>
              <a:gd name="connsiteY49" fmla="*/ 2817825 h 6858000"/>
              <a:gd name="connsiteX50" fmla="*/ 5457023 w 6128435"/>
              <a:gd name="connsiteY50" fmla="*/ 2858292 h 6858000"/>
              <a:gd name="connsiteX51" fmla="*/ 5479298 w 6128435"/>
              <a:gd name="connsiteY51" fmla="*/ 2947791 h 6858000"/>
              <a:gd name="connsiteX52" fmla="*/ 5481770 w 6128435"/>
              <a:gd name="connsiteY52" fmla="*/ 2951352 h 6858000"/>
              <a:gd name="connsiteX53" fmla="*/ 5482045 w 6128435"/>
              <a:gd name="connsiteY53" fmla="*/ 2984371 h 6858000"/>
              <a:gd name="connsiteX54" fmla="*/ 5482415 w 6128435"/>
              <a:gd name="connsiteY54" fmla="*/ 3004079 h 6858000"/>
              <a:gd name="connsiteX55" fmla="*/ 5483865 w 6128435"/>
              <a:gd name="connsiteY55" fmla="*/ 3005467 h 6858000"/>
              <a:gd name="connsiteX56" fmla="*/ 5482236 w 6128435"/>
              <a:gd name="connsiteY56" fmla="*/ 3019791 h 6858000"/>
              <a:gd name="connsiteX57" fmla="*/ 5481505 w 6128435"/>
              <a:gd name="connsiteY57" fmla="*/ 3095286 h 6858000"/>
              <a:gd name="connsiteX58" fmla="*/ 5477595 w 6128435"/>
              <a:gd name="connsiteY58" fmla="*/ 3250534 h 6858000"/>
              <a:gd name="connsiteX59" fmla="*/ 5532836 w 6128435"/>
              <a:gd name="connsiteY59" fmla="*/ 3353840 h 6858000"/>
              <a:gd name="connsiteX60" fmla="*/ 5561229 w 6128435"/>
              <a:gd name="connsiteY60" fmla="*/ 3395784 h 6858000"/>
              <a:gd name="connsiteX61" fmla="*/ 5589758 w 6128435"/>
              <a:gd name="connsiteY61" fmla="*/ 3506453 h 6858000"/>
              <a:gd name="connsiteX62" fmla="*/ 5596144 w 6128435"/>
              <a:gd name="connsiteY62" fmla="*/ 3534624 h 6858000"/>
              <a:gd name="connsiteX63" fmla="*/ 5597750 w 6128435"/>
              <a:gd name="connsiteY63" fmla="*/ 3534129 h 6858000"/>
              <a:gd name="connsiteX64" fmla="*/ 5599700 w 6128435"/>
              <a:gd name="connsiteY64" fmla="*/ 3547221 h 6858000"/>
              <a:gd name="connsiteX65" fmla="*/ 5615031 w 6128435"/>
              <a:gd name="connsiteY65" fmla="*/ 3557482 h 6858000"/>
              <a:gd name="connsiteX66" fmla="*/ 5618377 w 6128435"/>
              <a:gd name="connsiteY66" fmla="*/ 3588431 h 6858000"/>
              <a:gd name="connsiteX67" fmla="*/ 5612155 w 6128435"/>
              <a:gd name="connsiteY67" fmla="*/ 3589869 h 6858000"/>
              <a:gd name="connsiteX68" fmla="*/ 5620843 w 6128435"/>
              <a:gd name="connsiteY68" fmla="*/ 3606745 h 6858000"/>
              <a:gd name="connsiteX69" fmla="*/ 5655472 w 6128435"/>
              <a:gd name="connsiteY69" fmla="*/ 3678877 h 6858000"/>
              <a:gd name="connsiteX70" fmla="*/ 5680448 w 6128435"/>
              <a:gd name="connsiteY70" fmla="*/ 3717760 h 6858000"/>
              <a:gd name="connsiteX71" fmla="*/ 5683015 w 6128435"/>
              <a:gd name="connsiteY71" fmla="*/ 3762025 h 6858000"/>
              <a:gd name="connsiteX72" fmla="*/ 5696643 w 6128435"/>
              <a:gd name="connsiteY72" fmla="*/ 3773888 h 6858000"/>
              <a:gd name="connsiteX73" fmla="*/ 5699203 w 6128435"/>
              <a:gd name="connsiteY73" fmla="*/ 3775823 h 6858000"/>
              <a:gd name="connsiteX74" fmla="*/ 5704824 w 6128435"/>
              <a:gd name="connsiteY74" fmla="*/ 3785966 h 6858000"/>
              <a:gd name="connsiteX75" fmla="*/ 5712204 w 6128435"/>
              <a:gd name="connsiteY75" fmla="*/ 3785830 h 6858000"/>
              <a:gd name="connsiteX76" fmla="*/ 5724816 w 6128435"/>
              <a:gd name="connsiteY76" fmla="*/ 3798949 h 6858000"/>
              <a:gd name="connsiteX77" fmla="*/ 5733539 w 6128435"/>
              <a:gd name="connsiteY77" fmla="*/ 3818457 h 6858000"/>
              <a:gd name="connsiteX78" fmla="*/ 5768491 w 6128435"/>
              <a:gd name="connsiteY78" fmla="*/ 3914399 h 6858000"/>
              <a:gd name="connsiteX79" fmla="*/ 5793123 w 6128435"/>
              <a:gd name="connsiteY79" fmla="*/ 3969952 h 6858000"/>
              <a:gd name="connsiteX80" fmla="*/ 5808321 w 6128435"/>
              <a:gd name="connsiteY80" fmla="*/ 3988153 h 6858000"/>
              <a:gd name="connsiteX81" fmla="*/ 5825621 w 6128435"/>
              <a:gd name="connsiteY81" fmla="*/ 4015525 h 6858000"/>
              <a:gd name="connsiteX82" fmla="*/ 5860672 w 6128435"/>
              <a:gd name="connsiteY82" fmla="*/ 4061579 h 6858000"/>
              <a:gd name="connsiteX83" fmla="*/ 5872173 w 6128435"/>
              <a:gd name="connsiteY83" fmla="*/ 4088497 h 6858000"/>
              <a:gd name="connsiteX84" fmla="*/ 5883705 w 6128435"/>
              <a:gd name="connsiteY84" fmla="*/ 4101899 h 6858000"/>
              <a:gd name="connsiteX85" fmla="*/ 5885314 w 6128435"/>
              <a:gd name="connsiteY85" fmla="*/ 4108387 h 6858000"/>
              <a:gd name="connsiteX86" fmla="*/ 5894095 w 6128435"/>
              <a:gd name="connsiteY86" fmla="*/ 4128857 h 6858000"/>
              <a:gd name="connsiteX87" fmla="*/ 5898339 w 6128435"/>
              <a:gd name="connsiteY87" fmla="*/ 4140800 h 6858000"/>
              <a:gd name="connsiteX88" fmla="*/ 5899734 w 6128435"/>
              <a:gd name="connsiteY88" fmla="*/ 4145632 h 6858000"/>
              <a:gd name="connsiteX89" fmla="*/ 5903513 w 6128435"/>
              <a:gd name="connsiteY89" fmla="*/ 4187661 h 6858000"/>
              <a:gd name="connsiteX90" fmla="*/ 5917114 w 6128435"/>
              <a:gd name="connsiteY90" fmla="*/ 4213096 h 6858000"/>
              <a:gd name="connsiteX91" fmla="*/ 5921153 w 6128435"/>
              <a:gd name="connsiteY91" fmla="*/ 4236222 h 6858000"/>
              <a:gd name="connsiteX92" fmla="*/ 5924233 w 6128435"/>
              <a:gd name="connsiteY92" fmla="*/ 4242060 h 6858000"/>
              <a:gd name="connsiteX93" fmla="*/ 5928910 w 6128435"/>
              <a:gd name="connsiteY93" fmla="*/ 4300973 h 6858000"/>
              <a:gd name="connsiteX94" fmla="*/ 5939320 w 6128435"/>
              <a:gd name="connsiteY94" fmla="*/ 4340435 h 6858000"/>
              <a:gd name="connsiteX95" fmla="*/ 5946705 w 6128435"/>
              <a:gd name="connsiteY95" fmla="*/ 4428051 h 6858000"/>
              <a:gd name="connsiteX96" fmla="*/ 5949261 w 6128435"/>
              <a:gd name="connsiteY96" fmla="*/ 4449185 h 6858000"/>
              <a:gd name="connsiteX97" fmla="*/ 5957504 w 6128435"/>
              <a:gd name="connsiteY97" fmla="*/ 4465911 h 6858000"/>
              <a:gd name="connsiteX98" fmla="*/ 5964689 w 6128435"/>
              <a:gd name="connsiteY98" fmla="*/ 4468532 h 6858000"/>
              <a:gd name="connsiteX99" fmla="*/ 5967062 w 6128435"/>
              <a:gd name="connsiteY99" fmla="*/ 4479923 h 6858000"/>
              <a:gd name="connsiteX100" fmla="*/ 5968960 w 6128435"/>
              <a:gd name="connsiteY100" fmla="*/ 4482655 h 6858000"/>
              <a:gd name="connsiteX101" fmla="*/ 5978567 w 6128435"/>
              <a:gd name="connsiteY101" fmla="*/ 4498605 h 6858000"/>
              <a:gd name="connsiteX102" fmla="*/ 5980106 w 6128435"/>
              <a:gd name="connsiteY102" fmla="*/ 4585087 h 6858000"/>
              <a:gd name="connsiteX103" fmla="*/ 5998138 w 6128435"/>
              <a:gd name="connsiteY103" fmla="*/ 4697518 h 6858000"/>
              <a:gd name="connsiteX104" fmla="*/ 6013516 w 6128435"/>
              <a:gd name="connsiteY104" fmla="*/ 4786619 h 6858000"/>
              <a:gd name="connsiteX105" fmla="*/ 6025404 w 6128435"/>
              <a:gd name="connsiteY105" fmla="*/ 4858148 h 6858000"/>
              <a:gd name="connsiteX106" fmla="*/ 6007749 w 6128435"/>
              <a:gd name="connsiteY106" fmla="*/ 4964715 h 6858000"/>
              <a:gd name="connsiteX107" fmla="*/ 6005269 w 6128435"/>
              <a:gd name="connsiteY107" fmla="*/ 5150567 h 6858000"/>
              <a:gd name="connsiteX108" fmla="*/ 6001127 w 6128435"/>
              <a:gd name="connsiteY108" fmla="*/ 5164609 h 6858000"/>
              <a:gd name="connsiteX109" fmla="*/ 5996647 w 6128435"/>
              <a:gd name="connsiteY109" fmla="*/ 5185640 h 6858000"/>
              <a:gd name="connsiteX110" fmla="*/ 5998514 w 6128435"/>
              <a:gd name="connsiteY110" fmla="*/ 5189673 h 6858000"/>
              <a:gd name="connsiteX111" fmla="*/ 5995970 w 6128435"/>
              <a:gd name="connsiteY111" fmla="*/ 5221547 h 6858000"/>
              <a:gd name="connsiteX112" fmla="*/ 5997218 w 6128435"/>
              <a:gd name="connsiteY112" fmla="*/ 5222031 h 6858000"/>
              <a:gd name="connsiteX113" fmla="*/ 6002116 w 6128435"/>
              <a:gd name="connsiteY113" fmla="*/ 5231223 h 6858000"/>
              <a:gd name="connsiteX114" fmla="*/ 6008541 w 6128435"/>
              <a:gd name="connsiteY114" fmla="*/ 5248680 h 6858000"/>
              <a:gd name="connsiteX115" fmla="*/ 6039260 w 6128435"/>
              <a:gd name="connsiteY115" fmla="*/ 5289518 h 6858000"/>
              <a:gd name="connsiteX116" fmla="*/ 6036748 w 6128435"/>
              <a:gd name="connsiteY116" fmla="*/ 5322752 h 6858000"/>
              <a:gd name="connsiteX117" fmla="*/ 6036943 w 6128435"/>
              <a:gd name="connsiteY117" fmla="*/ 5329480 h 6858000"/>
              <a:gd name="connsiteX118" fmla="*/ 6037236 w 6128435"/>
              <a:gd name="connsiteY118" fmla="*/ 5329634 h 6858000"/>
              <a:gd name="connsiteX119" fmla="*/ 6038019 w 6128435"/>
              <a:gd name="connsiteY119" fmla="*/ 5336764 h 6858000"/>
              <a:gd name="connsiteX120" fmla="*/ 6037298 w 6128435"/>
              <a:gd name="connsiteY120" fmla="*/ 5341753 h 6858000"/>
              <a:gd name="connsiteX121" fmla="*/ 6037677 w 6128435"/>
              <a:gd name="connsiteY121" fmla="*/ 5354807 h 6858000"/>
              <a:gd name="connsiteX122" fmla="*/ 6039728 w 6128435"/>
              <a:gd name="connsiteY122" fmla="*/ 5359416 h 6858000"/>
              <a:gd name="connsiteX123" fmla="*/ 6043311 w 6128435"/>
              <a:gd name="connsiteY123" fmla="*/ 5361407 h 6858000"/>
              <a:gd name="connsiteX124" fmla="*/ 6042954 w 6128435"/>
              <a:gd name="connsiteY124" fmla="*/ 5362576 h 6858000"/>
              <a:gd name="connsiteX125" fmla="*/ 6053435 w 6128435"/>
              <a:gd name="connsiteY125" fmla="*/ 5387547 h 6858000"/>
              <a:gd name="connsiteX126" fmla="*/ 6065933 w 6128435"/>
              <a:gd name="connsiteY126" fmla="*/ 5443002 h 6858000"/>
              <a:gd name="connsiteX127" fmla="*/ 6068640 w 6128435"/>
              <a:gd name="connsiteY127" fmla="*/ 5474503 h 6858000"/>
              <a:gd name="connsiteX128" fmla="*/ 6080922 w 6128435"/>
              <a:gd name="connsiteY128" fmla="*/ 5561070 h 6858000"/>
              <a:gd name="connsiteX129" fmla="*/ 6096949 w 6128435"/>
              <a:gd name="connsiteY129" fmla="*/ 5648179 h 6858000"/>
              <a:gd name="connsiteX130" fmla="*/ 6125703 w 6128435"/>
              <a:gd name="connsiteY130" fmla="*/ 5692894 h 6858000"/>
              <a:gd name="connsiteX131" fmla="*/ 6126670 w 6128435"/>
              <a:gd name="connsiteY131" fmla="*/ 5697882 h 6858000"/>
              <a:gd name="connsiteX132" fmla="*/ 6124061 w 6128435"/>
              <a:gd name="connsiteY132" fmla="*/ 5710294 h 6858000"/>
              <a:gd name="connsiteX133" fmla="*/ 6122213 w 6128435"/>
              <a:gd name="connsiteY133" fmla="*/ 5714762 h 6858000"/>
              <a:gd name="connsiteX134" fmla="*/ 6121353 w 6128435"/>
              <a:gd name="connsiteY134" fmla="*/ 5721725 h 6858000"/>
              <a:gd name="connsiteX135" fmla="*/ 6121607 w 6128435"/>
              <a:gd name="connsiteY135" fmla="*/ 5721959 h 6858000"/>
              <a:gd name="connsiteX136" fmla="*/ 6120262 w 6128435"/>
              <a:gd name="connsiteY136" fmla="*/ 5728358 h 6858000"/>
              <a:gd name="connsiteX137" fmla="*/ 6110194 w 6128435"/>
              <a:gd name="connsiteY137" fmla="*/ 5758853 h 6858000"/>
              <a:gd name="connsiteX138" fmla="*/ 6127519 w 6128435"/>
              <a:gd name="connsiteY138" fmla="*/ 5865775 h 6858000"/>
              <a:gd name="connsiteX139" fmla="*/ 6128435 w 6128435"/>
              <a:gd name="connsiteY139" fmla="*/ 5870164 h 6858000"/>
              <a:gd name="connsiteX140" fmla="*/ 6119217 w 6128435"/>
              <a:gd name="connsiteY140" fmla="*/ 5888542 h 6858000"/>
              <a:gd name="connsiteX141" fmla="*/ 6115966 w 6128435"/>
              <a:gd name="connsiteY141" fmla="*/ 5898387 h 6858000"/>
              <a:gd name="connsiteX142" fmla="*/ 6111924 w 6128435"/>
              <a:gd name="connsiteY142" fmla="*/ 5900444 h 6858000"/>
              <a:gd name="connsiteX143" fmla="*/ 6108716 w 6128435"/>
              <a:gd name="connsiteY143" fmla="*/ 5915345 h 6858000"/>
              <a:gd name="connsiteX144" fmla="*/ 6109524 w 6128435"/>
              <a:gd name="connsiteY144" fmla="*/ 5917328 h 6858000"/>
              <a:gd name="connsiteX145" fmla="*/ 6102493 w 6128435"/>
              <a:gd name="connsiteY145" fmla="*/ 5928602 h 6858000"/>
              <a:gd name="connsiteX146" fmla="*/ 6056863 w 6128435"/>
              <a:gd name="connsiteY146" fmla="*/ 6000643 h 6858000"/>
              <a:gd name="connsiteX147" fmla="*/ 6045436 w 6128435"/>
              <a:gd name="connsiteY147" fmla="*/ 6124480 h 6858000"/>
              <a:gd name="connsiteX148" fmla="*/ 6030489 w 6128435"/>
              <a:gd name="connsiteY148" fmla="*/ 6317666 h 6858000"/>
              <a:gd name="connsiteX149" fmla="*/ 6007492 w 6128435"/>
              <a:gd name="connsiteY149" fmla="*/ 6440818 h 6858000"/>
              <a:gd name="connsiteX150" fmla="*/ 6009467 w 6128435"/>
              <a:gd name="connsiteY150" fmla="*/ 6487076 h 6858000"/>
              <a:gd name="connsiteX151" fmla="*/ 5995064 w 6128435"/>
              <a:gd name="connsiteY151" fmla="*/ 6540791 h 6858000"/>
              <a:gd name="connsiteX152" fmla="*/ 5996309 w 6128435"/>
              <a:gd name="connsiteY152" fmla="*/ 6543961 h 6858000"/>
              <a:gd name="connsiteX153" fmla="*/ 5996048 w 6128435"/>
              <a:gd name="connsiteY153" fmla="*/ 6555444 h 6858000"/>
              <a:gd name="connsiteX154" fmla="*/ 6002524 w 6128435"/>
              <a:gd name="connsiteY154" fmla="*/ 6560188 h 6858000"/>
              <a:gd name="connsiteX155" fmla="*/ 6006823 w 6128435"/>
              <a:gd name="connsiteY155" fmla="*/ 6578546 h 6858000"/>
              <a:gd name="connsiteX156" fmla="*/ 6004510 w 6128435"/>
              <a:gd name="connsiteY156" fmla="*/ 6599256 h 6858000"/>
              <a:gd name="connsiteX157" fmla="*/ 5986207 w 6128435"/>
              <a:gd name="connsiteY157" fmla="*/ 6695855 h 6858000"/>
              <a:gd name="connsiteX158" fmla="*/ 5979428 w 6128435"/>
              <a:gd name="connsiteY158" fmla="*/ 6754678 h 6858000"/>
              <a:gd name="connsiteX159" fmla="*/ 5983398 w 6128435"/>
              <a:gd name="connsiteY159" fmla="*/ 6778641 h 6858000"/>
              <a:gd name="connsiteX160" fmla="*/ 5984543 w 6128435"/>
              <a:gd name="connsiteY160" fmla="*/ 6811016 h 6858000"/>
              <a:gd name="connsiteX161" fmla="*/ 5981802 w 6128435"/>
              <a:gd name="connsiteY161" fmla="*/ 6838578 h 6858000"/>
              <a:gd name="connsiteX162" fmla="*/ 5979671 w 6128435"/>
              <a:gd name="connsiteY162" fmla="*/ 6858000 h 6858000"/>
              <a:gd name="connsiteX163" fmla="*/ 0 w 6128435"/>
              <a:gd name="connsiteY163" fmla="*/ 6858000 h 6858000"/>
              <a:gd name="connsiteX164" fmla="*/ 0 w 6128435"/>
              <a:gd name="connsiteY164"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44434 w 6128435"/>
              <a:gd name="connsiteY24" fmla="*/ 1580810 h 6858000"/>
              <a:gd name="connsiteX25" fmla="*/ 5251453 w 6128435"/>
              <a:gd name="connsiteY25" fmla="*/ 1583934 h 6858000"/>
              <a:gd name="connsiteX26" fmla="*/ 5263491 w 6128435"/>
              <a:gd name="connsiteY26" fmla="*/ 1642938 h 6858000"/>
              <a:gd name="connsiteX27" fmla="*/ 5261314 w 6128435"/>
              <a:gd name="connsiteY27" fmla="*/ 1689177 h 6858000"/>
              <a:gd name="connsiteX28" fmla="*/ 5259788 w 6128435"/>
              <a:gd name="connsiteY28" fmla="*/ 1768516 h 6858000"/>
              <a:gd name="connsiteX29" fmla="*/ 5255696 w 6128435"/>
              <a:gd name="connsiteY29" fmla="*/ 1953770 h 6858000"/>
              <a:gd name="connsiteX30" fmla="*/ 5252592 w 6128435"/>
              <a:gd name="connsiteY30" fmla="*/ 2092210 h 6858000"/>
              <a:gd name="connsiteX31" fmla="*/ 5264303 w 6128435"/>
              <a:gd name="connsiteY31" fmla="*/ 2225157 h 6858000"/>
              <a:gd name="connsiteX32" fmla="*/ 5254949 w 6128435"/>
              <a:gd name="connsiteY32" fmla="*/ 2236160 h 6858000"/>
              <a:gd name="connsiteX33" fmla="*/ 5250104 w 6128435"/>
              <a:gd name="connsiteY33" fmla="*/ 2249166 h 6858000"/>
              <a:gd name="connsiteX34" fmla="*/ 5251214 w 6128435"/>
              <a:gd name="connsiteY34" fmla="*/ 2250944 h 6858000"/>
              <a:gd name="connsiteX35" fmla="*/ 5250644 w 6128435"/>
              <a:gd name="connsiteY35" fmla="*/ 2266619 h 6858000"/>
              <a:gd name="connsiteX36" fmla="*/ 5247111 w 6128435"/>
              <a:gd name="connsiteY36" fmla="*/ 2269679 h 6858000"/>
              <a:gd name="connsiteX37" fmla="*/ 5279312 w 6128435"/>
              <a:gd name="connsiteY37" fmla="*/ 2302757 h 6858000"/>
              <a:gd name="connsiteX38" fmla="*/ 5293877 w 6128435"/>
              <a:gd name="connsiteY38" fmla="*/ 2368649 h 6858000"/>
              <a:gd name="connsiteX39" fmla="*/ 5311338 w 6128435"/>
              <a:gd name="connsiteY39" fmla="*/ 2404034 h 6858000"/>
              <a:gd name="connsiteX40" fmla="*/ 5338366 w 6128435"/>
              <a:gd name="connsiteY40" fmla="*/ 2465052 h 6858000"/>
              <a:gd name="connsiteX41" fmla="*/ 5371263 w 6128435"/>
              <a:gd name="connsiteY41" fmla="*/ 2586413 h 6858000"/>
              <a:gd name="connsiteX42" fmla="*/ 5407503 w 6128435"/>
              <a:gd name="connsiteY42" fmla="*/ 2786290 h 6858000"/>
              <a:gd name="connsiteX43" fmla="*/ 5407356 w 6128435"/>
              <a:gd name="connsiteY43" fmla="*/ 2787545 h 6858000"/>
              <a:gd name="connsiteX44" fmla="*/ 5411130 w 6128435"/>
              <a:gd name="connsiteY44" fmla="*/ 2788640 h 6858000"/>
              <a:gd name="connsiteX45" fmla="*/ 5416439 w 6128435"/>
              <a:gd name="connsiteY45" fmla="*/ 2805666 h 6858000"/>
              <a:gd name="connsiteX46" fmla="*/ 5416589 w 6128435"/>
              <a:gd name="connsiteY46" fmla="*/ 2810822 h 6858000"/>
              <a:gd name="connsiteX47" fmla="*/ 5418542 w 6128435"/>
              <a:gd name="connsiteY47" fmla="*/ 2817745 h 6858000"/>
              <a:gd name="connsiteX48" fmla="*/ 5418847 w 6128435"/>
              <a:gd name="connsiteY48" fmla="*/ 2817825 h 6858000"/>
              <a:gd name="connsiteX49" fmla="*/ 5457023 w 6128435"/>
              <a:gd name="connsiteY49" fmla="*/ 2858292 h 6858000"/>
              <a:gd name="connsiteX50" fmla="*/ 5479298 w 6128435"/>
              <a:gd name="connsiteY50" fmla="*/ 2947791 h 6858000"/>
              <a:gd name="connsiteX51" fmla="*/ 5481770 w 6128435"/>
              <a:gd name="connsiteY51" fmla="*/ 2951352 h 6858000"/>
              <a:gd name="connsiteX52" fmla="*/ 5482045 w 6128435"/>
              <a:gd name="connsiteY52" fmla="*/ 2984371 h 6858000"/>
              <a:gd name="connsiteX53" fmla="*/ 5482415 w 6128435"/>
              <a:gd name="connsiteY53" fmla="*/ 3004079 h 6858000"/>
              <a:gd name="connsiteX54" fmla="*/ 5483865 w 6128435"/>
              <a:gd name="connsiteY54" fmla="*/ 3005467 h 6858000"/>
              <a:gd name="connsiteX55" fmla="*/ 5482236 w 6128435"/>
              <a:gd name="connsiteY55" fmla="*/ 3019791 h 6858000"/>
              <a:gd name="connsiteX56" fmla="*/ 5481505 w 6128435"/>
              <a:gd name="connsiteY56" fmla="*/ 3095286 h 6858000"/>
              <a:gd name="connsiteX57" fmla="*/ 5477595 w 6128435"/>
              <a:gd name="connsiteY57" fmla="*/ 3250534 h 6858000"/>
              <a:gd name="connsiteX58" fmla="*/ 5532836 w 6128435"/>
              <a:gd name="connsiteY58" fmla="*/ 3353840 h 6858000"/>
              <a:gd name="connsiteX59" fmla="*/ 5561229 w 6128435"/>
              <a:gd name="connsiteY59" fmla="*/ 3395784 h 6858000"/>
              <a:gd name="connsiteX60" fmla="*/ 5589758 w 6128435"/>
              <a:gd name="connsiteY60" fmla="*/ 3506453 h 6858000"/>
              <a:gd name="connsiteX61" fmla="*/ 5596144 w 6128435"/>
              <a:gd name="connsiteY61" fmla="*/ 3534624 h 6858000"/>
              <a:gd name="connsiteX62" fmla="*/ 5597750 w 6128435"/>
              <a:gd name="connsiteY62" fmla="*/ 3534129 h 6858000"/>
              <a:gd name="connsiteX63" fmla="*/ 5599700 w 6128435"/>
              <a:gd name="connsiteY63" fmla="*/ 3547221 h 6858000"/>
              <a:gd name="connsiteX64" fmla="*/ 5615031 w 6128435"/>
              <a:gd name="connsiteY64" fmla="*/ 3557482 h 6858000"/>
              <a:gd name="connsiteX65" fmla="*/ 5618377 w 6128435"/>
              <a:gd name="connsiteY65" fmla="*/ 3588431 h 6858000"/>
              <a:gd name="connsiteX66" fmla="*/ 5612155 w 6128435"/>
              <a:gd name="connsiteY66" fmla="*/ 3589869 h 6858000"/>
              <a:gd name="connsiteX67" fmla="*/ 5620843 w 6128435"/>
              <a:gd name="connsiteY67" fmla="*/ 3606745 h 6858000"/>
              <a:gd name="connsiteX68" fmla="*/ 5655472 w 6128435"/>
              <a:gd name="connsiteY68" fmla="*/ 3678877 h 6858000"/>
              <a:gd name="connsiteX69" fmla="*/ 5680448 w 6128435"/>
              <a:gd name="connsiteY69" fmla="*/ 3717760 h 6858000"/>
              <a:gd name="connsiteX70" fmla="*/ 5683015 w 6128435"/>
              <a:gd name="connsiteY70" fmla="*/ 3762025 h 6858000"/>
              <a:gd name="connsiteX71" fmla="*/ 5696643 w 6128435"/>
              <a:gd name="connsiteY71" fmla="*/ 3773888 h 6858000"/>
              <a:gd name="connsiteX72" fmla="*/ 5699203 w 6128435"/>
              <a:gd name="connsiteY72" fmla="*/ 3775823 h 6858000"/>
              <a:gd name="connsiteX73" fmla="*/ 5704824 w 6128435"/>
              <a:gd name="connsiteY73" fmla="*/ 3785966 h 6858000"/>
              <a:gd name="connsiteX74" fmla="*/ 5712204 w 6128435"/>
              <a:gd name="connsiteY74" fmla="*/ 3785830 h 6858000"/>
              <a:gd name="connsiteX75" fmla="*/ 5724816 w 6128435"/>
              <a:gd name="connsiteY75" fmla="*/ 3798949 h 6858000"/>
              <a:gd name="connsiteX76" fmla="*/ 5733539 w 6128435"/>
              <a:gd name="connsiteY76" fmla="*/ 3818457 h 6858000"/>
              <a:gd name="connsiteX77" fmla="*/ 5768491 w 6128435"/>
              <a:gd name="connsiteY77" fmla="*/ 3914399 h 6858000"/>
              <a:gd name="connsiteX78" fmla="*/ 5793123 w 6128435"/>
              <a:gd name="connsiteY78" fmla="*/ 3969952 h 6858000"/>
              <a:gd name="connsiteX79" fmla="*/ 5808321 w 6128435"/>
              <a:gd name="connsiteY79" fmla="*/ 3988153 h 6858000"/>
              <a:gd name="connsiteX80" fmla="*/ 5825621 w 6128435"/>
              <a:gd name="connsiteY80" fmla="*/ 4015525 h 6858000"/>
              <a:gd name="connsiteX81" fmla="*/ 5860672 w 6128435"/>
              <a:gd name="connsiteY81" fmla="*/ 4061579 h 6858000"/>
              <a:gd name="connsiteX82" fmla="*/ 5872173 w 6128435"/>
              <a:gd name="connsiteY82" fmla="*/ 4088497 h 6858000"/>
              <a:gd name="connsiteX83" fmla="*/ 5883705 w 6128435"/>
              <a:gd name="connsiteY83" fmla="*/ 4101899 h 6858000"/>
              <a:gd name="connsiteX84" fmla="*/ 5885314 w 6128435"/>
              <a:gd name="connsiteY84" fmla="*/ 4108387 h 6858000"/>
              <a:gd name="connsiteX85" fmla="*/ 5894095 w 6128435"/>
              <a:gd name="connsiteY85" fmla="*/ 4128857 h 6858000"/>
              <a:gd name="connsiteX86" fmla="*/ 5898339 w 6128435"/>
              <a:gd name="connsiteY86" fmla="*/ 4140800 h 6858000"/>
              <a:gd name="connsiteX87" fmla="*/ 5899734 w 6128435"/>
              <a:gd name="connsiteY87" fmla="*/ 4145632 h 6858000"/>
              <a:gd name="connsiteX88" fmla="*/ 5903513 w 6128435"/>
              <a:gd name="connsiteY88" fmla="*/ 4187661 h 6858000"/>
              <a:gd name="connsiteX89" fmla="*/ 5917114 w 6128435"/>
              <a:gd name="connsiteY89" fmla="*/ 4213096 h 6858000"/>
              <a:gd name="connsiteX90" fmla="*/ 5921153 w 6128435"/>
              <a:gd name="connsiteY90" fmla="*/ 4236222 h 6858000"/>
              <a:gd name="connsiteX91" fmla="*/ 5924233 w 6128435"/>
              <a:gd name="connsiteY91" fmla="*/ 4242060 h 6858000"/>
              <a:gd name="connsiteX92" fmla="*/ 5928910 w 6128435"/>
              <a:gd name="connsiteY92" fmla="*/ 4300973 h 6858000"/>
              <a:gd name="connsiteX93" fmla="*/ 5939320 w 6128435"/>
              <a:gd name="connsiteY93" fmla="*/ 4340435 h 6858000"/>
              <a:gd name="connsiteX94" fmla="*/ 5946705 w 6128435"/>
              <a:gd name="connsiteY94" fmla="*/ 4428051 h 6858000"/>
              <a:gd name="connsiteX95" fmla="*/ 5949261 w 6128435"/>
              <a:gd name="connsiteY95" fmla="*/ 4449185 h 6858000"/>
              <a:gd name="connsiteX96" fmla="*/ 5957504 w 6128435"/>
              <a:gd name="connsiteY96" fmla="*/ 4465911 h 6858000"/>
              <a:gd name="connsiteX97" fmla="*/ 5964689 w 6128435"/>
              <a:gd name="connsiteY97" fmla="*/ 4468532 h 6858000"/>
              <a:gd name="connsiteX98" fmla="*/ 5967062 w 6128435"/>
              <a:gd name="connsiteY98" fmla="*/ 4479923 h 6858000"/>
              <a:gd name="connsiteX99" fmla="*/ 5968960 w 6128435"/>
              <a:gd name="connsiteY99" fmla="*/ 4482655 h 6858000"/>
              <a:gd name="connsiteX100" fmla="*/ 5978567 w 6128435"/>
              <a:gd name="connsiteY100" fmla="*/ 4498605 h 6858000"/>
              <a:gd name="connsiteX101" fmla="*/ 5980106 w 6128435"/>
              <a:gd name="connsiteY101" fmla="*/ 4585087 h 6858000"/>
              <a:gd name="connsiteX102" fmla="*/ 5998138 w 6128435"/>
              <a:gd name="connsiteY102" fmla="*/ 4697518 h 6858000"/>
              <a:gd name="connsiteX103" fmla="*/ 6013516 w 6128435"/>
              <a:gd name="connsiteY103" fmla="*/ 4786619 h 6858000"/>
              <a:gd name="connsiteX104" fmla="*/ 6025404 w 6128435"/>
              <a:gd name="connsiteY104" fmla="*/ 4858148 h 6858000"/>
              <a:gd name="connsiteX105" fmla="*/ 6007749 w 6128435"/>
              <a:gd name="connsiteY105" fmla="*/ 4964715 h 6858000"/>
              <a:gd name="connsiteX106" fmla="*/ 6005269 w 6128435"/>
              <a:gd name="connsiteY106" fmla="*/ 5150567 h 6858000"/>
              <a:gd name="connsiteX107" fmla="*/ 6001127 w 6128435"/>
              <a:gd name="connsiteY107" fmla="*/ 5164609 h 6858000"/>
              <a:gd name="connsiteX108" fmla="*/ 5996647 w 6128435"/>
              <a:gd name="connsiteY108" fmla="*/ 5185640 h 6858000"/>
              <a:gd name="connsiteX109" fmla="*/ 5998514 w 6128435"/>
              <a:gd name="connsiteY109" fmla="*/ 5189673 h 6858000"/>
              <a:gd name="connsiteX110" fmla="*/ 5995970 w 6128435"/>
              <a:gd name="connsiteY110" fmla="*/ 5221547 h 6858000"/>
              <a:gd name="connsiteX111" fmla="*/ 5997218 w 6128435"/>
              <a:gd name="connsiteY111" fmla="*/ 5222031 h 6858000"/>
              <a:gd name="connsiteX112" fmla="*/ 6002116 w 6128435"/>
              <a:gd name="connsiteY112" fmla="*/ 5231223 h 6858000"/>
              <a:gd name="connsiteX113" fmla="*/ 6008541 w 6128435"/>
              <a:gd name="connsiteY113" fmla="*/ 5248680 h 6858000"/>
              <a:gd name="connsiteX114" fmla="*/ 6039260 w 6128435"/>
              <a:gd name="connsiteY114" fmla="*/ 5289518 h 6858000"/>
              <a:gd name="connsiteX115" fmla="*/ 6036748 w 6128435"/>
              <a:gd name="connsiteY115" fmla="*/ 5322752 h 6858000"/>
              <a:gd name="connsiteX116" fmla="*/ 6036943 w 6128435"/>
              <a:gd name="connsiteY116" fmla="*/ 5329480 h 6858000"/>
              <a:gd name="connsiteX117" fmla="*/ 6037236 w 6128435"/>
              <a:gd name="connsiteY117" fmla="*/ 5329634 h 6858000"/>
              <a:gd name="connsiteX118" fmla="*/ 6038019 w 6128435"/>
              <a:gd name="connsiteY118" fmla="*/ 5336764 h 6858000"/>
              <a:gd name="connsiteX119" fmla="*/ 6037298 w 6128435"/>
              <a:gd name="connsiteY119" fmla="*/ 5341753 h 6858000"/>
              <a:gd name="connsiteX120" fmla="*/ 6037677 w 6128435"/>
              <a:gd name="connsiteY120" fmla="*/ 5354807 h 6858000"/>
              <a:gd name="connsiteX121" fmla="*/ 6039728 w 6128435"/>
              <a:gd name="connsiteY121" fmla="*/ 5359416 h 6858000"/>
              <a:gd name="connsiteX122" fmla="*/ 6043311 w 6128435"/>
              <a:gd name="connsiteY122" fmla="*/ 5361407 h 6858000"/>
              <a:gd name="connsiteX123" fmla="*/ 6042954 w 6128435"/>
              <a:gd name="connsiteY123" fmla="*/ 5362576 h 6858000"/>
              <a:gd name="connsiteX124" fmla="*/ 6053435 w 6128435"/>
              <a:gd name="connsiteY124" fmla="*/ 5387547 h 6858000"/>
              <a:gd name="connsiteX125" fmla="*/ 6065933 w 6128435"/>
              <a:gd name="connsiteY125" fmla="*/ 5443002 h 6858000"/>
              <a:gd name="connsiteX126" fmla="*/ 6068640 w 6128435"/>
              <a:gd name="connsiteY126" fmla="*/ 5474503 h 6858000"/>
              <a:gd name="connsiteX127" fmla="*/ 6080922 w 6128435"/>
              <a:gd name="connsiteY127" fmla="*/ 5561070 h 6858000"/>
              <a:gd name="connsiteX128" fmla="*/ 6096949 w 6128435"/>
              <a:gd name="connsiteY128" fmla="*/ 5648179 h 6858000"/>
              <a:gd name="connsiteX129" fmla="*/ 6125703 w 6128435"/>
              <a:gd name="connsiteY129" fmla="*/ 5692894 h 6858000"/>
              <a:gd name="connsiteX130" fmla="*/ 6126670 w 6128435"/>
              <a:gd name="connsiteY130" fmla="*/ 5697882 h 6858000"/>
              <a:gd name="connsiteX131" fmla="*/ 6124061 w 6128435"/>
              <a:gd name="connsiteY131" fmla="*/ 5710294 h 6858000"/>
              <a:gd name="connsiteX132" fmla="*/ 6122213 w 6128435"/>
              <a:gd name="connsiteY132" fmla="*/ 5714762 h 6858000"/>
              <a:gd name="connsiteX133" fmla="*/ 6121353 w 6128435"/>
              <a:gd name="connsiteY133" fmla="*/ 5721725 h 6858000"/>
              <a:gd name="connsiteX134" fmla="*/ 6121607 w 6128435"/>
              <a:gd name="connsiteY134" fmla="*/ 5721959 h 6858000"/>
              <a:gd name="connsiteX135" fmla="*/ 6120262 w 6128435"/>
              <a:gd name="connsiteY135" fmla="*/ 5728358 h 6858000"/>
              <a:gd name="connsiteX136" fmla="*/ 6110194 w 6128435"/>
              <a:gd name="connsiteY136" fmla="*/ 5758853 h 6858000"/>
              <a:gd name="connsiteX137" fmla="*/ 6127519 w 6128435"/>
              <a:gd name="connsiteY137" fmla="*/ 5865775 h 6858000"/>
              <a:gd name="connsiteX138" fmla="*/ 6128435 w 6128435"/>
              <a:gd name="connsiteY138" fmla="*/ 5870164 h 6858000"/>
              <a:gd name="connsiteX139" fmla="*/ 6119217 w 6128435"/>
              <a:gd name="connsiteY139" fmla="*/ 5888542 h 6858000"/>
              <a:gd name="connsiteX140" fmla="*/ 6115966 w 6128435"/>
              <a:gd name="connsiteY140" fmla="*/ 5898387 h 6858000"/>
              <a:gd name="connsiteX141" fmla="*/ 6111924 w 6128435"/>
              <a:gd name="connsiteY141" fmla="*/ 5900444 h 6858000"/>
              <a:gd name="connsiteX142" fmla="*/ 6108716 w 6128435"/>
              <a:gd name="connsiteY142" fmla="*/ 5915345 h 6858000"/>
              <a:gd name="connsiteX143" fmla="*/ 6109524 w 6128435"/>
              <a:gd name="connsiteY143" fmla="*/ 5917328 h 6858000"/>
              <a:gd name="connsiteX144" fmla="*/ 6102493 w 6128435"/>
              <a:gd name="connsiteY144" fmla="*/ 5928602 h 6858000"/>
              <a:gd name="connsiteX145" fmla="*/ 6056863 w 6128435"/>
              <a:gd name="connsiteY145" fmla="*/ 6000643 h 6858000"/>
              <a:gd name="connsiteX146" fmla="*/ 6045436 w 6128435"/>
              <a:gd name="connsiteY146" fmla="*/ 6124480 h 6858000"/>
              <a:gd name="connsiteX147" fmla="*/ 6030489 w 6128435"/>
              <a:gd name="connsiteY147" fmla="*/ 6317666 h 6858000"/>
              <a:gd name="connsiteX148" fmla="*/ 6007492 w 6128435"/>
              <a:gd name="connsiteY148" fmla="*/ 6440818 h 6858000"/>
              <a:gd name="connsiteX149" fmla="*/ 6009467 w 6128435"/>
              <a:gd name="connsiteY149" fmla="*/ 6487076 h 6858000"/>
              <a:gd name="connsiteX150" fmla="*/ 5995064 w 6128435"/>
              <a:gd name="connsiteY150" fmla="*/ 6540791 h 6858000"/>
              <a:gd name="connsiteX151" fmla="*/ 5996309 w 6128435"/>
              <a:gd name="connsiteY151" fmla="*/ 6543961 h 6858000"/>
              <a:gd name="connsiteX152" fmla="*/ 5996048 w 6128435"/>
              <a:gd name="connsiteY152" fmla="*/ 6555444 h 6858000"/>
              <a:gd name="connsiteX153" fmla="*/ 6002524 w 6128435"/>
              <a:gd name="connsiteY153" fmla="*/ 6560188 h 6858000"/>
              <a:gd name="connsiteX154" fmla="*/ 6006823 w 6128435"/>
              <a:gd name="connsiteY154" fmla="*/ 6578546 h 6858000"/>
              <a:gd name="connsiteX155" fmla="*/ 6004510 w 6128435"/>
              <a:gd name="connsiteY155" fmla="*/ 6599256 h 6858000"/>
              <a:gd name="connsiteX156" fmla="*/ 5986207 w 6128435"/>
              <a:gd name="connsiteY156" fmla="*/ 6695855 h 6858000"/>
              <a:gd name="connsiteX157" fmla="*/ 5979428 w 6128435"/>
              <a:gd name="connsiteY157" fmla="*/ 6754678 h 6858000"/>
              <a:gd name="connsiteX158" fmla="*/ 5983398 w 6128435"/>
              <a:gd name="connsiteY158" fmla="*/ 6778641 h 6858000"/>
              <a:gd name="connsiteX159" fmla="*/ 5984543 w 6128435"/>
              <a:gd name="connsiteY159" fmla="*/ 6811016 h 6858000"/>
              <a:gd name="connsiteX160" fmla="*/ 5981802 w 6128435"/>
              <a:gd name="connsiteY160" fmla="*/ 6838578 h 6858000"/>
              <a:gd name="connsiteX161" fmla="*/ 5979671 w 6128435"/>
              <a:gd name="connsiteY161" fmla="*/ 6858000 h 6858000"/>
              <a:gd name="connsiteX162" fmla="*/ 0 w 6128435"/>
              <a:gd name="connsiteY162" fmla="*/ 6858000 h 6858000"/>
              <a:gd name="connsiteX163" fmla="*/ 0 w 6128435"/>
              <a:gd name="connsiteY163"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44434 w 6128435"/>
              <a:gd name="connsiteY24" fmla="*/ 1580810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47111 w 6128435"/>
              <a:gd name="connsiteY35" fmla="*/ 2269679 h 6858000"/>
              <a:gd name="connsiteX36" fmla="*/ 5279312 w 6128435"/>
              <a:gd name="connsiteY36" fmla="*/ 2302757 h 6858000"/>
              <a:gd name="connsiteX37" fmla="*/ 5293877 w 6128435"/>
              <a:gd name="connsiteY37" fmla="*/ 2368649 h 6858000"/>
              <a:gd name="connsiteX38" fmla="*/ 5311338 w 6128435"/>
              <a:gd name="connsiteY38" fmla="*/ 2404034 h 6858000"/>
              <a:gd name="connsiteX39" fmla="*/ 5338366 w 6128435"/>
              <a:gd name="connsiteY39" fmla="*/ 2465052 h 6858000"/>
              <a:gd name="connsiteX40" fmla="*/ 5371263 w 6128435"/>
              <a:gd name="connsiteY40" fmla="*/ 2586413 h 6858000"/>
              <a:gd name="connsiteX41" fmla="*/ 5407503 w 6128435"/>
              <a:gd name="connsiteY41" fmla="*/ 2786290 h 6858000"/>
              <a:gd name="connsiteX42" fmla="*/ 5407356 w 6128435"/>
              <a:gd name="connsiteY42" fmla="*/ 2787545 h 6858000"/>
              <a:gd name="connsiteX43" fmla="*/ 5411130 w 6128435"/>
              <a:gd name="connsiteY43" fmla="*/ 2788640 h 6858000"/>
              <a:gd name="connsiteX44" fmla="*/ 5416439 w 6128435"/>
              <a:gd name="connsiteY44" fmla="*/ 2805666 h 6858000"/>
              <a:gd name="connsiteX45" fmla="*/ 5416589 w 6128435"/>
              <a:gd name="connsiteY45" fmla="*/ 2810822 h 6858000"/>
              <a:gd name="connsiteX46" fmla="*/ 5418542 w 6128435"/>
              <a:gd name="connsiteY46" fmla="*/ 2817745 h 6858000"/>
              <a:gd name="connsiteX47" fmla="*/ 5418847 w 6128435"/>
              <a:gd name="connsiteY47" fmla="*/ 2817825 h 6858000"/>
              <a:gd name="connsiteX48" fmla="*/ 5457023 w 6128435"/>
              <a:gd name="connsiteY48" fmla="*/ 2858292 h 6858000"/>
              <a:gd name="connsiteX49" fmla="*/ 5479298 w 6128435"/>
              <a:gd name="connsiteY49" fmla="*/ 2947791 h 6858000"/>
              <a:gd name="connsiteX50" fmla="*/ 5481770 w 6128435"/>
              <a:gd name="connsiteY50" fmla="*/ 2951352 h 6858000"/>
              <a:gd name="connsiteX51" fmla="*/ 5482045 w 6128435"/>
              <a:gd name="connsiteY51" fmla="*/ 2984371 h 6858000"/>
              <a:gd name="connsiteX52" fmla="*/ 5482415 w 6128435"/>
              <a:gd name="connsiteY52" fmla="*/ 3004079 h 6858000"/>
              <a:gd name="connsiteX53" fmla="*/ 5483865 w 6128435"/>
              <a:gd name="connsiteY53" fmla="*/ 3005467 h 6858000"/>
              <a:gd name="connsiteX54" fmla="*/ 5482236 w 6128435"/>
              <a:gd name="connsiteY54" fmla="*/ 3019791 h 6858000"/>
              <a:gd name="connsiteX55" fmla="*/ 5481505 w 6128435"/>
              <a:gd name="connsiteY55" fmla="*/ 3095286 h 6858000"/>
              <a:gd name="connsiteX56" fmla="*/ 5477595 w 6128435"/>
              <a:gd name="connsiteY56" fmla="*/ 3250534 h 6858000"/>
              <a:gd name="connsiteX57" fmla="*/ 5532836 w 6128435"/>
              <a:gd name="connsiteY57" fmla="*/ 3353840 h 6858000"/>
              <a:gd name="connsiteX58" fmla="*/ 5561229 w 6128435"/>
              <a:gd name="connsiteY58" fmla="*/ 3395784 h 6858000"/>
              <a:gd name="connsiteX59" fmla="*/ 5589758 w 6128435"/>
              <a:gd name="connsiteY59" fmla="*/ 3506453 h 6858000"/>
              <a:gd name="connsiteX60" fmla="*/ 5596144 w 6128435"/>
              <a:gd name="connsiteY60" fmla="*/ 3534624 h 6858000"/>
              <a:gd name="connsiteX61" fmla="*/ 5597750 w 6128435"/>
              <a:gd name="connsiteY61" fmla="*/ 3534129 h 6858000"/>
              <a:gd name="connsiteX62" fmla="*/ 5599700 w 6128435"/>
              <a:gd name="connsiteY62" fmla="*/ 3547221 h 6858000"/>
              <a:gd name="connsiteX63" fmla="*/ 5615031 w 6128435"/>
              <a:gd name="connsiteY63" fmla="*/ 3557482 h 6858000"/>
              <a:gd name="connsiteX64" fmla="*/ 5618377 w 6128435"/>
              <a:gd name="connsiteY64" fmla="*/ 3588431 h 6858000"/>
              <a:gd name="connsiteX65" fmla="*/ 5612155 w 6128435"/>
              <a:gd name="connsiteY65" fmla="*/ 3589869 h 6858000"/>
              <a:gd name="connsiteX66" fmla="*/ 5620843 w 6128435"/>
              <a:gd name="connsiteY66" fmla="*/ 3606745 h 6858000"/>
              <a:gd name="connsiteX67" fmla="*/ 5655472 w 6128435"/>
              <a:gd name="connsiteY67" fmla="*/ 3678877 h 6858000"/>
              <a:gd name="connsiteX68" fmla="*/ 5680448 w 6128435"/>
              <a:gd name="connsiteY68" fmla="*/ 3717760 h 6858000"/>
              <a:gd name="connsiteX69" fmla="*/ 5683015 w 6128435"/>
              <a:gd name="connsiteY69" fmla="*/ 3762025 h 6858000"/>
              <a:gd name="connsiteX70" fmla="*/ 5696643 w 6128435"/>
              <a:gd name="connsiteY70" fmla="*/ 3773888 h 6858000"/>
              <a:gd name="connsiteX71" fmla="*/ 5699203 w 6128435"/>
              <a:gd name="connsiteY71" fmla="*/ 3775823 h 6858000"/>
              <a:gd name="connsiteX72" fmla="*/ 5704824 w 6128435"/>
              <a:gd name="connsiteY72" fmla="*/ 3785966 h 6858000"/>
              <a:gd name="connsiteX73" fmla="*/ 5712204 w 6128435"/>
              <a:gd name="connsiteY73" fmla="*/ 3785830 h 6858000"/>
              <a:gd name="connsiteX74" fmla="*/ 5724816 w 6128435"/>
              <a:gd name="connsiteY74" fmla="*/ 3798949 h 6858000"/>
              <a:gd name="connsiteX75" fmla="*/ 5733539 w 6128435"/>
              <a:gd name="connsiteY75" fmla="*/ 3818457 h 6858000"/>
              <a:gd name="connsiteX76" fmla="*/ 5768491 w 6128435"/>
              <a:gd name="connsiteY76" fmla="*/ 3914399 h 6858000"/>
              <a:gd name="connsiteX77" fmla="*/ 5793123 w 6128435"/>
              <a:gd name="connsiteY77" fmla="*/ 3969952 h 6858000"/>
              <a:gd name="connsiteX78" fmla="*/ 5808321 w 6128435"/>
              <a:gd name="connsiteY78" fmla="*/ 3988153 h 6858000"/>
              <a:gd name="connsiteX79" fmla="*/ 5825621 w 6128435"/>
              <a:gd name="connsiteY79" fmla="*/ 4015525 h 6858000"/>
              <a:gd name="connsiteX80" fmla="*/ 5860672 w 6128435"/>
              <a:gd name="connsiteY80" fmla="*/ 4061579 h 6858000"/>
              <a:gd name="connsiteX81" fmla="*/ 5872173 w 6128435"/>
              <a:gd name="connsiteY81" fmla="*/ 4088497 h 6858000"/>
              <a:gd name="connsiteX82" fmla="*/ 5883705 w 6128435"/>
              <a:gd name="connsiteY82" fmla="*/ 4101899 h 6858000"/>
              <a:gd name="connsiteX83" fmla="*/ 5885314 w 6128435"/>
              <a:gd name="connsiteY83" fmla="*/ 4108387 h 6858000"/>
              <a:gd name="connsiteX84" fmla="*/ 5894095 w 6128435"/>
              <a:gd name="connsiteY84" fmla="*/ 4128857 h 6858000"/>
              <a:gd name="connsiteX85" fmla="*/ 5898339 w 6128435"/>
              <a:gd name="connsiteY85" fmla="*/ 4140800 h 6858000"/>
              <a:gd name="connsiteX86" fmla="*/ 5899734 w 6128435"/>
              <a:gd name="connsiteY86" fmla="*/ 4145632 h 6858000"/>
              <a:gd name="connsiteX87" fmla="*/ 5903513 w 6128435"/>
              <a:gd name="connsiteY87" fmla="*/ 4187661 h 6858000"/>
              <a:gd name="connsiteX88" fmla="*/ 5917114 w 6128435"/>
              <a:gd name="connsiteY88" fmla="*/ 4213096 h 6858000"/>
              <a:gd name="connsiteX89" fmla="*/ 5921153 w 6128435"/>
              <a:gd name="connsiteY89" fmla="*/ 4236222 h 6858000"/>
              <a:gd name="connsiteX90" fmla="*/ 5924233 w 6128435"/>
              <a:gd name="connsiteY90" fmla="*/ 4242060 h 6858000"/>
              <a:gd name="connsiteX91" fmla="*/ 5928910 w 6128435"/>
              <a:gd name="connsiteY91" fmla="*/ 4300973 h 6858000"/>
              <a:gd name="connsiteX92" fmla="*/ 5939320 w 6128435"/>
              <a:gd name="connsiteY92" fmla="*/ 4340435 h 6858000"/>
              <a:gd name="connsiteX93" fmla="*/ 5946705 w 6128435"/>
              <a:gd name="connsiteY93" fmla="*/ 4428051 h 6858000"/>
              <a:gd name="connsiteX94" fmla="*/ 5949261 w 6128435"/>
              <a:gd name="connsiteY94" fmla="*/ 4449185 h 6858000"/>
              <a:gd name="connsiteX95" fmla="*/ 5957504 w 6128435"/>
              <a:gd name="connsiteY95" fmla="*/ 4465911 h 6858000"/>
              <a:gd name="connsiteX96" fmla="*/ 5964689 w 6128435"/>
              <a:gd name="connsiteY96" fmla="*/ 4468532 h 6858000"/>
              <a:gd name="connsiteX97" fmla="*/ 5967062 w 6128435"/>
              <a:gd name="connsiteY97" fmla="*/ 4479923 h 6858000"/>
              <a:gd name="connsiteX98" fmla="*/ 5968960 w 6128435"/>
              <a:gd name="connsiteY98" fmla="*/ 4482655 h 6858000"/>
              <a:gd name="connsiteX99" fmla="*/ 5978567 w 6128435"/>
              <a:gd name="connsiteY99" fmla="*/ 4498605 h 6858000"/>
              <a:gd name="connsiteX100" fmla="*/ 5980106 w 6128435"/>
              <a:gd name="connsiteY100" fmla="*/ 4585087 h 6858000"/>
              <a:gd name="connsiteX101" fmla="*/ 5998138 w 6128435"/>
              <a:gd name="connsiteY101" fmla="*/ 4697518 h 6858000"/>
              <a:gd name="connsiteX102" fmla="*/ 6013516 w 6128435"/>
              <a:gd name="connsiteY102" fmla="*/ 4786619 h 6858000"/>
              <a:gd name="connsiteX103" fmla="*/ 6025404 w 6128435"/>
              <a:gd name="connsiteY103" fmla="*/ 4858148 h 6858000"/>
              <a:gd name="connsiteX104" fmla="*/ 6007749 w 6128435"/>
              <a:gd name="connsiteY104" fmla="*/ 4964715 h 6858000"/>
              <a:gd name="connsiteX105" fmla="*/ 6005269 w 6128435"/>
              <a:gd name="connsiteY105" fmla="*/ 5150567 h 6858000"/>
              <a:gd name="connsiteX106" fmla="*/ 6001127 w 6128435"/>
              <a:gd name="connsiteY106" fmla="*/ 5164609 h 6858000"/>
              <a:gd name="connsiteX107" fmla="*/ 5996647 w 6128435"/>
              <a:gd name="connsiteY107" fmla="*/ 5185640 h 6858000"/>
              <a:gd name="connsiteX108" fmla="*/ 5998514 w 6128435"/>
              <a:gd name="connsiteY108" fmla="*/ 5189673 h 6858000"/>
              <a:gd name="connsiteX109" fmla="*/ 5995970 w 6128435"/>
              <a:gd name="connsiteY109" fmla="*/ 5221547 h 6858000"/>
              <a:gd name="connsiteX110" fmla="*/ 5997218 w 6128435"/>
              <a:gd name="connsiteY110" fmla="*/ 5222031 h 6858000"/>
              <a:gd name="connsiteX111" fmla="*/ 6002116 w 6128435"/>
              <a:gd name="connsiteY111" fmla="*/ 5231223 h 6858000"/>
              <a:gd name="connsiteX112" fmla="*/ 6008541 w 6128435"/>
              <a:gd name="connsiteY112" fmla="*/ 5248680 h 6858000"/>
              <a:gd name="connsiteX113" fmla="*/ 6039260 w 6128435"/>
              <a:gd name="connsiteY113" fmla="*/ 5289518 h 6858000"/>
              <a:gd name="connsiteX114" fmla="*/ 6036748 w 6128435"/>
              <a:gd name="connsiteY114" fmla="*/ 5322752 h 6858000"/>
              <a:gd name="connsiteX115" fmla="*/ 6036943 w 6128435"/>
              <a:gd name="connsiteY115" fmla="*/ 5329480 h 6858000"/>
              <a:gd name="connsiteX116" fmla="*/ 6037236 w 6128435"/>
              <a:gd name="connsiteY116" fmla="*/ 5329634 h 6858000"/>
              <a:gd name="connsiteX117" fmla="*/ 6038019 w 6128435"/>
              <a:gd name="connsiteY117" fmla="*/ 5336764 h 6858000"/>
              <a:gd name="connsiteX118" fmla="*/ 6037298 w 6128435"/>
              <a:gd name="connsiteY118" fmla="*/ 5341753 h 6858000"/>
              <a:gd name="connsiteX119" fmla="*/ 6037677 w 6128435"/>
              <a:gd name="connsiteY119" fmla="*/ 5354807 h 6858000"/>
              <a:gd name="connsiteX120" fmla="*/ 6039728 w 6128435"/>
              <a:gd name="connsiteY120" fmla="*/ 5359416 h 6858000"/>
              <a:gd name="connsiteX121" fmla="*/ 6043311 w 6128435"/>
              <a:gd name="connsiteY121" fmla="*/ 5361407 h 6858000"/>
              <a:gd name="connsiteX122" fmla="*/ 6042954 w 6128435"/>
              <a:gd name="connsiteY122" fmla="*/ 5362576 h 6858000"/>
              <a:gd name="connsiteX123" fmla="*/ 6053435 w 6128435"/>
              <a:gd name="connsiteY123" fmla="*/ 5387547 h 6858000"/>
              <a:gd name="connsiteX124" fmla="*/ 6065933 w 6128435"/>
              <a:gd name="connsiteY124" fmla="*/ 5443002 h 6858000"/>
              <a:gd name="connsiteX125" fmla="*/ 6068640 w 6128435"/>
              <a:gd name="connsiteY125" fmla="*/ 5474503 h 6858000"/>
              <a:gd name="connsiteX126" fmla="*/ 6080922 w 6128435"/>
              <a:gd name="connsiteY126" fmla="*/ 5561070 h 6858000"/>
              <a:gd name="connsiteX127" fmla="*/ 6096949 w 6128435"/>
              <a:gd name="connsiteY127" fmla="*/ 5648179 h 6858000"/>
              <a:gd name="connsiteX128" fmla="*/ 6125703 w 6128435"/>
              <a:gd name="connsiteY128" fmla="*/ 5692894 h 6858000"/>
              <a:gd name="connsiteX129" fmla="*/ 6126670 w 6128435"/>
              <a:gd name="connsiteY129" fmla="*/ 5697882 h 6858000"/>
              <a:gd name="connsiteX130" fmla="*/ 6124061 w 6128435"/>
              <a:gd name="connsiteY130" fmla="*/ 5710294 h 6858000"/>
              <a:gd name="connsiteX131" fmla="*/ 6122213 w 6128435"/>
              <a:gd name="connsiteY131" fmla="*/ 5714762 h 6858000"/>
              <a:gd name="connsiteX132" fmla="*/ 6121353 w 6128435"/>
              <a:gd name="connsiteY132" fmla="*/ 5721725 h 6858000"/>
              <a:gd name="connsiteX133" fmla="*/ 6121607 w 6128435"/>
              <a:gd name="connsiteY133" fmla="*/ 5721959 h 6858000"/>
              <a:gd name="connsiteX134" fmla="*/ 6120262 w 6128435"/>
              <a:gd name="connsiteY134" fmla="*/ 5728358 h 6858000"/>
              <a:gd name="connsiteX135" fmla="*/ 6110194 w 6128435"/>
              <a:gd name="connsiteY135" fmla="*/ 5758853 h 6858000"/>
              <a:gd name="connsiteX136" fmla="*/ 6127519 w 6128435"/>
              <a:gd name="connsiteY136" fmla="*/ 5865775 h 6858000"/>
              <a:gd name="connsiteX137" fmla="*/ 6128435 w 6128435"/>
              <a:gd name="connsiteY137" fmla="*/ 5870164 h 6858000"/>
              <a:gd name="connsiteX138" fmla="*/ 6119217 w 6128435"/>
              <a:gd name="connsiteY138" fmla="*/ 5888542 h 6858000"/>
              <a:gd name="connsiteX139" fmla="*/ 6115966 w 6128435"/>
              <a:gd name="connsiteY139" fmla="*/ 5898387 h 6858000"/>
              <a:gd name="connsiteX140" fmla="*/ 6111924 w 6128435"/>
              <a:gd name="connsiteY140" fmla="*/ 5900444 h 6858000"/>
              <a:gd name="connsiteX141" fmla="*/ 6108716 w 6128435"/>
              <a:gd name="connsiteY141" fmla="*/ 5915345 h 6858000"/>
              <a:gd name="connsiteX142" fmla="*/ 6109524 w 6128435"/>
              <a:gd name="connsiteY142" fmla="*/ 5917328 h 6858000"/>
              <a:gd name="connsiteX143" fmla="*/ 6102493 w 6128435"/>
              <a:gd name="connsiteY143" fmla="*/ 5928602 h 6858000"/>
              <a:gd name="connsiteX144" fmla="*/ 6056863 w 6128435"/>
              <a:gd name="connsiteY144" fmla="*/ 6000643 h 6858000"/>
              <a:gd name="connsiteX145" fmla="*/ 6045436 w 6128435"/>
              <a:gd name="connsiteY145" fmla="*/ 6124480 h 6858000"/>
              <a:gd name="connsiteX146" fmla="*/ 6030489 w 6128435"/>
              <a:gd name="connsiteY146" fmla="*/ 6317666 h 6858000"/>
              <a:gd name="connsiteX147" fmla="*/ 6007492 w 6128435"/>
              <a:gd name="connsiteY147" fmla="*/ 6440818 h 6858000"/>
              <a:gd name="connsiteX148" fmla="*/ 6009467 w 6128435"/>
              <a:gd name="connsiteY148" fmla="*/ 6487076 h 6858000"/>
              <a:gd name="connsiteX149" fmla="*/ 5995064 w 6128435"/>
              <a:gd name="connsiteY149" fmla="*/ 6540791 h 6858000"/>
              <a:gd name="connsiteX150" fmla="*/ 5996309 w 6128435"/>
              <a:gd name="connsiteY150" fmla="*/ 6543961 h 6858000"/>
              <a:gd name="connsiteX151" fmla="*/ 5996048 w 6128435"/>
              <a:gd name="connsiteY151" fmla="*/ 6555444 h 6858000"/>
              <a:gd name="connsiteX152" fmla="*/ 6002524 w 6128435"/>
              <a:gd name="connsiteY152" fmla="*/ 6560188 h 6858000"/>
              <a:gd name="connsiteX153" fmla="*/ 6006823 w 6128435"/>
              <a:gd name="connsiteY153" fmla="*/ 6578546 h 6858000"/>
              <a:gd name="connsiteX154" fmla="*/ 6004510 w 6128435"/>
              <a:gd name="connsiteY154" fmla="*/ 6599256 h 6858000"/>
              <a:gd name="connsiteX155" fmla="*/ 5986207 w 6128435"/>
              <a:gd name="connsiteY155" fmla="*/ 6695855 h 6858000"/>
              <a:gd name="connsiteX156" fmla="*/ 5979428 w 6128435"/>
              <a:gd name="connsiteY156" fmla="*/ 6754678 h 6858000"/>
              <a:gd name="connsiteX157" fmla="*/ 5983398 w 6128435"/>
              <a:gd name="connsiteY157" fmla="*/ 6778641 h 6858000"/>
              <a:gd name="connsiteX158" fmla="*/ 5984543 w 6128435"/>
              <a:gd name="connsiteY158" fmla="*/ 6811016 h 6858000"/>
              <a:gd name="connsiteX159" fmla="*/ 5981802 w 6128435"/>
              <a:gd name="connsiteY159" fmla="*/ 6838578 h 6858000"/>
              <a:gd name="connsiteX160" fmla="*/ 5979671 w 6128435"/>
              <a:gd name="connsiteY160" fmla="*/ 6858000 h 6858000"/>
              <a:gd name="connsiteX161" fmla="*/ 0 w 6128435"/>
              <a:gd name="connsiteY161" fmla="*/ 6858000 h 6858000"/>
              <a:gd name="connsiteX162" fmla="*/ 0 w 6128435"/>
              <a:gd name="connsiteY162"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47111 w 6128435"/>
              <a:gd name="connsiteY35" fmla="*/ 2269679 h 6858000"/>
              <a:gd name="connsiteX36" fmla="*/ 5279312 w 6128435"/>
              <a:gd name="connsiteY36" fmla="*/ 2302757 h 6858000"/>
              <a:gd name="connsiteX37" fmla="*/ 5293877 w 6128435"/>
              <a:gd name="connsiteY37" fmla="*/ 2368649 h 6858000"/>
              <a:gd name="connsiteX38" fmla="*/ 5311338 w 6128435"/>
              <a:gd name="connsiteY38" fmla="*/ 2404034 h 6858000"/>
              <a:gd name="connsiteX39" fmla="*/ 5338366 w 6128435"/>
              <a:gd name="connsiteY39" fmla="*/ 2465052 h 6858000"/>
              <a:gd name="connsiteX40" fmla="*/ 5371263 w 6128435"/>
              <a:gd name="connsiteY40" fmla="*/ 2586413 h 6858000"/>
              <a:gd name="connsiteX41" fmla="*/ 5407503 w 6128435"/>
              <a:gd name="connsiteY41" fmla="*/ 2786290 h 6858000"/>
              <a:gd name="connsiteX42" fmla="*/ 5407356 w 6128435"/>
              <a:gd name="connsiteY42" fmla="*/ 2787545 h 6858000"/>
              <a:gd name="connsiteX43" fmla="*/ 5411130 w 6128435"/>
              <a:gd name="connsiteY43" fmla="*/ 2788640 h 6858000"/>
              <a:gd name="connsiteX44" fmla="*/ 5416439 w 6128435"/>
              <a:gd name="connsiteY44" fmla="*/ 2805666 h 6858000"/>
              <a:gd name="connsiteX45" fmla="*/ 5416589 w 6128435"/>
              <a:gd name="connsiteY45" fmla="*/ 2810822 h 6858000"/>
              <a:gd name="connsiteX46" fmla="*/ 5418542 w 6128435"/>
              <a:gd name="connsiteY46" fmla="*/ 2817745 h 6858000"/>
              <a:gd name="connsiteX47" fmla="*/ 5418847 w 6128435"/>
              <a:gd name="connsiteY47" fmla="*/ 2817825 h 6858000"/>
              <a:gd name="connsiteX48" fmla="*/ 5457023 w 6128435"/>
              <a:gd name="connsiteY48" fmla="*/ 2858292 h 6858000"/>
              <a:gd name="connsiteX49" fmla="*/ 5479298 w 6128435"/>
              <a:gd name="connsiteY49" fmla="*/ 2947791 h 6858000"/>
              <a:gd name="connsiteX50" fmla="*/ 5481770 w 6128435"/>
              <a:gd name="connsiteY50" fmla="*/ 2951352 h 6858000"/>
              <a:gd name="connsiteX51" fmla="*/ 5482045 w 6128435"/>
              <a:gd name="connsiteY51" fmla="*/ 2984371 h 6858000"/>
              <a:gd name="connsiteX52" fmla="*/ 5482415 w 6128435"/>
              <a:gd name="connsiteY52" fmla="*/ 3004079 h 6858000"/>
              <a:gd name="connsiteX53" fmla="*/ 5483865 w 6128435"/>
              <a:gd name="connsiteY53" fmla="*/ 3005467 h 6858000"/>
              <a:gd name="connsiteX54" fmla="*/ 5482236 w 6128435"/>
              <a:gd name="connsiteY54" fmla="*/ 3019791 h 6858000"/>
              <a:gd name="connsiteX55" fmla="*/ 5481505 w 6128435"/>
              <a:gd name="connsiteY55" fmla="*/ 3095286 h 6858000"/>
              <a:gd name="connsiteX56" fmla="*/ 5477595 w 6128435"/>
              <a:gd name="connsiteY56" fmla="*/ 3250534 h 6858000"/>
              <a:gd name="connsiteX57" fmla="*/ 5532836 w 6128435"/>
              <a:gd name="connsiteY57" fmla="*/ 3353840 h 6858000"/>
              <a:gd name="connsiteX58" fmla="*/ 5561229 w 6128435"/>
              <a:gd name="connsiteY58" fmla="*/ 3395784 h 6858000"/>
              <a:gd name="connsiteX59" fmla="*/ 5589758 w 6128435"/>
              <a:gd name="connsiteY59" fmla="*/ 3506453 h 6858000"/>
              <a:gd name="connsiteX60" fmla="*/ 5596144 w 6128435"/>
              <a:gd name="connsiteY60" fmla="*/ 3534624 h 6858000"/>
              <a:gd name="connsiteX61" fmla="*/ 5597750 w 6128435"/>
              <a:gd name="connsiteY61" fmla="*/ 3534129 h 6858000"/>
              <a:gd name="connsiteX62" fmla="*/ 5599700 w 6128435"/>
              <a:gd name="connsiteY62" fmla="*/ 3547221 h 6858000"/>
              <a:gd name="connsiteX63" fmla="*/ 5615031 w 6128435"/>
              <a:gd name="connsiteY63" fmla="*/ 3557482 h 6858000"/>
              <a:gd name="connsiteX64" fmla="*/ 5618377 w 6128435"/>
              <a:gd name="connsiteY64" fmla="*/ 3588431 h 6858000"/>
              <a:gd name="connsiteX65" fmla="*/ 5612155 w 6128435"/>
              <a:gd name="connsiteY65" fmla="*/ 3589869 h 6858000"/>
              <a:gd name="connsiteX66" fmla="*/ 5620843 w 6128435"/>
              <a:gd name="connsiteY66" fmla="*/ 3606745 h 6858000"/>
              <a:gd name="connsiteX67" fmla="*/ 5655472 w 6128435"/>
              <a:gd name="connsiteY67" fmla="*/ 3678877 h 6858000"/>
              <a:gd name="connsiteX68" fmla="*/ 5680448 w 6128435"/>
              <a:gd name="connsiteY68" fmla="*/ 3717760 h 6858000"/>
              <a:gd name="connsiteX69" fmla="*/ 5683015 w 6128435"/>
              <a:gd name="connsiteY69" fmla="*/ 3762025 h 6858000"/>
              <a:gd name="connsiteX70" fmla="*/ 5696643 w 6128435"/>
              <a:gd name="connsiteY70" fmla="*/ 3773888 h 6858000"/>
              <a:gd name="connsiteX71" fmla="*/ 5699203 w 6128435"/>
              <a:gd name="connsiteY71" fmla="*/ 3775823 h 6858000"/>
              <a:gd name="connsiteX72" fmla="*/ 5704824 w 6128435"/>
              <a:gd name="connsiteY72" fmla="*/ 3785966 h 6858000"/>
              <a:gd name="connsiteX73" fmla="*/ 5712204 w 6128435"/>
              <a:gd name="connsiteY73" fmla="*/ 3785830 h 6858000"/>
              <a:gd name="connsiteX74" fmla="*/ 5724816 w 6128435"/>
              <a:gd name="connsiteY74" fmla="*/ 3798949 h 6858000"/>
              <a:gd name="connsiteX75" fmla="*/ 5733539 w 6128435"/>
              <a:gd name="connsiteY75" fmla="*/ 3818457 h 6858000"/>
              <a:gd name="connsiteX76" fmla="*/ 5768491 w 6128435"/>
              <a:gd name="connsiteY76" fmla="*/ 3914399 h 6858000"/>
              <a:gd name="connsiteX77" fmla="*/ 5793123 w 6128435"/>
              <a:gd name="connsiteY77" fmla="*/ 3969952 h 6858000"/>
              <a:gd name="connsiteX78" fmla="*/ 5808321 w 6128435"/>
              <a:gd name="connsiteY78" fmla="*/ 3988153 h 6858000"/>
              <a:gd name="connsiteX79" fmla="*/ 5825621 w 6128435"/>
              <a:gd name="connsiteY79" fmla="*/ 4015525 h 6858000"/>
              <a:gd name="connsiteX80" fmla="*/ 5860672 w 6128435"/>
              <a:gd name="connsiteY80" fmla="*/ 4061579 h 6858000"/>
              <a:gd name="connsiteX81" fmla="*/ 5872173 w 6128435"/>
              <a:gd name="connsiteY81" fmla="*/ 4088497 h 6858000"/>
              <a:gd name="connsiteX82" fmla="*/ 5883705 w 6128435"/>
              <a:gd name="connsiteY82" fmla="*/ 4101899 h 6858000"/>
              <a:gd name="connsiteX83" fmla="*/ 5885314 w 6128435"/>
              <a:gd name="connsiteY83" fmla="*/ 4108387 h 6858000"/>
              <a:gd name="connsiteX84" fmla="*/ 5894095 w 6128435"/>
              <a:gd name="connsiteY84" fmla="*/ 4128857 h 6858000"/>
              <a:gd name="connsiteX85" fmla="*/ 5898339 w 6128435"/>
              <a:gd name="connsiteY85" fmla="*/ 4140800 h 6858000"/>
              <a:gd name="connsiteX86" fmla="*/ 5899734 w 6128435"/>
              <a:gd name="connsiteY86" fmla="*/ 4145632 h 6858000"/>
              <a:gd name="connsiteX87" fmla="*/ 5903513 w 6128435"/>
              <a:gd name="connsiteY87" fmla="*/ 4187661 h 6858000"/>
              <a:gd name="connsiteX88" fmla="*/ 5917114 w 6128435"/>
              <a:gd name="connsiteY88" fmla="*/ 4213096 h 6858000"/>
              <a:gd name="connsiteX89" fmla="*/ 5921153 w 6128435"/>
              <a:gd name="connsiteY89" fmla="*/ 4236222 h 6858000"/>
              <a:gd name="connsiteX90" fmla="*/ 5924233 w 6128435"/>
              <a:gd name="connsiteY90" fmla="*/ 4242060 h 6858000"/>
              <a:gd name="connsiteX91" fmla="*/ 5928910 w 6128435"/>
              <a:gd name="connsiteY91" fmla="*/ 4300973 h 6858000"/>
              <a:gd name="connsiteX92" fmla="*/ 5939320 w 6128435"/>
              <a:gd name="connsiteY92" fmla="*/ 4340435 h 6858000"/>
              <a:gd name="connsiteX93" fmla="*/ 5946705 w 6128435"/>
              <a:gd name="connsiteY93" fmla="*/ 4428051 h 6858000"/>
              <a:gd name="connsiteX94" fmla="*/ 5949261 w 6128435"/>
              <a:gd name="connsiteY94" fmla="*/ 4449185 h 6858000"/>
              <a:gd name="connsiteX95" fmla="*/ 5957504 w 6128435"/>
              <a:gd name="connsiteY95" fmla="*/ 4465911 h 6858000"/>
              <a:gd name="connsiteX96" fmla="*/ 5964689 w 6128435"/>
              <a:gd name="connsiteY96" fmla="*/ 4468532 h 6858000"/>
              <a:gd name="connsiteX97" fmla="*/ 5967062 w 6128435"/>
              <a:gd name="connsiteY97" fmla="*/ 4479923 h 6858000"/>
              <a:gd name="connsiteX98" fmla="*/ 5968960 w 6128435"/>
              <a:gd name="connsiteY98" fmla="*/ 4482655 h 6858000"/>
              <a:gd name="connsiteX99" fmla="*/ 5978567 w 6128435"/>
              <a:gd name="connsiteY99" fmla="*/ 4498605 h 6858000"/>
              <a:gd name="connsiteX100" fmla="*/ 5980106 w 6128435"/>
              <a:gd name="connsiteY100" fmla="*/ 4585087 h 6858000"/>
              <a:gd name="connsiteX101" fmla="*/ 5998138 w 6128435"/>
              <a:gd name="connsiteY101" fmla="*/ 4697518 h 6858000"/>
              <a:gd name="connsiteX102" fmla="*/ 6013516 w 6128435"/>
              <a:gd name="connsiteY102" fmla="*/ 4786619 h 6858000"/>
              <a:gd name="connsiteX103" fmla="*/ 6025404 w 6128435"/>
              <a:gd name="connsiteY103" fmla="*/ 4858148 h 6858000"/>
              <a:gd name="connsiteX104" fmla="*/ 6007749 w 6128435"/>
              <a:gd name="connsiteY104" fmla="*/ 4964715 h 6858000"/>
              <a:gd name="connsiteX105" fmla="*/ 6005269 w 6128435"/>
              <a:gd name="connsiteY105" fmla="*/ 5150567 h 6858000"/>
              <a:gd name="connsiteX106" fmla="*/ 6001127 w 6128435"/>
              <a:gd name="connsiteY106" fmla="*/ 5164609 h 6858000"/>
              <a:gd name="connsiteX107" fmla="*/ 5996647 w 6128435"/>
              <a:gd name="connsiteY107" fmla="*/ 5185640 h 6858000"/>
              <a:gd name="connsiteX108" fmla="*/ 5998514 w 6128435"/>
              <a:gd name="connsiteY108" fmla="*/ 5189673 h 6858000"/>
              <a:gd name="connsiteX109" fmla="*/ 5995970 w 6128435"/>
              <a:gd name="connsiteY109" fmla="*/ 5221547 h 6858000"/>
              <a:gd name="connsiteX110" fmla="*/ 5997218 w 6128435"/>
              <a:gd name="connsiteY110" fmla="*/ 5222031 h 6858000"/>
              <a:gd name="connsiteX111" fmla="*/ 6002116 w 6128435"/>
              <a:gd name="connsiteY111" fmla="*/ 5231223 h 6858000"/>
              <a:gd name="connsiteX112" fmla="*/ 6008541 w 6128435"/>
              <a:gd name="connsiteY112" fmla="*/ 5248680 h 6858000"/>
              <a:gd name="connsiteX113" fmla="*/ 6039260 w 6128435"/>
              <a:gd name="connsiteY113" fmla="*/ 5289518 h 6858000"/>
              <a:gd name="connsiteX114" fmla="*/ 6036748 w 6128435"/>
              <a:gd name="connsiteY114" fmla="*/ 5322752 h 6858000"/>
              <a:gd name="connsiteX115" fmla="*/ 6036943 w 6128435"/>
              <a:gd name="connsiteY115" fmla="*/ 5329480 h 6858000"/>
              <a:gd name="connsiteX116" fmla="*/ 6037236 w 6128435"/>
              <a:gd name="connsiteY116" fmla="*/ 5329634 h 6858000"/>
              <a:gd name="connsiteX117" fmla="*/ 6038019 w 6128435"/>
              <a:gd name="connsiteY117" fmla="*/ 5336764 h 6858000"/>
              <a:gd name="connsiteX118" fmla="*/ 6037298 w 6128435"/>
              <a:gd name="connsiteY118" fmla="*/ 5341753 h 6858000"/>
              <a:gd name="connsiteX119" fmla="*/ 6037677 w 6128435"/>
              <a:gd name="connsiteY119" fmla="*/ 5354807 h 6858000"/>
              <a:gd name="connsiteX120" fmla="*/ 6039728 w 6128435"/>
              <a:gd name="connsiteY120" fmla="*/ 5359416 h 6858000"/>
              <a:gd name="connsiteX121" fmla="*/ 6043311 w 6128435"/>
              <a:gd name="connsiteY121" fmla="*/ 5361407 h 6858000"/>
              <a:gd name="connsiteX122" fmla="*/ 6042954 w 6128435"/>
              <a:gd name="connsiteY122" fmla="*/ 5362576 h 6858000"/>
              <a:gd name="connsiteX123" fmla="*/ 6053435 w 6128435"/>
              <a:gd name="connsiteY123" fmla="*/ 5387547 h 6858000"/>
              <a:gd name="connsiteX124" fmla="*/ 6065933 w 6128435"/>
              <a:gd name="connsiteY124" fmla="*/ 5443002 h 6858000"/>
              <a:gd name="connsiteX125" fmla="*/ 6068640 w 6128435"/>
              <a:gd name="connsiteY125" fmla="*/ 5474503 h 6858000"/>
              <a:gd name="connsiteX126" fmla="*/ 6080922 w 6128435"/>
              <a:gd name="connsiteY126" fmla="*/ 5561070 h 6858000"/>
              <a:gd name="connsiteX127" fmla="*/ 6096949 w 6128435"/>
              <a:gd name="connsiteY127" fmla="*/ 5648179 h 6858000"/>
              <a:gd name="connsiteX128" fmla="*/ 6125703 w 6128435"/>
              <a:gd name="connsiteY128" fmla="*/ 5692894 h 6858000"/>
              <a:gd name="connsiteX129" fmla="*/ 6126670 w 6128435"/>
              <a:gd name="connsiteY129" fmla="*/ 5697882 h 6858000"/>
              <a:gd name="connsiteX130" fmla="*/ 6124061 w 6128435"/>
              <a:gd name="connsiteY130" fmla="*/ 5710294 h 6858000"/>
              <a:gd name="connsiteX131" fmla="*/ 6122213 w 6128435"/>
              <a:gd name="connsiteY131" fmla="*/ 5714762 h 6858000"/>
              <a:gd name="connsiteX132" fmla="*/ 6121353 w 6128435"/>
              <a:gd name="connsiteY132" fmla="*/ 5721725 h 6858000"/>
              <a:gd name="connsiteX133" fmla="*/ 6121607 w 6128435"/>
              <a:gd name="connsiteY133" fmla="*/ 5721959 h 6858000"/>
              <a:gd name="connsiteX134" fmla="*/ 6120262 w 6128435"/>
              <a:gd name="connsiteY134" fmla="*/ 5728358 h 6858000"/>
              <a:gd name="connsiteX135" fmla="*/ 6110194 w 6128435"/>
              <a:gd name="connsiteY135" fmla="*/ 5758853 h 6858000"/>
              <a:gd name="connsiteX136" fmla="*/ 6127519 w 6128435"/>
              <a:gd name="connsiteY136" fmla="*/ 5865775 h 6858000"/>
              <a:gd name="connsiteX137" fmla="*/ 6128435 w 6128435"/>
              <a:gd name="connsiteY137" fmla="*/ 5870164 h 6858000"/>
              <a:gd name="connsiteX138" fmla="*/ 6119217 w 6128435"/>
              <a:gd name="connsiteY138" fmla="*/ 5888542 h 6858000"/>
              <a:gd name="connsiteX139" fmla="*/ 6115966 w 6128435"/>
              <a:gd name="connsiteY139" fmla="*/ 5898387 h 6858000"/>
              <a:gd name="connsiteX140" fmla="*/ 6111924 w 6128435"/>
              <a:gd name="connsiteY140" fmla="*/ 5900444 h 6858000"/>
              <a:gd name="connsiteX141" fmla="*/ 6108716 w 6128435"/>
              <a:gd name="connsiteY141" fmla="*/ 5915345 h 6858000"/>
              <a:gd name="connsiteX142" fmla="*/ 6109524 w 6128435"/>
              <a:gd name="connsiteY142" fmla="*/ 5917328 h 6858000"/>
              <a:gd name="connsiteX143" fmla="*/ 6102493 w 6128435"/>
              <a:gd name="connsiteY143" fmla="*/ 5928602 h 6858000"/>
              <a:gd name="connsiteX144" fmla="*/ 6056863 w 6128435"/>
              <a:gd name="connsiteY144" fmla="*/ 6000643 h 6858000"/>
              <a:gd name="connsiteX145" fmla="*/ 6045436 w 6128435"/>
              <a:gd name="connsiteY145" fmla="*/ 6124480 h 6858000"/>
              <a:gd name="connsiteX146" fmla="*/ 6030489 w 6128435"/>
              <a:gd name="connsiteY146" fmla="*/ 6317666 h 6858000"/>
              <a:gd name="connsiteX147" fmla="*/ 6007492 w 6128435"/>
              <a:gd name="connsiteY147" fmla="*/ 6440818 h 6858000"/>
              <a:gd name="connsiteX148" fmla="*/ 6009467 w 6128435"/>
              <a:gd name="connsiteY148" fmla="*/ 6487076 h 6858000"/>
              <a:gd name="connsiteX149" fmla="*/ 5995064 w 6128435"/>
              <a:gd name="connsiteY149" fmla="*/ 6540791 h 6858000"/>
              <a:gd name="connsiteX150" fmla="*/ 5996309 w 6128435"/>
              <a:gd name="connsiteY150" fmla="*/ 6543961 h 6858000"/>
              <a:gd name="connsiteX151" fmla="*/ 5996048 w 6128435"/>
              <a:gd name="connsiteY151" fmla="*/ 6555444 h 6858000"/>
              <a:gd name="connsiteX152" fmla="*/ 6002524 w 6128435"/>
              <a:gd name="connsiteY152" fmla="*/ 6560188 h 6858000"/>
              <a:gd name="connsiteX153" fmla="*/ 6006823 w 6128435"/>
              <a:gd name="connsiteY153" fmla="*/ 6578546 h 6858000"/>
              <a:gd name="connsiteX154" fmla="*/ 6004510 w 6128435"/>
              <a:gd name="connsiteY154" fmla="*/ 6599256 h 6858000"/>
              <a:gd name="connsiteX155" fmla="*/ 5986207 w 6128435"/>
              <a:gd name="connsiteY155" fmla="*/ 6695855 h 6858000"/>
              <a:gd name="connsiteX156" fmla="*/ 5979428 w 6128435"/>
              <a:gd name="connsiteY156" fmla="*/ 6754678 h 6858000"/>
              <a:gd name="connsiteX157" fmla="*/ 5983398 w 6128435"/>
              <a:gd name="connsiteY157" fmla="*/ 6778641 h 6858000"/>
              <a:gd name="connsiteX158" fmla="*/ 5984543 w 6128435"/>
              <a:gd name="connsiteY158" fmla="*/ 6811016 h 6858000"/>
              <a:gd name="connsiteX159" fmla="*/ 5981802 w 6128435"/>
              <a:gd name="connsiteY159" fmla="*/ 6838578 h 6858000"/>
              <a:gd name="connsiteX160" fmla="*/ 5979671 w 6128435"/>
              <a:gd name="connsiteY160" fmla="*/ 6858000 h 6858000"/>
              <a:gd name="connsiteX161" fmla="*/ 0 w 6128435"/>
              <a:gd name="connsiteY161" fmla="*/ 6858000 h 6858000"/>
              <a:gd name="connsiteX162" fmla="*/ 0 w 6128435"/>
              <a:gd name="connsiteY162"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79312 w 6128435"/>
              <a:gd name="connsiteY35" fmla="*/ 2302757 h 6858000"/>
              <a:gd name="connsiteX36" fmla="*/ 5293877 w 6128435"/>
              <a:gd name="connsiteY36" fmla="*/ 2368649 h 6858000"/>
              <a:gd name="connsiteX37" fmla="*/ 5311338 w 6128435"/>
              <a:gd name="connsiteY37" fmla="*/ 2404034 h 6858000"/>
              <a:gd name="connsiteX38" fmla="*/ 5338366 w 6128435"/>
              <a:gd name="connsiteY38" fmla="*/ 2465052 h 6858000"/>
              <a:gd name="connsiteX39" fmla="*/ 5371263 w 6128435"/>
              <a:gd name="connsiteY39" fmla="*/ 2586413 h 6858000"/>
              <a:gd name="connsiteX40" fmla="*/ 5407503 w 6128435"/>
              <a:gd name="connsiteY40" fmla="*/ 2786290 h 6858000"/>
              <a:gd name="connsiteX41" fmla="*/ 5407356 w 6128435"/>
              <a:gd name="connsiteY41" fmla="*/ 2787545 h 6858000"/>
              <a:gd name="connsiteX42" fmla="*/ 5411130 w 6128435"/>
              <a:gd name="connsiteY42" fmla="*/ 2788640 h 6858000"/>
              <a:gd name="connsiteX43" fmla="*/ 5416439 w 6128435"/>
              <a:gd name="connsiteY43" fmla="*/ 2805666 h 6858000"/>
              <a:gd name="connsiteX44" fmla="*/ 5416589 w 6128435"/>
              <a:gd name="connsiteY44" fmla="*/ 2810822 h 6858000"/>
              <a:gd name="connsiteX45" fmla="*/ 5418542 w 6128435"/>
              <a:gd name="connsiteY45" fmla="*/ 2817745 h 6858000"/>
              <a:gd name="connsiteX46" fmla="*/ 5418847 w 6128435"/>
              <a:gd name="connsiteY46" fmla="*/ 2817825 h 6858000"/>
              <a:gd name="connsiteX47" fmla="*/ 5457023 w 6128435"/>
              <a:gd name="connsiteY47" fmla="*/ 2858292 h 6858000"/>
              <a:gd name="connsiteX48" fmla="*/ 5479298 w 6128435"/>
              <a:gd name="connsiteY48" fmla="*/ 2947791 h 6858000"/>
              <a:gd name="connsiteX49" fmla="*/ 5481770 w 6128435"/>
              <a:gd name="connsiteY49" fmla="*/ 2951352 h 6858000"/>
              <a:gd name="connsiteX50" fmla="*/ 5482045 w 6128435"/>
              <a:gd name="connsiteY50" fmla="*/ 2984371 h 6858000"/>
              <a:gd name="connsiteX51" fmla="*/ 5482415 w 6128435"/>
              <a:gd name="connsiteY51" fmla="*/ 3004079 h 6858000"/>
              <a:gd name="connsiteX52" fmla="*/ 5483865 w 6128435"/>
              <a:gd name="connsiteY52" fmla="*/ 3005467 h 6858000"/>
              <a:gd name="connsiteX53" fmla="*/ 5482236 w 6128435"/>
              <a:gd name="connsiteY53" fmla="*/ 3019791 h 6858000"/>
              <a:gd name="connsiteX54" fmla="*/ 5481505 w 6128435"/>
              <a:gd name="connsiteY54" fmla="*/ 3095286 h 6858000"/>
              <a:gd name="connsiteX55" fmla="*/ 5477595 w 6128435"/>
              <a:gd name="connsiteY55" fmla="*/ 3250534 h 6858000"/>
              <a:gd name="connsiteX56" fmla="*/ 5532836 w 6128435"/>
              <a:gd name="connsiteY56" fmla="*/ 3353840 h 6858000"/>
              <a:gd name="connsiteX57" fmla="*/ 5561229 w 6128435"/>
              <a:gd name="connsiteY57" fmla="*/ 3395784 h 6858000"/>
              <a:gd name="connsiteX58" fmla="*/ 5589758 w 6128435"/>
              <a:gd name="connsiteY58" fmla="*/ 3506453 h 6858000"/>
              <a:gd name="connsiteX59" fmla="*/ 5596144 w 6128435"/>
              <a:gd name="connsiteY59" fmla="*/ 3534624 h 6858000"/>
              <a:gd name="connsiteX60" fmla="*/ 5597750 w 6128435"/>
              <a:gd name="connsiteY60" fmla="*/ 3534129 h 6858000"/>
              <a:gd name="connsiteX61" fmla="*/ 5599700 w 6128435"/>
              <a:gd name="connsiteY61" fmla="*/ 3547221 h 6858000"/>
              <a:gd name="connsiteX62" fmla="*/ 5615031 w 6128435"/>
              <a:gd name="connsiteY62" fmla="*/ 3557482 h 6858000"/>
              <a:gd name="connsiteX63" fmla="*/ 5618377 w 6128435"/>
              <a:gd name="connsiteY63" fmla="*/ 3588431 h 6858000"/>
              <a:gd name="connsiteX64" fmla="*/ 5612155 w 6128435"/>
              <a:gd name="connsiteY64" fmla="*/ 3589869 h 6858000"/>
              <a:gd name="connsiteX65" fmla="*/ 5620843 w 6128435"/>
              <a:gd name="connsiteY65" fmla="*/ 3606745 h 6858000"/>
              <a:gd name="connsiteX66" fmla="*/ 5655472 w 6128435"/>
              <a:gd name="connsiteY66" fmla="*/ 3678877 h 6858000"/>
              <a:gd name="connsiteX67" fmla="*/ 5680448 w 6128435"/>
              <a:gd name="connsiteY67" fmla="*/ 3717760 h 6858000"/>
              <a:gd name="connsiteX68" fmla="*/ 5683015 w 6128435"/>
              <a:gd name="connsiteY68" fmla="*/ 3762025 h 6858000"/>
              <a:gd name="connsiteX69" fmla="*/ 5696643 w 6128435"/>
              <a:gd name="connsiteY69" fmla="*/ 3773888 h 6858000"/>
              <a:gd name="connsiteX70" fmla="*/ 5699203 w 6128435"/>
              <a:gd name="connsiteY70" fmla="*/ 3775823 h 6858000"/>
              <a:gd name="connsiteX71" fmla="*/ 5704824 w 6128435"/>
              <a:gd name="connsiteY71" fmla="*/ 3785966 h 6858000"/>
              <a:gd name="connsiteX72" fmla="*/ 5712204 w 6128435"/>
              <a:gd name="connsiteY72" fmla="*/ 3785830 h 6858000"/>
              <a:gd name="connsiteX73" fmla="*/ 5724816 w 6128435"/>
              <a:gd name="connsiteY73" fmla="*/ 3798949 h 6858000"/>
              <a:gd name="connsiteX74" fmla="*/ 5733539 w 6128435"/>
              <a:gd name="connsiteY74" fmla="*/ 3818457 h 6858000"/>
              <a:gd name="connsiteX75" fmla="*/ 5768491 w 6128435"/>
              <a:gd name="connsiteY75" fmla="*/ 3914399 h 6858000"/>
              <a:gd name="connsiteX76" fmla="*/ 5793123 w 6128435"/>
              <a:gd name="connsiteY76" fmla="*/ 3969952 h 6858000"/>
              <a:gd name="connsiteX77" fmla="*/ 5808321 w 6128435"/>
              <a:gd name="connsiteY77" fmla="*/ 3988153 h 6858000"/>
              <a:gd name="connsiteX78" fmla="*/ 5825621 w 6128435"/>
              <a:gd name="connsiteY78" fmla="*/ 4015525 h 6858000"/>
              <a:gd name="connsiteX79" fmla="*/ 5860672 w 6128435"/>
              <a:gd name="connsiteY79" fmla="*/ 4061579 h 6858000"/>
              <a:gd name="connsiteX80" fmla="*/ 5872173 w 6128435"/>
              <a:gd name="connsiteY80" fmla="*/ 4088497 h 6858000"/>
              <a:gd name="connsiteX81" fmla="*/ 5883705 w 6128435"/>
              <a:gd name="connsiteY81" fmla="*/ 4101899 h 6858000"/>
              <a:gd name="connsiteX82" fmla="*/ 5885314 w 6128435"/>
              <a:gd name="connsiteY82" fmla="*/ 4108387 h 6858000"/>
              <a:gd name="connsiteX83" fmla="*/ 5894095 w 6128435"/>
              <a:gd name="connsiteY83" fmla="*/ 4128857 h 6858000"/>
              <a:gd name="connsiteX84" fmla="*/ 5898339 w 6128435"/>
              <a:gd name="connsiteY84" fmla="*/ 4140800 h 6858000"/>
              <a:gd name="connsiteX85" fmla="*/ 5899734 w 6128435"/>
              <a:gd name="connsiteY85" fmla="*/ 4145632 h 6858000"/>
              <a:gd name="connsiteX86" fmla="*/ 5903513 w 6128435"/>
              <a:gd name="connsiteY86" fmla="*/ 4187661 h 6858000"/>
              <a:gd name="connsiteX87" fmla="*/ 5917114 w 6128435"/>
              <a:gd name="connsiteY87" fmla="*/ 4213096 h 6858000"/>
              <a:gd name="connsiteX88" fmla="*/ 5921153 w 6128435"/>
              <a:gd name="connsiteY88" fmla="*/ 4236222 h 6858000"/>
              <a:gd name="connsiteX89" fmla="*/ 5924233 w 6128435"/>
              <a:gd name="connsiteY89" fmla="*/ 4242060 h 6858000"/>
              <a:gd name="connsiteX90" fmla="*/ 5928910 w 6128435"/>
              <a:gd name="connsiteY90" fmla="*/ 4300973 h 6858000"/>
              <a:gd name="connsiteX91" fmla="*/ 5939320 w 6128435"/>
              <a:gd name="connsiteY91" fmla="*/ 4340435 h 6858000"/>
              <a:gd name="connsiteX92" fmla="*/ 5946705 w 6128435"/>
              <a:gd name="connsiteY92" fmla="*/ 4428051 h 6858000"/>
              <a:gd name="connsiteX93" fmla="*/ 5949261 w 6128435"/>
              <a:gd name="connsiteY93" fmla="*/ 4449185 h 6858000"/>
              <a:gd name="connsiteX94" fmla="*/ 5957504 w 6128435"/>
              <a:gd name="connsiteY94" fmla="*/ 4465911 h 6858000"/>
              <a:gd name="connsiteX95" fmla="*/ 5964689 w 6128435"/>
              <a:gd name="connsiteY95" fmla="*/ 4468532 h 6858000"/>
              <a:gd name="connsiteX96" fmla="*/ 5967062 w 6128435"/>
              <a:gd name="connsiteY96" fmla="*/ 4479923 h 6858000"/>
              <a:gd name="connsiteX97" fmla="*/ 5968960 w 6128435"/>
              <a:gd name="connsiteY97" fmla="*/ 4482655 h 6858000"/>
              <a:gd name="connsiteX98" fmla="*/ 5978567 w 6128435"/>
              <a:gd name="connsiteY98" fmla="*/ 4498605 h 6858000"/>
              <a:gd name="connsiteX99" fmla="*/ 5980106 w 6128435"/>
              <a:gd name="connsiteY99" fmla="*/ 4585087 h 6858000"/>
              <a:gd name="connsiteX100" fmla="*/ 5998138 w 6128435"/>
              <a:gd name="connsiteY100" fmla="*/ 4697518 h 6858000"/>
              <a:gd name="connsiteX101" fmla="*/ 6013516 w 6128435"/>
              <a:gd name="connsiteY101" fmla="*/ 4786619 h 6858000"/>
              <a:gd name="connsiteX102" fmla="*/ 6025404 w 6128435"/>
              <a:gd name="connsiteY102" fmla="*/ 4858148 h 6858000"/>
              <a:gd name="connsiteX103" fmla="*/ 6007749 w 6128435"/>
              <a:gd name="connsiteY103" fmla="*/ 4964715 h 6858000"/>
              <a:gd name="connsiteX104" fmla="*/ 6005269 w 6128435"/>
              <a:gd name="connsiteY104" fmla="*/ 5150567 h 6858000"/>
              <a:gd name="connsiteX105" fmla="*/ 6001127 w 6128435"/>
              <a:gd name="connsiteY105" fmla="*/ 5164609 h 6858000"/>
              <a:gd name="connsiteX106" fmla="*/ 5996647 w 6128435"/>
              <a:gd name="connsiteY106" fmla="*/ 5185640 h 6858000"/>
              <a:gd name="connsiteX107" fmla="*/ 5998514 w 6128435"/>
              <a:gd name="connsiteY107" fmla="*/ 5189673 h 6858000"/>
              <a:gd name="connsiteX108" fmla="*/ 5995970 w 6128435"/>
              <a:gd name="connsiteY108" fmla="*/ 5221547 h 6858000"/>
              <a:gd name="connsiteX109" fmla="*/ 5997218 w 6128435"/>
              <a:gd name="connsiteY109" fmla="*/ 5222031 h 6858000"/>
              <a:gd name="connsiteX110" fmla="*/ 6002116 w 6128435"/>
              <a:gd name="connsiteY110" fmla="*/ 5231223 h 6858000"/>
              <a:gd name="connsiteX111" fmla="*/ 6008541 w 6128435"/>
              <a:gd name="connsiteY111" fmla="*/ 5248680 h 6858000"/>
              <a:gd name="connsiteX112" fmla="*/ 6039260 w 6128435"/>
              <a:gd name="connsiteY112" fmla="*/ 5289518 h 6858000"/>
              <a:gd name="connsiteX113" fmla="*/ 6036748 w 6128435"/>
              <a:gd name="connsiteY113" fmla="*/ 5322752 h 6858000"/>
              <a:gd name="connsiteX114" fmla="*/ 6036943 w 6128435"/>
              <a:gd name="connsiteY114" fmla="*/ 5329480 h 6858000"/>
              <a:gd name="connsiteX115" fmla="*/ 6037236 w 6128435"/>
              <a:gd name="connsiteY115" fmla="*/ 5329634 h 6858000"/>
              <a:gd name="connsiteX116" fmla="*/ 6038019 w 6128435"/>
              <a:gd name="connsiteY116" fmla="*/ 5336764 h 6858000"/>
              <a:gd name="connsiteX117" fmla="*/ 6037298 w 6128435"/>
              <a:gd name="connsiteY117" fmla="*/ 5341753 h 6858000"/>
              <a:gd name="connsiteX118" fmla="*/ 6037677 w 6128435"/>
              <a:gd name="connsiteY118" fmla="*/ 5354807 h 6858000"/>
              <a:gd name="connsiteX119" fmla="*/ 6039728 w 6128435"/>
              <a:gd name="connsiteY119" fmla="*/ 5359416 h 6858000"/>
              <a:gd name="connsiteX120" fmla="*/ 6043311 w 6128435"/>
              <a:gd name="connsiteY120" fmla="*/ 5361407 h 6858000"/>
              <a:gd name="connsiteX121" fmla="*/ 6042954 w 6128435"/>
              <a:gd name="connsiteY121" fmla="*/ 5362576 h 6858000"/>
              <a:gd name="connsiteX122" fmla="*/ 6053435 w 6128435"/>
              <a:gd name="connsiteY122" fmla="*/ 5387547 h 6858000"/>
              <a:gd name="connsiteX123" fmla="*/ 6065933 w 6128435"/>
              <a:gd name="connsiteY123" fmla="*/ 5443002 h 6858000"/>
              <a:gd name="connsiteX124" fmla="*/ 6068640 w 6128435"/>
              <a:gd name="connsiteY124" fmla="*/ 5474503 h 6858000"/>
              <a:gd name="connsiteX125" fmla="*/ 6080922 w 6128435"/>
              <a:gd name="connsiteY125" fmla="*/ 5561070 h 6858000"/>
              <a:gd name="connsiteX126" fmla="*/ 6096949 w 6128435"/>
              <a:gd name="connsiteY126" fmla="*/ 5648179 h 6858000"/>
              <a:gd name="connsiteX127" fmla="*/ 6125703 w 6128435"/>
              <a:gd name="connsiteY127" fmla="*/ 5692894 h 6858000"/>
              <a:gd name="connsiteX128" fmla="*/ 6126670 w 6128435"/>
              <a:gd name="connsiteY128" fmla="*/ 5697882 h 6858000"/>
              <a:gd name="connsiteX129" fmla="*/ 6124061 w 6128435"/>
              <a:gd name="connsiteY129" fmla="*/ 5710294 h 6858000"/>
              <a:gd name="connsiteX130" fmla="*/ 6122213 w 6128435"/>
              <a:gd name="connsiteY130" fmla="*/ 5714762 h 6858000"/>
              <a:gd name="connsiteX131" fmla="*/ 6121353 w 6128435"/>
              <a:gd name="connsiteY131" fmla="*/ 5721725 h 6858000"/>
              <a:gd name="connsiteX132" fmla="*/ 6121607 w 6128435"/>
              <a:gd name="connsiteY132" fmla="*/ 5721959 h 6858000"/>
              <a:gd name="connsiteX133" fmla="*/ 6120262 w 6128435"/>
              <a:gd name="connsiteY133" fmla="*/ 5728358 h 6858000"/>
              <a:gd name="connsiteX134" fmla="*/ 6110194 w 6128435"/>
              <a:gd name="connsiteY134" fmla="*/ 5758853 h 6858000"/>
              <a:gd name="connsiteX135" fmla="*/ 6127519 w 6128435"/>
              <a:gd name="connsiteY135" fmla="*/ 5865775 h 6858000"/>
              <a:gd name="connsiteX136" fmla="*/ 6128435 w 6128435"/>
              <a:gd name="connsiteY136" fmla="*/ 5870164 h 6858000"/>
              <a:gd name="connsiteX137" fmla="*/ 6119217 w 6128435"/>
              <a:gd name="connsiteY137" fmla="*/ 5888542 h 6858000"/>
              <a:gd name="connsiteX138" fmla="*/ 6115966 w 6128435"/>
              <a:gd name="connsiteY138" fmla="*/ 5898387 h 6858000"/>
              <a:gd name="connsiteX139" fmla="*/ 6111924 w 6128435"/>
              <a:gd name="connsiteY139" fmla="*/ 5900444 h 6858000"/>
              <a:gd name="connsiteX140" fmla="*/ 6108716 w 6128435"/>
              <a:gd name="connsiteY140" fmla="*/ 5915345 h 6858000"/>
              <a:gd name="connsiteX141" fmla="*/ 6109524 w 6128435"/>
              <a:gd name="connsiteY141" fmla="*/ 5917328 h 6858000"/>
              <a:gd name="connsiteX142" fmla="*/ 6102493 w 6128435"/>
              <a:gd name="connsiteY142" fmla="*/ 5928602 h 6858000"/>
              <a:gd name="connsiteX143" fmla="*/ 6056863 w 6128435"/>
              <a:gd name="connsiteY143" fmla="*/ 6000643 h 6858000"/>
              <a:gd name="connsiteX144" fmla="*/ 6045436 w 6128435"/>
              <a:gd name="connsiteY144" fmla="*/ 6124480 h 6858000"/>
              <a:gd name="connsiteX145" fmla="*/ 6030489 w 6128435"/>
              <a:gd name="connsiteY145" fmla="*/ 6317666 h 6858000"/>
              <a:gd name="connsiteX146" fmla="*/ 6007492 w 6128435"/>
              <a:gd name="connsiteY146" fmla="*/ 6440818 h 6858000"/>
              <a:gd name="connsiteX147" fmla="*/ 6009467 w 6128435"/>
              <a:gd name="connsiteY147" fmla="*/ 6487076 h 6858000"/>
              <a:gd name="connsiteX148" fmla="*/ 5995064 w 6128435"/>
              <a:gd name="connsiteY148" fmla="*/ 6540791 h 6858000"/>
              <a:gd name="connsiteX149" fmla="*/ 5996309 w 6128435"/>
              <a:gd name="connsiteY149" fmla="*/ 6543961 h 6858000"/>
              <a:gd name="connsiteX150" fmla="*/ 5996048 w 6128435"/>
              <a:gd name="connsiteY150" fmla="*/ 6555444 h 6858000"/>
              <a:gd name="connsiteX151" fmla="*/ 6002524 w 6128435"/>
              <a:gd name="connsiteY151" fmla="*/ 6560188 h 6858000"/>
              <a:gd name="connsiteX152" fmla="*/ 6006823 w 6128435"/>
              <a:gd name="connsiteY152" fmla="*/ 6578546 h 6858000"/>
              <a:gd name="connsiteX153" fmla="*/ 6004510 w 6128435"/>
              <a:gd name="connsiteY153" fmla="*/ 6599256 h 6858000"/>
              <a:gd name="connsiteX154" fmla="*/ 5986207 w 6128435"/>
              <a:gd name="connsiteY154" fmla="*/ 6695855 h 6858000"/>
              <a:gd name="connsiteX155" fmla="*/ 5979428 w 6128435"/>
              <a:gd name="connsiteY155" fmla="*/ 6754678 h 6858000"/>
              <a:gd name="connsiteX156" fmla="*/ 5983398 w 6128435"/>
              <a:gd name="connsiteY156" fmla="*/ 6778641 h 6858000"/>
              <a:gd name="connsiteX157" fmla="*/ 5984543 w 6128435"/>
              <a:gd name="connsiteY157" fmla="*/ 6811016 h 6858000"/>
              <a:gd name="connsiteX158" fmla="*/ 5981802 w 6128435"/>
              <a:gd name="connsiteY158" fmla="*/ 6838578 h 6858000"/>
              <a:gd name="connsiteX159" fmla="*/ 5979671 w 6128435"/>
              <a:gd name="connsiteY159" fmla="*/ 6858000 h 6858000"/>
              <a:gd name="connsiteX160" fmla="*/ 0 w 6128435"/>
              <a:gd name="connsiteY160" fmla="*/ 6858000 h 6858000"/>
              <a:gd name="connsiteX161" fmla="*/ 0 w 6128435"/>
              <a:gd name="connsiteY161"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93877 w 6128435"/>
              <a:gd name="connsiteY35" fmla="*/ 2368649 h 6858000"/>
              <a:gd name="connsiteX36" fmla="*/ 5311338 w 6128435"/>
              <a:gd name="connsiteY36" fmla="*/ 2404034 h 6858000"/>
              <a:gd name="connsiteX37" fmla="*/ 5338366 w 6128435"/>
              <a:gd name="connsiteY37" fmla="*/ 2465052 h 6858000"/>
              <a:gd name="connsiteX38" fmla="*/ 5371263 w 6128435"/>
              <a:gd name="connsiteY38" fmla="*/ 2586413 h 6858000"/>
              <a:gd name="connsiteX39" fmla="*/ 5407503 w 6128435"/>
              <a:gd name="connsiteY39" fmla="*/ 2786290 h 6858000"/>
              <a:gd name="connsiteX40" fmla="*/ 5407356 w 6128435"/>
              <a:gd name="connsiteY40" fmla="*/ 2787545 h 6858000"/>
              <a:gd name="connsiteX41" fmla="*/ 5411130 w 6128435"/>
              <a:gd name="connsiteY41" fmla="*/ 2788640 h 6858000"/>
              <a:gd name="connsiteX42" fmla="*/ 5416439 w 6128435"/>
              <a:gd name="connsiteY42" fmla="*/ 2805666 h 6858000"/>
              <a:gd name="connsiteX43" fmla="*/ 5416589 w 6128435"/>
              <a:gd name="connsiteY43" fmla="*/ 2810822 h 6858000"/>
              <a:gd name="connsiteX44" fmla="*/ 5418542 w 6128435"/>
              <a:gd name="connsiteY44" fmla="*/ 2817745 h 6858000"/>
              <a:gd name="connsiteX45" fmla="*/ 5418847 w 6128435"/>
              <a:gd name="connsiteY45" fmla="*/ 2817825 h 6858000"/>
              <a:gd name="connsiteX46" fmla="*/ 5457023 w 6128435"/>
              <a:gd name="connsiteY46" fmla="*/ 2858292 h 6858000"/>
              <a:gd name="connsiteX47" fmla="*/ 5479298 w 6128435"/>
              <a:gd name="connsiteY47" fmla="*/ 2947791 h 6858000"/>
              <a:gd name="connsiteX48" fmla="*/ 5481770 w 6128435"/>
              <a:gd name="connsiteY48" fmla="*/ 2951352 h 6858000"/>
              <a:gd name="connsiteX49" fmla="*/ 5482045 w 6128435"/>
              <a:gd name="connsiteY49" fmla="*/ 2984371 h 6858000"/>
              <a:gd name="connsiteX50" fmla="*/ 5482415 w 6128435"/>
              <a:gd name="connsiteY50" fmla="*/ 3004079 h 6858000"/>
              <a:gd name="connsiteX51" fmla="*/ 5483865 w 6128435"/>
              <a:gd name="connsiteY51" fmla="*/ 3005467 h 6858000"/>
              <a:gd name="connsiteX52" fmla="*/ 5482236 w 6128435"/>
              <a:gd name="connsiteY52" fmla="*/ 3019791 h 6858000"/>
              <a:gd name="connsiteX53" fmla="*/ 5481505 w 6128435"/>
              <a:gd name="connsiteY53" fmla="*/ 3095286 h 6858000"/>
              <a:gd name="connsiteX54" fmla="*/ 5477595 w 6128435"/>
              <a:gd name="connsiteY54" fmla="*/ 3250534 h 6858000"/>
              <a:gd name="connsiteX55" fmla="*/ 5532836 w 6128435"/>
              <a:gd name="connsiteY55" fmla="*/ 3353840 h 6858000"/>
              <a:gd name="connsiteX56" fmla="*/ 5561229 w 6128435"/>
              <a:gd name="connsiteY56" fmla="*/ 3395784 h 6858000"/>
              <a:gd name="connsiteX57" fmla="*/ 5589758 w 6128435"/>
              <a:gd name="connsiteY57" fmla="*/ 3506453 h 6858000"/>
              <a:gd name="connsiteX58" fmla="*/ 5596144 w 6128435"/>
              <a:gd name="connsiteY58" fmla="*/ 3534624 h 6858000"/>
              <a:gd name="connsiteX59" fmla="*/ 5597750 w 6128435"/>
              <a:gd name="connsiteY59" fmla="*/ 3534129 h 6858000"/>
              <a:gd name="connsiteX60" fmla="*/ 5599700 w 6128435"/>
              <a:gd name="connsiteY60" fmla="*/ 3547221 h 6858000"/>
              <a:gd name="connsiteX61" fmla="*/ 5615031 w 6128435"/>
              <a:gd name="connsiteY61" fmla="*/ 3557482 h 6858000"/>
              <a:gd name="connsiteX62" fmla="*/ 5618377 w 6128435"/>
              <a:gd name="connsiteY62" fmla="*/ 3588431 h 6858000"/>
              <a:gd name="connsiteX63" fmla="*/ 5612155 w 6128435"/>
              <a:gd name="connsiteY63" fmla="*/ 3589869 h 6858000"/>
              <a:gd name="connsiteX64" fmla="*/ 5620843 w 6128435"/>
              <a:gd name="connsiteY64" fmla="*/ 3606745 h 6858000"/>
              <a:gd name="connsiteX65" fmla="*/ 5655472 w 6128435"/>
              <a:gd name="connsiteY65" fmla="*/ 3678877 h 6858000"/>
              <a:gd name="connsiteX66" fmla="*/ 5680448 w 6128435"/>
              <a:gd name="connsiteY66" fmla="*/ 3717760 h 6858000"/>
              <a:gd name="connsiteX67" fmla="*/ 5683015 w 6128435"/>
              <a:gd name="connsiteY67" fmla="*/ 3762025 h 6858000"/>
              <a:gd name="connsiteX68" fmla="*/ 5696643 w 6128435"/>
              <a:gd name="connsiteY68" fmla="*/ 3773888 h 6858000"/>
              <a:gd name="connsiteX69" fmla="*/ 5699203 w 6128435"/>
              <a:gd name="connsiteY69" fmla="*/ 3775823 h 6858000"/>
              <a:gd name="connsiteX70" fmla="*/ 5704824 w 6128435"/>
              <a:gd name="connsiteY70" fmla="*/ 3785966 h 6858000"/>
              <a:gd name="connsiteX71" fmla="*/ 5712204 w 6128435"/>
              <a:gd name="connsiteY71" fmla="*/ 3785830 h 6858000"/>
              <a:gd name="connsiteX72" fmla="*/ 5724816 w 6128435"/>
              <a:gd name="connsiteY72" fmla="*/ 3798949 h 6858000"/>
              <a:gd name="connsiteX73" fmla="*/ 5733539 w 6128435"/>
              <a:gd name="connsiteY73" fmla="*/ 3818457 h 6858000"/>
              <a:gd name="connsiteX74" fmla="*/ 5768491 w 6128435"/>
              <a:gd name="connsiteY74" fmla="*/ 3914399 h 6858000"/>
              <a:gd name="connsiteX75" fmla="*/ 5793123 w 6128435"/>
              <a:gd name="connsiteY75" fmla="*/ 3969952 h 6858000"/>
              <a:gd name="connsiteX76" fmla="*/ 5808321 w 6128435"/>
              <a:gd name="connsiteY76" fmla="*/ 3988153 h 6858000"/>
              <a:gd name="connsiteX77" fmla="*/ 5825621 w 6128435"/>
              <a:gd name="connsiteY77" fmla="*/ 4015525 h 6858000"/>
              <a:gd name="connsiteX78" fmla="*/ 5860672 w 6128435"/>
              <a:gd name="connsiteY78" fmla="*/ 4061579 h 6858000"/>
              <a:gd name="connsiteX79" fmla="*/ 5872173 w 6128435"/>
              <a:gd name="connsiteY79" fmla="*/ 4088497 h 6858000"/>
              <a:gd name="connsiteX80" fmla="*/ 5883705 w 6128435"/>
              <a:gd name="connsiteY80" fmla="*/ 4101899 h 6858000"/>
              <a:gd name="connsiteX81" fmla="*/ 5885314 w 6128435"/>
              <a:gd name="connsiteY81" fmla="*/ 4108387 h 6858000"/>
              <a:gd name="connsiteX82" fmla="*/ 5894095 w 6128435"/>
              <a:gd name="connsiteY82" fmla="*/ 4128857 h 6858000"/>
              <a:gd name="connsiteX83" fmla="*/ 5898339 w 6128435"/>
              <a:gd name="connsiteY83" fmla="*/ 4140800 h 6858000"/>
              <a:gd name="connsiteX84" fmla="*/ 5899734 w 6128435"/>
              <a:gd name="connsiteY84" fmla="*/ 4145632 h 6858000"/>
              <a:gd name="connsiteX85" fmla="*/ 5903513 w 6128435"/>
              <a:gd name="connsiteY85" fmla="*/ 4187661 h 6858000"/>
              <a:gd name="connsiteX86" fmla="*/ 5917114 w 6128435"/>
              <a:gd name="connsiteY86" fmla="*/ 4213096 h 6858000"/>
              <a:gd name="connsiteX87" fmla="*/ 5921153 w 6128435"/>
              <a:gd name="connsiteY87" fmla="*/ 4236222 h 6858000"/>
              <a:gd name="connsiteX88" fmla="*/ 5924233 w 6128435"/>
              <a:gd name="connsiteY88" fmla="*/ 4242060 h 6858000"/>
              <a:gd name="connsiteX89" fmla="*/ 5928910 w 6128435"/>
              <a:gd name="connsiteY89" fmla="*/ 4300973 h 6858000"/>
              <a:gd name="connsiteX90" fmla="*/ 5939320 w 6128435"/>
              <a:gd name="connsiteY90" fmla="*/ 4340435 h 6858000"/>
              <a:gd name="connsiteX91" fmla="*/ 5946705 w 6128435"/>
              <a:gd name="connsiteY91" fmla="*/ 4428051 h 6858000"/>
              <a:gd name="connsiteX92" fmla="*/ 5949261 w 6128435"/>
              <a:gd name="connsiteY92" fmla="*/ 4449185 h 6858000"/>
              <a:gd name="connsiteX93" fmla="*/ 5957504 w 6128435"/>
              <a:gd name="connsiteY93" fmla="*/ 4465911 h 6858000"/>
              <a:gd name="connsiteX94" fmla="*/ 5964689 w 6128435"/>
              <a:gd name="connsiteY94" fmla="*/ 4468532 h 6858000"/>
              <a:gd name="connsiteX95" fmla="*/ 5967062 w 6128435"/>
              <a:gd name="connsiteY95" fmla="*/ 4479923 h 6858000"/>
              <a:gd name="connsiteX96" fmla="*/ 5968960 w 6128435"/>
              <a:gd name="connsiteY96" fmla="*/ 4482655 h 6858000"/>
              <a:gd name="connsiteX97" fmla="*/ 5978567 w 6128435"/>
              <a:gd name="connsiteY97" fmla="*/ 4498605 h 6858000"/>
              <a:gd name="connsiteX98" fmla="*/ 5980106 w 6128435"/>
              <a:gd name="connsiteY98" fmla="*/ 4585087 h 6858000"/>
              <a:gd name="connsiteX99" fmla="*/ 5998138 w 6128435"/>
              <a:gd name="connsiteY99" fmla="*/ 4697518 h 6858000"/>
              <a:gd name="connsiteX100" fmla="*/ 6013516 w 6128435"/>
              <a:gd name="connsiteY100" fmla="*/ 4786619 h 6858000"/>
              <a:gd name="connsiteX101" fmla="*/ 6025404 w 6128435"/>
              <a:gd name="connsiteY101" fmla="*/ 4858148 h 6858000"/>
              <a:gd name="connsiteX102" fmla="*/ 6007749 w 6128435"/>
              <a:gd name="connsiteY102" fmla="*/ 4964715 h 6858000"/>
              <a:gd name="connsiteX103" fmla="*/ 6005269 w 6128435"/>
              <a:gd name="connsiteY103" fmla="*/ 5150567 h 6858000"/>
              <a:gd name="connsiteX104" fmla="*/ 6001127 w 6128435"/>
              <a:gd name="connsiteY104" fmla="*/ 5164609 h 6858000"/>
              <a:gd name="connsiteX105" fmla="*/ 5996647 w 6128435"/>
              <a:gd name="connsiteY105" fmla="*/ 5185640 h 6858000"/>
              <a:gd name="connsiteX106" fmla="*/ 5998514 w 6128435"/>
              <a:gd name="connsiteY106" fmla="*/ 5189673 h 6858000"/>
              <a:gd name="connsiteX107" fmla="*/ 5995970 w 6128435"/>
              <a:gd name="connsiteY107" fmla="*/ 5221547 h 6858000"/>
              <a:gd name="connsiteX108" fmla="*/ 5997218 w 6128435"/>
              <a:gd name="connsiteY108" fmla="*/ 5222031 h 6858000"/>
              <a:gd name="connsiteX109" fmla="*/ 6002116 w 6128435"/>
              <a:gd name="connsiteY109" fmla="*/ 5231223 h 6858000"/>
              <a:gd name="connsiteX110" fmla="*/ 6008541 w 6128435"/>
              <a:gd name="connsiteY110" fmla="*/ 5248680 h 6858000"/>
              <a:gd name="connsiteX111" fmla="*/ 6039260 w 6128435"/>
              <a:gd name="connsiteY111" fmla="*/ 5289518 h 6858000"/>
              <a:gd name="connsiteX112" fmla="*/ 6036748 w 6128435"/>
              <a:gd name="connsiteY112" fmla="*/ 5322752 h 6858000"/>
              <a:gd name="connsiteX113" fmla="*/ 6036943 w 6128435"/>
              <a:gd name="connsiteY113" fmla="*/ 5329480 h 6858000"/>
              <a:gd name="connsiteX114" fmla="*/ 6037236 w 6128435"/>
              <a:gd name="connsiteY114" fmla="*/ 5329634 h 6858000"/>
              <a:gd name="connsiteX115" fmla="*/ 6038019 w 6128435"/>
              <a:gd name="connsiteY115" fmla="*/ 5336764 h 6858000"/>
              <a:gd name="connsiteX116" fmla="*/ 6037298 w 6128435"/>
              <a:gd name="connsiteY116" fmla="*/ 5341753 h 6858000"/>
              <a:gd name="connsiteX117" fmla="*/ 6037677 w 6128435"/>
              <a:gd name="connsiteY117" fmla="*/ 5354807 h 6858000"/>
              <a:gd name="connsiteX118" fmla="*/ 6039728 w 6128435"/>
              <a:gd name="connsiteY118" fmla="*/ 5359416 h 6858000"/>
              <a:gd name="connsiteX119" fmla="*/ 6043311 w 6128435"/>
              <a:gd name="connsiteY119" fmla="*/ 5361407 h 6858000"/>
              <a:gd name="connsiteX120" fmla="*/ 6042954 w 6128435"/>
              <a:gd name="connsiteY120" fmla="*/ 5362576 h 6858000"/>
              <a:gd name="connsiteX121" fmla="*/ 6053435 w 6128435"/>
              <a:gd name="connsiteY121" fmla="*/ 5387547 h 6858000"/>
              <a:gd name="connsiteX122" fmla="*/ 6065933 w 6128435"/>
              <a:gd name="connsiteY122" fmla="*/ 5443002 h 6858000"/>
              <a:gd name="connsiteX123" fmla="*/ 6068640 w 6128435"/>
              <a:gd name="connsiteY123" fmla="*/ 5474503 h 6858000"/>
              <a:gd name="connsiteX124" fmla="*/ 6080922 w 6128435"/>
              <a:gd name="connsiteY124" fmla="*/ 5561070 h 6858000"/>
              <a:gd name="connsiteX125" fmla="*/ 6096949 w 6128435"/>
              <a:gd name="connsiteY125" fmla="*/ 5648179 h 6858000"/>
              <a:gd name="connsiteX126" fmla="*/ 6125703 w 6128435"/>
              <a:gd name="connsiteY126" fmla="*/ 5692894 h 6858000"/>
              <a:gd name="connsiteX127" fmla="*/ 6126670 w 6128435"/>
              <a:gd name="connsiteY127" fmla="*/ 5697882 h 6858000"/>
              <a:gd name="connsiteX128" fmla="*/ 6124061 w 6128435"/>
              <a:gd name="connsiteY128" fmla="*/ 5710294 h 6858000"/>
              <a:gd name="connsiteX129" fmla="*/ 6122213 w 6128435"/>
              <a:gd name="connsiteY129" fmla="*/ 5714762 h 6858000"/>
              <a:gd name="connsiteX130" fmla="*/ 6121353 w 6128435"/>
              <a:gd name="connsiteY130" fmla="*/ 5721725 h 6858000"/>
              <a:gd name="connsiteX131" fmla="*/ 6121607 w 6128435"/>
              <a:gd name="connsiteY131" fmla="*/ 5721959 h 6858000"/>
              <a:gd name="connsiteX132" fmla="*/ 6120262 w 6128435"/>
              <a:gd name="connsiteY132" fmla="*/ 5728358 h 6858000"/>
              <a:gd name="connsiteX133" fmla="*/ 6110194 w 6128435"/>
              <a:gd name="connsiteY133" fmla="*/ 5758853 h 6858000"/>
              <a:gd name="connsiteX134" fmla="*/ 6127519 w 6128435"/>
              <a:gd name="connsiteY134" fmla="*/ 5865775 h 6858000"/>
              <a:gd name="connsiteX135" fmla="*/ 6128435 w 6128435"/>
              <a:gd name="connsiteY135" fmla="*/ 5870164 h 6858000"/>
              <a:gd name="connsiteX136" fmla="*/ 6119217 w 6128435"/>
              <a:gd name="connsiteY136" fmla="*/ 5888542 h 6858000"/>
              <a:gd name="connsiteX137" fmla="*/ 6115966 w 6128435"/>
              <a:gd name="connsiteY137" fmla="*/ 5898387 h 6858000"/>
              <a:gd name="connsiteX138" fmla="*/ 6111924 w 6128435"/>
              <a:gd name="connsiteY138" fmla="*/ 5900444 h 6858000"/>
              <a:gd name="connsiteX139" fmla="*/ 6108716 w 6128435"/>
              <a:gd name="connsiteY139" fmla="*/ 5915345 h 6858000"/>
              <a:gd name="connsiteX140" fmla="*/ 6109524 w 6128435"/>
              <a:gd name="connsiteY140" fmla="*/ 5917328 h 6858000"/>
              <a:gd name="connsiteX141" fmla="*/ 6102493 w 6128435"/>
              <a:gd name="connsiteY141" fmla="*/ 5928602 h 6858000"/>
              <a:gd name="connsiteX142" fmla="*/ 6056863 w 6128435"/>
              <a:gd name="connsiteY142" fmla="*/ 6000643 h 6858000"/>
              <a:gd name="connsiteX143" fmla="*/ 6045436 w 6128435"/>
              <a:gd name="connsiteY143" fmla="*/ 6124480 h 6858000"/>
              <a:gd name="connsiteX144" fmla="*/ 6030489 w 6128435"/>
              <a:gd name="connsiteY144" fmla="*/ 6317666 h 6858000"/>
              <a:gd name="connsiteX145" fmla="*/ 6007492 w 6128435"/>
              <a:gd name="connsiteY145" fmla="*/ 6440818 h 6858000"/>
              <a:gd name="connsiteX146" fmla="*/ 6009467 w 6128435"/>
              <a:gd name="connsiteY146" fmla="*/ 6487076 h 6858000"/>
              <a:gd name="connsiteX147" fmla="*/ 5995064 w 6128435"/>
              <a:gd name="connsiteY147" fmla="*/ 6540791 h 6858000"/>
              <a:gd name="connsiteX148" fmla="*/ 5996309 w 6128435"/>
              <a:gd name="connsiteY148" fmla="*/ 6543961 h 6858000"/>
              <a:gd name="connsiteX149" fmla="*/ 5996048 w 6128435"/>
              <a:gd name="connsiteY149" fmla="*/ 6555444 h 6858000"/>
              <a:gd name="connsiteX150" fmla="*/ 6002524 w 6128435"/>
              <a:gd name="connsiteY150" fmla="*/ 6560188 h 6858000"/>
              <a:gd name="connsiteX151" fmla="*/ 6006823 w 6128435"/>
              <a:gd name="connsiteY151" fmla="*/ 6578546 h 6858000"/>
              <a:gd name="connsiteX152" fmla="*/ 6004510 w 6128435"/>
              <a:gd name="connsiteY152" fmla="*/ 6599256 h 6858000"/>
              <a:gd name="connsiteX153" fmla="*/ 5986207 w 6128435"/>
              <a:gd name="connsiteY153" fmla="*/ 6695855 h 6858000"/>
              <a:gd name="connsiteX154" fmla="*/ 5979428 w 6128435"/>
              <a:gd name="connsiteY154" fmla="*/ 6754678 h 6858000"/>
              <a:gd name="connsiteX155" fmla="*/ 5983398 w 6128435"/>
              <a:gd name="connsiteY155" fmla="*/ 6778641 h 6858000"/>
              <a:gd name="connsiteX156" fmla="*/ 5984543 w 6128435"/>
              <a:gd name="connsiteY156" fmla="*/ 6811016 h 6858000"/>
              <a:gd name="connsiteX157" fmla="*/ 5981802 w 6128435"/>
              <a:gd name="connsiteY157" fmla="*/ 6838578 h 6858000"/>
              <a:gd name="connsiteX158" fmla="*/ 5979671 w 6128435"/>
              <a:gd name="connsiteY158" fmla="*/ 6858000 h 6858000"/>
              <a:gd name="connsiteX159" fmla="*/ 0 w 6128435"/>
              <a:gd name="connsiteY159" fmla="*/ 6858000 h 6858000"/>
              <a:gd name="connsiteX160" fmla="*/ 0 w 6128435"/>
              <a:gd name="connsiteY160"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93877 w 6128435"/>
              <a:gd name="connsiteY35" fmla="*/ 2368649 h 6858000"/>
              <a:gd name="connsiteX36" fmla="*/ 5311338 w 6128435"/>
              <a:gd name="connsiteY36" fmla="*/ 2404034 h 6858000"/>
              <a:gd name="connsiteX37" fmla="*/ 5338366 w 6128435"/>
              <a:gd name="connsiteY37" fmla="*/ 2465052 h 6858000"/>
              <a:gd name="connsiteX38" fmla="*/ 5371263 w 6128435"/>
              <a:gd name="connsiteY38" fmla="*/ 2586413 h 6858000"/>
              <a:gd name="connsiteX39" fmla="*/ 5407503 w 6128435"/>
              <a:gd name="connsiteY39" fmla="*/ 2786290 h 6858000"/>
              <a:gd name="connsiteX40" fmla="*/ 5407356 w 6128435"/>
              <a:gd name="connsiteY40" fmla="*/ 2787545 h 6858000"/>
              <a:gd name="connsiteX41" fmla="*/ 5411130 w 6128435"/>
              <a:gd name="connsiteY41" fmla="*/ 2788640 h 6858000"/>
              <a:gd name="connsiteX42" fmla="*/ 5416439 w 6128435"/>
              <a:gd name="connsiteY42" fmla="*/ 2805666 h 6858000"/>
              <a:gd name="connsiteX43" fmla="*/ 5416589 w 6128435"/>
              <a:gd name="connsiteY43" fmla="*/ 2810822 h 6858000"/>
              <a:gd name="connsiteX44" fmla="*/ 5418542 w 6128435"/>
              <a:gd name="connsiteY44" fmla="*/ 2817745 h 6858000"/>
              <a:gd name="connsiteX45" fmla="*/ 5418847 w 6128435"/>
              <a:gd name="connsiteY45" fmla="*/ 2817825 h 6858000"/>
              <a:gd name="connsiteX46" fmla="*/ 5457023 w 6128435"/>
              <a:gd name="connsiteY46" fmla="*/ 2858292 h 6858000"/>
              <a:gd name="connsiteX47" fmla="*/ 5479298 w 6128435"/>
              <a:gd name="connsiteY47" fmla="*/ 2947791 h 6858000"/>
              <a:gd name="connsiteX48" fmla="*/ 5481770 w 6128435"/>
              <a:gd name="connsiteY48" fmla="*/ 2951352 h 6858000"/>
              <a:gd name="connsiteX49" fmla="*/ 5482045 w 6128435"/>
              <a:gd name="connsiteY49" fmla="*/ 2984371 h 6858000"/>
              <a:gd name="connsiteX50" fmla="*/ 5482415 w 6128435"/>
              <a:gd name="connsiteY50" fmla="*/ 3004079 h 6858000"/>
              <a:gd name="connsiteX51" fmla="*/ 5483865 w 6128435"/>
              <a:gd name="connsiteY51" fmla="*/ 3005467 h 6858000"/>
              <a:gd name="connsiteX52" fmla="*/ 5481505 w 6128435"/>
              <a:gd name="connsiteY52" fmla="*/ 3095286 h 6858000"/>
              <a:gd name="connsiteX53" fmla="*/ 5477595 w 6128435"/>
              <a:gd name="connsiteY53" fmla="*/ 3250534 h 6858000"/>
              <a:gd name="connsiteX54" fmla="*/ 5532836 w 6128435"/>
              <a:gd name="connsiteY54" fmla="*/ 3353840 h 6858000"/>
              <a:gd name="connsiteX55" fmla="*/ 5561229 w 6128435"/>
              <a:gd name="connsiteY55" fmla="*/ 3395784 h 6858000"/>
              <a:gd name="connsiteX56" fmla="*/ 5589758 w 6128435"/>
              <a:gd name="connsiteY56" fmla="*/ 3506453 h 6858000"/>
              <a:gd name="connsiteX57" fmla="*/ 5596144 w 6128435"/>
              <a:gd name="connsiteY57" fmla="*/ 3534624 h 6858000"/>
              <a:gd name="connsiteX58" fmla="*/ 5597750 w 6128435"/>
              <a:gd name="connsiteY58" fmla="*/ 3534129 h 6858000"/>
              <a:gd name="connsiteX59" fmla="*/ 5599700 w 6128435"/>
              <a:gd name="connsiteY59" fmla="*/ 3547221 h 6858000"/>
              <a:gd name="connsiteX60" fmla="*/ 5615031 w 6128435"/>
              <a:gd name="connsiteY60" fmla="*/ 3557482 h 6858000"/>
              <a:gd name="connsiteX61" fmla="*/ 5618377 w 6128435"/>
              <a:gd name="connsiteY61" fmla="*/ 3588431 h 6858000"/>
              <a:gd name="connsiteX62" fmla="*/ 5612155 w 6128435"/>
              <a:gd name="connsiteY62" fmla="*/ 3589869 h 6858000"/>
              <a:gd name="connsiteX63" fmla="*/ 5620843 w 6128435"/>
              <a:gd name="connsiteY63" fmla="*/ 3606745 h 6858000"/>
              <a:gd name="connsiteX64" fmla="*/ 5655472 w 6128435"/>
              <a:gd name="connsiteY64" fmla="*/ 3678877 h 6858000"/>
              <a:gd name="connsiteX65" fmla="*/ 5680448 w 6128435"/>
              <a:gd name="connsiteY65" fmla="*/ 3717760 h 6858000"/>
              <a:gd name="connsiteX66" fmla="*/ 5683015 w 6128435"/>
              <a:gd name="connsiteY66" fmla="*/ 3762025 h 6858000"/>
              <a:gd name="connsiteX67" fmla="*/ 5696643 w 6128435"/>
              <a:gd name="connsiteY67" fmla="*/ 3773888 h 6858000"/>
              <a:gd name="connsiteX68" fmla="*/ 5699203 w 6128435"/>
              <a:gd name="connsiteY68" fmla="*/ 3775823 h 6858000"/>
              <a:gd name="connsiteX69" fmla="*/ 5704824 w 6128435"/>
              <a:gd name="connsiteY69" fmla="*/ 3785966 h 6858000"/>
              <a:gd name="connsiteX70" fmla="*/ 5712204 w 6128435"/>
              <a:gd name="connsiteY70" fmla="*/ 3785830 h 6858000"/>
              <a:gd name="connsiteX71" fmla="*/ 5724816 w 6128435"/>
              <a:gd name="connsiteY71" fmla="*/ 3798949 h 6858000"/>
              <a:gd name="connsiteX72" fmla="*/ 5733539 w 6128435"/>
              <a:gd name="connsiteY72" fmla="*/ 3818457 h 6858000"/>
              <a:gd name="connsiteX73" fmla="*/ 5768491 w 6128435"/>
              <a:gd name="connsiteY73" fmla="*/ 3914399 h 6858000"/>
              <a:gd name="connsiteX74" fmla="*/ 5793123 w 6128435"/>
              <a:gd name="connsiteY74" fmla="*/ 3969952 h 6858000"/>
              <a:gd name="connsiteX75" fmla="*/ 5808321 w 6128435"/>
              <a:gd name="connsiteY75" fmla="*/ 3988153 h 6858000"/>
              <a:gd name="connsiteX76" fmla="*/ 5825621 w 6128435"/>
              <a:gd name="connsiteY76" fmla="*/ 4015525 h 6858000"/>
              <a:gd name="connsiteX77" fmla="*/ 5860672 w 6128435"/>
              <a:gd name="connsiteY77" fmla="*/ 4061579 h 6858000"/>
              <a:gd name="connsiteX78" fmla="*/ 5872173 w 6128435"/>
              <a:gd name="connsiteY78" fmla="*/ 4088497 h 6858000"/>
              <a:gd name="connsiteX79" fmla="*/ 5883705 w 6128435"/>
              <a:gd name="connsiteY79" fmla="*/ 4101899 h 6858000"/>
              <a:gd name="connsiteX80" fmla="*/ 5885314 w 6128435"/>
              <a:gd name="connsiteY80" fmla="*/ 4108387 h 6858000"/>
              <a:gd name="connsiteX81" fmla="*/ 5894095 w 6128435"/>
              <a:gd name="connsiteY81" fmla="*/ 4128857 h 6858000"/>
              <a:gd name="connsiteX82" fmla="*/ 5898339 w 6128435"/>
              <a:gd name="connsiteY82" fmla="*/ 4140800 h 6858000"/>
              <a:gd name="connsiteX83" fmla="*/ 5899734 w 6128435"/>
              <a:gd name="connsiteY83" fmla="*/ 4145632 h 6858000"/>
              <a:gd name="connsiteX84" fmla="*/ 5903513 w 6128435"/>
              <a:gd name="connsiteY84" fmla="*/ 4187661 h 6858000"/>
              <a:gd name="connsiteX85" fmla="*/ 5917114 w 6128435"/>
              <a:gd name="connsiteY85" fmla="*/ 4213096 h 6858000"/>
              <a:gd name="connsiteX86" fmla="*/ 5921153 w 6128435"/>
              <a:gd name="connsiteY86" fmla="*/ 4236222 h 6858000"/>
              <a:gd name="connsiteX87" fmla="*/ 5924233 w 6128435"/>
              <a:gd name="connsiteY87" fmla="*/ 4242060 h 6858000"/>
              <a:gd name="connsiteX88" fmla="*/ 5928910 w 6128435"/>
              <a:gd name="connsiteY88" fmla="*/ 4300973 h 6858000"/>
              <a:gd name="connsiteX89" fmla="*/ 5939320 w 6128435"/>
              <a:gd name="connsiteY89" fmla="*/ 4340435 h 6858000"/>
              <a:gd name="connsiteX90" fmla="*/ 5946705 w 6128435"/>
              <a:gd name="connsiteY90" fmla="*/ 4428051 h 6858000"/>
              <a:gd name="connsiteX91" fmla="*/ 5949261 w 6128435"/>
              <a:gd name="connsiteY91" fmla="*/ 4449185 h 6858000"/>
              <a:gd name="connsiteX92" fmla="*/ 5957504 w 6128435"/>
              <a:gd name="connsiteY92" fmla="*/ 4465911 h 6858000"/>
              <a:gd name="connsiteX93" fmla="*/ 5964689 w 6128435"/>
              <a:gd name="connsiteY93" fmla="*/ 4468532 h 6858000"/>
              <a:gd name="connsiteX94" fmla="*/ 5967062 w 6128435"/>
              <a:gd name="connsiteY94" fmla="*/ 4479923 h 6858000"/>
              <a:gd name="connsiteX95" fmla="*/ 5968960 w 6128435"/>
              <a:gd name="connsiteY95" fmla="*/ 4482655 h 6858000"/>
              <a:gd name="connsiteX96" fmla="*/ 5978567 w 6128435"/>
              <a:gd name="connsiteY96" fmla="*/ 4498605 h 6858000"/>
              <a:gd name="connsiteX97" fmla="*/ 5980106 w 6128435"/>
              <a:gd name="connsiteY97" fmla="*/ 4585087 h 6858000"/>
              <a:gd name="connsiteX98" fmla="*/ 5998138 w 6128435"/>
              <a:gd name="connsiteY98" fmla="*/ 4697518 h 6858000"/>
              <a:gd name="connsiteX99" fmla="*/ 6013516 w 6128435"/>
              <a:gd name="connsiteY99" fmla="*/ 4786619 h 6858000"/>
              <a:gd name="connsiteX100" fmla="*/ 6025404 w 6128435"/>
              <a:gd name="connsiteY100" fmla="*/ 4858148 h 6858000"/>
              <a:gd name="connsiteX101" fmla="*/ 6007749 w 6128435"/>
              <a:gd name="connsiteY101" fmla="*/ 4964715 h 6858000"/>
              <a:gd name="connsiteX102" fmla="*/ 6005269 w 6128435"/>
              <a:gd name="connsiteY102" fmla="*/ 5150567 h 6858000"/>
              <a:gd name="connsiteX103" fmla="*/ 6001127 w 6128435"/>
              <a:gd name="connsiteY103" fmla="*/ 5164609 h 6858000"/>
              <a:gd name="connsiteX104" fmla="*/ 5996647 w 6128435"/>
              <a:gd name="connsiteY104" fmla="*/ 5185640 h 6858000"/>
              <a:gd name="connsiteX105" fmla="*/ 5998514 w 6128435"/>
              <a:gd name="connsiteY105" fmla="*/ 5189673 h 6858000"/>
              <a:gd name="connsiteX106" fmla="*/ 5995970 w 6128435"/>
              <a:gd name="connsiteY106" fmla="*/ 5221547 h 6858000"/>
              <a:gd name="connsiteX107" fmla="*/ 5997218 w 6128435"/>
              <a:gd name="connsiteY107" fmla="*/ 5222031 h 6858000"/>
              <a:gd name="connsiteX108" fmla="*/ 6002116 w 6128435"/>
              <a:gd name="connsiteY108" fmla="*/ 5231223 h 6858000"/>
              <a:gd name="connsiteX109" fmla="*/ 6008541 w 6128435"/>
              <a:gd name="connsiteY109" fmla="*/ 5248680 h 6858000"/>
              <a:gd name="connsiteX110" fmla="*/ 6039260 w 6128435"/>
              <a:gd name="connsiteY110" fmla="*/ 5289518 h 6858000"/>
              <a:gd name="connsiteX111" fmla="*/ 6036748 w 6128435"/>
              <a:gd name="connsiteY111" fmla="*/ 5322752 h 6858000"/>
              <a:gd name="connsiteX112" fmla="*/ 6036943 w 6128435"/>
              <a:gd name="connsiteY112" fmla="*/ 5329480 h 6858000"/>
              <a:gd name="connsiteX113" fmla="*/ 6037236 w 6128435"/>
              <a:gd name="connsiteY113" fmla="*/ 5329634 h 6858000"/>
              <a:gd name="connsiteX114" fmla="*/ 6038019 w 6128435"/>
              <a:gd name="connsiteY114" fmla="*/ 5336764 h 6858000"/>
              <a:gd name="connsiteX115" fmla="*/ 6037298 w 6128435"/>
              <a:gd name="connsiteY115" fmla="*/ 5341753 h 6858000"/>
              <a:gd name="connsiteX116" fmla="*/ 6037677 w 6128435"/>
              <a:gd name="connsiteY116" fmla="*/ 5354807 h 6858000"/>
              <a:gd name="connsiteX117" fmla="*/ 6039728 w 6128435"/>
              <a:gd name="connsiteY117" fmla="*/ 5359416 h 6858000"/>
              <a:gd name="connsiteX118" fmla="*/ 6043311 w 6128435"/>
              <a:gd name="connsiteY118" fmla="*/ 5361407 h 6858000"/>
              <a:gd name="connsiteX119" fmla="*/ 6042954 w 6128435"/>
              <a:gd name="connsiteY119" fmla="*/ 5362576 h 6858000"/>
              <a:gd name="connsiteX120" fmla="*/ 6053435 w 6128435"/>
              <a:gd name="connsiteY120" fmla="*/ 5387547 h 6858000"/>
              <a:gd name="connsiteX121" fmla="*/ 6065933 w 6128435"/>
              <a:gd name="connsiteY121" fmla="*/ 5443002 h 6858000"/>
              <a:gd name="connsiteX122" fmla="*/ 6068640 w 6128435"/>
              <a:gd name="connsiteY122" fmla="*/ 5474503 h 6858000"/>
              <a:gd name="connsiteX123" fmla="*/ 6080922 w 6128435"/>
              <a:gd name="connsiteY123" fmla="*/ 5561070 h 6858000"/>
              <a:gd name="connsiteX124" fmla="*/ 6096949 w 6128435"/>
              <a:gd name="connsiteY124" fmla="*/ 5648179 h 6858000"/>
              <a:gd name="connsiteX125" fmla="*/ 6125703 w 6128435"/>
              <a:gd name="connsiteY125" fmla="*/ 5692894 h 6858000"/>
              <a:gd name="connsiteX126" fmla="*/ 6126670 w 6128435"/>
              <a:gd name="connsiteY126" fmla="*/ 5697882 h 6858000"/>
              <a:gd name="connsiteX127" fmla="*/ 6124061 w 6128435"/>
              <a:gd name="connsiteY127" fmla="*/ 5710294 h 6858000"/>
              <a:gd name="connsiteX128" fmla="*/ 6122213 w 6128435"/>
              <a:gd name="connsiteY128" fmla="*/ 5714762 h 6858000"/>
              <a:gd name="connsiteX129" fmla="*/ 6121353 w 6128435"/>
              <a:gd name="connsiteY129" fmla="*/ 5721725 h 6858000"/>
              <a:gd name="connsiteX130" fmla="*/ 6121607 w 6128435"/>
              <a:gd name="connsiteY130" fmla="*/ 5721959 h 6858000"/>
              <a:gd name="connsiteX131" fmla="*/ 6120262 w 6128435"/>
              <a:gd name="connsiteY131" fmla="*/ 5728358 h 6858000"/>
              <a:gd name="connsiteX132" fmla="*/ 6110194 w 6128435"/>
              <a:gd name="connsiteY132" fmla="*/ 5758853 h 6858000"/>
              <a:gd name="connsiteX133" fmla="*/ 6127519 w 6128435"/>
              <a:gd name="connsiteY133" fmla="*/ 5865775 h 6858000"/>
              <a:gd name="connsiteX134" fmla="*/ 6128435 w 6128435"/>
              <a:gd name="connsiteY134" fmla="*/ 5870164 h 6858000"/>
              <a:gd name="connsiteX135" fmla="*/ 6119217 w 6128435"/>
              <a:gd name="connsiteY135" fmla="*/ 5888542 h 6858000"/>
              <a:gd name="connsiteX136" fmla="*/ 6115966 w 6128435"/>
              <a:gd name="connsiteY136" fmla="*/ 5898387 h 6858000"/>
              <a:gd name="connsiteX137" fmla="*/ 6111924 w 6128435"/>
              <a:gd name="connsiteY137" fmla="*/ 5900444 h 6858000"/>
              <a:gd name="connsiteX138" fmla="*/ 6108716 w 6128435"/>
              <a:gd name="connsiteY138" fmla="*/ 5915345 h 6858000"/>
              <a:gd name="connsiteX139" fmla="*/ 6109524 w 6128435"/>
              <a:gd name="connsiteY139" fmla="*/ 5917328 h 6858000"/>
              <a:gd name="connsiteX140" fmla="*/ 6102493 w 6128435"/>
              <a:gd name="connsiteY140" fmla="*/ 5928602 h 6858000"/>
              <a:gd name="connsiteX141" fmla="*/ 6056863 w 6128435"/>
              <a:gd name="connsiteY141" fmla="*/ 6000643 h 6858000"/>
              <a:gd name="connsiteX142" fmla="*/ 6045436 w 6128435"/>
              <a:gd name="connsiteY142" fmla="*/ 6124480 h 6858000"/>
              <a:gd name="connsiteX143" fmla="*/ 6030489 w 6128435"/>
              <a:gd name="connsiteY143" fmla="*/ 6317666 h 6858000"/>
              <a:gd name="connsiteX144" fmla="*/ 6007492 w 6128435"/>
              <a:gd name="connsiteY144" fmla="*/ 6440818 h 6858000"/>
              <a:gd name="connsiteX145" fmla="*/ 6009467 w 6128435"/>
              <a:gd name="connsiteY145" fmla="*/ 6487076 h 6858000"/>
              <a:gd name="connsiteX146" fmla="*/ 5995064 w 6128435"/>
              <a:gd name="connsiteY146" fmla="*/ 6540791 h 6858000"/>
              <a:gd name="connsiteX147" fmla="*/ 5996309 w 6128435"/>
              <a:gd name="connsiteY147" fmla="*/ 6543961 h 6858000"/>
              <a:gd name="connsiteX148" fmla="*/ 5996048 w 6128435"/>
              <a:gd name="connsiteY148" fmla="*/ 6555444 h 6858000"/>
              <a:gd name="connsiteX149" fmla="*/ 6002524 w 6128435"/>
              <a:gd name="connsiteY149" fmla="*/ 6560188 h 6858000"/>
              <a:gd name="connsiteX150" fmla="*/ 6006823 w 6128435"/>
              <a:gd name="connsiteY150" fmla="*/ 6578546 h 6858000"/>
              <a:gd name="connsiteX151" fmla="*/ 6004510 w 6128435"/>
              <a:gd name="connsiteY151" fmla="*/ 6599256 h 6858000"/>
              <a:gd name="connsiteX152" fmla="*/ 5986207 w 6128435"/>
              <a:gd name="connsiteY152" fmla="*/ 6695855 h 6858000"/>
              <a:gd name="connsiteX153" fmla="*/ 5979428 w 6128435"/>
              <a:gd name="connsiteY153" fmla="*/ 6754678 h 6858000"/>
              <a:gd name="connsiteX154" fmla="*/ 5983398 w 6128435"/>
              <a:gd name="connsiteY154" fmla="*/ 6778641 h 6858000"/>
              <a:gd name="connsiteX155" fmla="*/ 5984543 w 6128435"/>
              <a:gd name="connsiteY155" fmla="*/ 6811016 h 6858000"/>
              <a:gd name="connsiteX156" fmla="*/ 5981802 w 6128435"/>
              <a:gd name="connsiteY156" fmla="*/ 6838578 h 6858000"/>
              <a:gd name="connsiteX157" fmla="*/ 5979671 w 6128435"/>
              <a:gd name="connsiteY157" fmla="*/ 6858000 h 6858000"/>
              <a:gd name="connsiteX158" fmla="*/ 0 w 6128435"/>
              <a:gd name="connsiteY158" fmla="*/ 6858000 h 6858000"/>
              <a:gd name="connsiteX159" fmla="*/ 0 w 6128435"/>
              <a:gd name="connsiteY159"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93877 w 6128435"/>
              <a:gd name="connsiteY35" fmla="*/ 2368649 h 6858000"/>
              <a:gd name="connsiteX36" fmla="*/ 5311338 w 6128435"/>
              <a:gd name="connsiteY36" fmla="*/ 2404034 h 6858000"/>
              <a:gd name="connsiteX37" fmla="*/ 5338366 w 6128435"/>
              <a:gd name="connsiteY37" fmla="*/ 2465052 h 6858000"/>
              <a:gd name="connsiteX38" fmla="*/ 5371263 w 6128435"/>
              <a:gd name="connsiteY38" fmla="*/ 2586413 h 6858000"/>
              <a:gd name="connsiteX39" fmla="*/ 5407503 w 6128435"/>
              <a:gd name="connsiteY39" fmla="*/ 2786290 h 6858000"/>
              <a:gd name="connsiteX40" fmla="*/ 5407356 w 6128435"/>
              <a:gd name="connsiteY40" fmla="*/ 2787545 h 6858000"/>
              <a:gd name="connsiteX41" fmla="*/ 5411130 w 6128435"/>
              <a:gd name="connsiteY41" fmla="*/ 2788640 h 6858000"/>
              <a:gd name="connsiteX42" fmla="*/ 5416439 w 6128435"/>
              <a:gd name="connsiteY42" fmla="*/ 2805666 h 6858000"/>
              <a:gd name="connsiteX43" fmla="*/ 5416589 w 6128435"/>
              <a:gd name="connsiteY43" fmla="*/ 2810822 h 6858000"/>
              <a:gd name="connsiteX44" fmla="*/ 5418542 w 6128435"/>
              <a:gd name="connsiteY44" fmla="*/ 2817745 h 6858000"/>
              <a:gd name="connsiteX45" fmla="*/ 5418847 w 6128435"/>
              <a:gd name="connsiteY45" fmla="*/ 2817825 h 6858000"/>
              <a:gd name="connsiteX46" fmla="*/ 5457023 w 6128435"/>
              <a:gd name="connsiteY46" fmla="*/ 2858292 h 6858000"/>
              <a:gd name="connsiteX47" fmla="*/ 5479298 w 6128435"/>
              <a:gd name="connsiteY47" fmla="*/ 2947791 h 6858000"/>
              <a:gd name="connsiteX48" fmla="*/ 5481770 w 6128435"/>
              <a:gd name="connsiteY48" fmla="*/ 2951352 h 6858000"/>
              <a:gd name="connsiteX49" fmla="*/ 5482045 w 6128435"/>
              <a:gd name="connsiteY49" fmla="*/ 2984371 h 6858000"/>
              <a:gd name="connsiteX50" fmla="*/ 5482415 w 6128435"/>
              <a:gd name="connsiteY50" fmla="*/ 3004079 h 6858000"/>
              <a:gd name="connsiteX51" fmla="*/ 5481505 w 6128435"/>
              <a:gd name="connsiteY51" fmla="*/ 3095286 h 6858000"/>
              <a:gd name="connsiteX52" fmla="*/ 5477595 w 6128435"/>
              <a:gd name="connsiteY52" fmla="*/ 3250534 h 6858000"/>
              <a:gd name="connsiteX53" fmla="*/ 5532836 w 6128435"/>
              <a:gd name="connsiteY53" fmla="*/ 3353840 h 6858000"/>
              <a:gd name="connsiteX54" fmla="*/ 5561229 w 6128435"/>
              <a:gd name="connsiteY54" fmla="*/ 3395784 h 6858000"/>
              <a:gd name="connsiteX55" fmla="*/ 5589758 w 6128435"/>
              <a:gd name="connsiteY55" fmla="*/ 3506453 h 6858000"/>
              <a:gd name="connsiteX56" fmla="*/ 5596144 w 6128435"/>
              <a:gd name="connsiteY56" fmla="*/ 3534624 h 6858000"/>
              <a:gd name="connsiteX57" fmla="*/ 5597750 w 6128435"/>
              <a:gd name="connsiteY57" fmla="*/ 3534129 h 6858000"/>
              <a:gd name="connsiteX58" fmla="*/ 5599700 w 6128435"/>
              <a:gd name="connsiteY58" fmla="*/ 3547221 h 6858000"/>
              <a:gd name="connsiteX59" fmla="*/ 5615031 w 6128435"/>
              <a:gd name="connsiteY59" fmla="*/ 3557482 h 6858000"/>
              <a:gd name="connsiteX60" fmla="*/ 5618377 w 6128435"/>
              <a:gd name="connsiteY60" fmla="*/ 3588431 h 6858000"/>
              <a:gd name="connsiteX61" fmla="*/ 5612155 w 6128435"/>
              <a:gd name="connsiteY61" fmla="*/ 3589869 h 6858000"/>
              <a:gd name="connsiteX62" fmla="*/ 5620843 w 6128435"/>
              <a:gd name="connsiteY62" fmla="*/ 3606745 h 6858000"/>
              <a:gd name="connsiteX63" fmla="*/ 5655472 w 6128435"/>
              <a:gd name="connsiteY63" fmla="*/ 3678877 h 6858000"/>
              <a:gd name="connsiteX64" fmla="*/ 5680448 w 6128435"/>
              <a:gd name="connsiteY64" fmla="*/ 3717760 h 6858000"/>
              <a:gd name="connsiteX65" fmla="*/ 5683015 w 6128435"/>
              <a:gd name="connsiteY65" fmla="*/ 3762025 h 6858000"/>
              <a:gd name="connsiteX66" fmla="*/ 5696643 w 6128435"/>
              <a:gd name="connsiteY66" fmla="*/ 3773888 h 6858000"/>
              <a:gd name="connsiteX67" fmla="*/ 5699203 w 6128435"/>
              <a:gd name="connsiteY67" fmla="*/ 3775823 h 6858000"/>
              <a:gd name="connsiteX68" fmla="*/ 5704824 w 6128435"/>
              <a:gd name="connsiteY68" fmla="*/ 3785966 h 6858000"/>
              <a:gd name="connsiteX69" fmla="*/ 5712204 w 6128435"/>
              <a:gd name="connsiteY69" fmla="*/ 3785830 h 6858000"/>
              <a:gd name="connsiteX70" fmla="*/ 5724816 w 6128435"/>
              <a:gd name="connsiteY70" fmla="*/ 3798949 h 6858000"/>
              <a:gd name="connsiteX71" fmla="*/ 5733539 w 6128435"/>
              <a:gd name="connsiteY71" fmla="*/ 3818457 h 6858000"/>
              <a:gd name="connsiteX72" fmla="*/ 5768491 w 6128435"/>
              <a:gd name="connsiteY72" fmla="*/ 3914399 h 6858000"/>
              <a:gd name="connsiteX73" fmla="*/ 5793123 w 6128435"/>
              <a:gd name="connsiteY73" fmla="*/ 3969952 h 6858000"/>
              <a:gd name="connsiteX74" fmla="*/ 5808321 w 6128435"/>
              <a:gd name="connsiteY74" fmla="*/ 3988153 h 6858000"/>
              <a:gd name="connsiteX75" fmla="*/ 5825621 w 6128435"/>
              <a:gd name="connsiteY75" fmla="*/ 4015525 h 6858000"/>
              <a:gd name="connsiteX76" fmla="*/ 5860672 w 6128435"/>
              <a:gd name="connsiteY76" fmla="*/ 4061579 h 6858000"/>
              <a:gd name="connsiteX77" fmla="*/ 5872173 w 6128435"/>
              <a:gd name="connsiteY77" fmla="*/ 4088497 h 6858000"/>
              <a:gd name="connsiteX78" fmla="*/ 5883705 w 6128435"/>
              <a:gd name="connsiteY78" fmla="*/ 4101899 h 6858000"/>
              <a:gd name="connsiteX79" fmla="*/ 5885314 w 6128435"/>
              <a:gd name="connsiteY79" fmla="*/ 4108387 h 6858000"/>
              <a:gd name="connsiteX80" fmla="*/ 5894095 w 6128435"/>
              <a:gd name="connsiteY80" fmla="*/ 4128857 h 6858000"/>
              <a:gd name="connsiteX81" fmla="*/ 5898339 w 6128435"/>
              <a:gd name="connsiteY81" fmla="*/ 4140800 h 6858000"/>
              <a:gd name="connsiteX82" fmla="*/ 5899734 w 6128435"/>
              <a:gd name="connsiteY82" fmla="*/ 4145632 h 6858000"/>
              <a:gd name="connsiteX83" fmla="*/ 5903513 w 6128435"/>
              <a:gd name="connsiteY83" fmla="*/ 4187661 h 6858000"/>
              <a:gd name="connsiteX84" fmla="*/ 5917114 w 6128435"/>
              <a:gd name="connsiteY84" fmla="*/ 4213096 h 6858000"/>
              <a:gd name="connsiteX85" fmla="*/ 5921153 w 6128435"/>
              <a:gd name="connsiteY85" fmla="*/ 4236222 h 6858000"/>
              <a:gd name="connsiteX86" fmla="*/ 5924233 w 6128435"/>
              <a:gd name="connsiteY86" fmla="*/ 4242060 h 6858000"/>
              <a:gd name="connsiteX87" fmla="*/ 5928910 w 6128435"/>
              <a:gd name="connsiteY87" fmla="*/ 4300973 h 6858000"/>
              <a:gd name="connsiteX88" fmla="*/ 5939320 w 6128435"/>
              <a:gd name="connsiteY88" fmla="*/ 4340435 h 6858000"/>
              <a:gd name="connsiteX89" fmla="*/ 5946705 w 6128435"/>
              <a:gd name="connsiteY89" fmla="*/ 4428051 h 6858000"/>
              <a:gd name="connsiteX90" fmla="*/ 5949261 w 6128435"/>
              <a:gd name="connsiteY90" fmla="*/ 4449185 h 6858000"/>
              <a:gd name="connsiteX91" fmla="*/ 5957504 w 6128435"/>
              <a:gd name="connsiteY91" fmla="*/ 4465911 h 6858000"/>
              <a:gd name="connsiteX92" fmla="*/ 5964689 w 6128435"/>
              <a:gd name="connsiteY92" fmla="*/ 4468532 h 6858000"/>
              <a:gd name="connsiteX93" fmla="*/ 5967062 w 6128435"/>
              <a:gd name="connsiteY93" fmla="*/ 4479923 h 6858000"/>
              <a:gd name="connsiteX94" fmla="*/ 5968960 w 6128435"/>
              <a:gd name="connsiteY94" fmla="*/ 4482655 h 6858000"/>
              <a:gd name="connsiteX95" fmla="*/ 5978567 w 6128435"/>
              <a:gd name="connsiteY95" fmla="*/ 4498605 h 6858000"/>
              <a:gd name="connsiteX96" fmla="*/ 5980106 w 6128435"/>
              <a:gd name="connsiteY96" fmla="*/ 4585087 h 6858000"/>
              <a:gd name="connsiteX97" fmla="*/ 5998138 w 6128435"/>
              <a:gd name="connsiteY97" fmla="*/ 4697518 h 6858000"/>
              <a:gd name="connsiteX98" fmla="*/ 6013516 w 6128435"/>
              <a:gd name="connsiteY98" fmla="*/ 4786619 h 6858000"/>
              <a:gd name="connsiteX99" fmla="*/ 6025404 w 6128435"/>
              <a:gd name="connsiteY99" fmla="*/ 4858148 h 6858000"/>
              <a:gd name="connsiteX100" fmla="*/ 6007749 w 6128435"/>
              <a:gd name="connsiteY100" fmla="*/ 4964715 h 6858000"/>
              <a:gd name="connsiteX101" fmla="*/ 6005269 w 6128435"/>
              <a:gd name="connsiteY101" fmla="*/ 5150567 h 6858000"/>
              <a:gd name="connsiteX102" fmla="*/ 6001127 w 6128435"/>
              <a:gd name="connsiteY102" fmla="*/ 5164609 h 6858000"/>
              <a:gd name="connsiteX103" fmla="*/ 5996647 w 6128435"/>
              <a:gd name="connsiteY103" fmla="*/ 5185640 h 6858000"/>
              <a:gd name="connsiteX104" fmla="*/ 5998514 w 6128435"/>
              <a:gd name="connsiteY104" fmla="*/ 5189673 h 6858000"/>
              <a:gd name="connsiteX105" fmla="*/ 5995970 w 6128435"/>
              <a:gd name="connsiteY105" fmla="*/ 5221547 h 6858000"/>
              <a:gd name="connsiteX106" fmla="*/ 5997218 w 6128435"/>
              <a:gd name="connsiteY106" fmla="*/ 5222031 h 6858000"/>
              <a:gd name="connsiteX107" fmla="*/ 6002116 w 6128435"/>
              <a:gd name="connsiteY107" fmla="*/ 5231223 h 6858000"/>
              <a:gd name="connsiteX108" fmla="*/ 6008541 w 6128435"/>
              <a:gd name="connsiteY108" fmla="*/ 5248680 h 6858000"/>
              <a:gd name="connsiteX109" fmla="*/ 6039260 w 6128435"/>
              <a:gd name="connsiteY109" fmla="*/ 5289518 h 6858000"/>
              <a:gd name="connsiteX110" fmla="*/ 6036748 w 6128435"/>
              <a:gd name="connsiteY110" fmla="*/ 5322752 h 6858000"/>
              <a:gd name="connsiteX111" fmla="*/ 6036943 w 6128435"/>
              <a:gd name="connsiteY111" fmla="*/ 5329480 h 6858000"/>
              <a:gd name="connsiteX112" fmla="*/ 6037236 w 6128435"/>
              <a:gd name="connsiteY112" fmla="*/ 5329634 h 6858000"/>
              <a:gd name="connsiteX113" fmla="*/ 6038019 w 6128435"/>
              <a:gd name="connsiteY113" fmla="*/ 5336764 h 6858000"/>
              <a:gd name="connsiteX114" fmla="*/ 6037298 w 6128435"/>
              <a:gd name="connsiteY114" fmla="*/ 5341753 h 6858000"/>
              <a:gd name="connsiteX115" fmla="*/ 6037677 w 6128435"/>
              <a:gd name="connsiteY115" fmla="*/ 5354807 h 6858000"/>
              <a:gd name="connsiteX116" fmla="*/ 6039728 w 6128435"/>
              <a:gd name="connsiteY116" fmla="*/ 5359416 h 6858000"/>
              <a:gd name="connsiteX117" fmla="*/ 6043311 w 6128435"/>
              <a:gd name="connsiteY117" fmla="*/ 5361407 h 6858000"/>
              <a:gd name="connsiteX118" fmla="*/ 6042954 w 6128435"/>
              <a:gd name="connsiteY118" fmla="*/ 5362576 h 6858000"/>
              <a:gd name="connsiteX119" fmla="*/ 6053435 w 6128435"/>
              <a:gd name="connsiteY119" fmla="*/ 5387547 h 6858000"/>
              <a:gd name="connsiteX120" fmla="*/ 6065933 w 6128435"/>
              <a:gd name="connsiteY120" fmla="*/ 5443002 h 6858000"/>
              <a:gd name="connsiteX121" fmla="*/ 6068640 w 6128435"/>
              <a:gd name="connsiteY121" fmla="*/ 5474503 h 6858000"/>
              <a:gd name="connsiteX122" fmla="*/ 6080922 w 6128435"/>
              <a:gd name="connsiteY122" fmla="*/ 5561070 h 6858000"/>
              <a:gd name="connsiteX123" fmla="*/ 6096949 w 6128435"/>
              <a:gd name="connsiteY123" fmla="*/ 5648179 h 6858000"/>
              <a:gd name="connsiteX124" fmla="*/ 6125703 w 6128435"/>
              <a:gd name="connsiteY124" fmla="*/ 5692894 h 6858000"/>
              <a:gd name="connsiteX125" fmla="*/ 6126670 w 6128435"/>
              <a:gd name="connsiteY125" fmla="*/ 5697882 h 6858000"/>
              <a:gd name="connsiteX126" fmla="*/ 6124061 w 6128435"/>
              <a:gd name="connsiteY126" fmla="*/ 5710294 h 6858000"/>
              <a:gd name="connsiteX127" fmla="*/ 6122213 w 6128435"/>
              <a:gd name="connsiteY127" fmla="*/ 5714762 h 6858000"/>
              <a:gd name="connsiteX128" fmla="*/ 6121353 w 6128435"/>
              <a:gd name="connsiteY128" fmla="*/ 5721725 h 6858000"/>
              <a:gd name="connsiteX129" fmla="*/ 6121607 w 6128435"/>
              <a:gd name="connsiteY129" fmla="*/ 5721959 h 6858000"/>
              <a:gd name="connsiteX130" fmla="*/ 6120262 w 6128435"/>
              <a:gd name="connsiteY130" fmla="*/ 5728358 h 6858000"/>
              <a:gd name="connsiteX131" fmla="*/ 6110194 w 6128435"/>
              <a:gd name="connsiteY131" fmla="*/ 5758853 h 6858000"/>
              <a:gd name="connsiteX132" fmla="*/ 6127519 w 6128435"/>
              <a:gd name="connsiteY132" fmla="*/ 5865775 h 6858000"/>
              <a:gd name="connsiteX133" fmla="*/ 6128435 w 6128435"/>
              <a:gd name="connsiteY133" fmla="*/ 5870164 h 6858000"/>
              <a:gd name="connsiteX134" fmla="*/ 6119217 w 6128435"/>
              <a:gd name="connsiteY134" fmla="*/ 5888542 h 6858000"/>
              <a:gd name="connsiteX135" fmla="*/ 6115966 w 6128435"/>
              <a:gd name="connsiteY135" fmla="*/ 5898387 h 6858000"/>
              <a:gd name="connsiteX136" fmla="*/ 6111924 w 6128435"/>
              <a:gd name="connsiteY136" fmla="*/ 5900444 h 6858000"/>
              <a:gd name="connsiteX137" fmla="*/ 6108716 w 6128435"/>
              <a:gd name="connsiteY137" fmla="*/ 5915345 h 6858000"/>
              <a:gd name="connsiteX138" fmla="*/ 6109524 w 6128435"/>
              <a:gd name="connsiteY138" fmla="*/ 5917328 h 6858000"/>
              <a:gd name="connsiteX139" fmla="*/ 6102493 w 6128435"/>
              <a:gd name="connsiteY139" fmla="*/ 5928602 h 6858000"/>
              <a:gd name="connsiteX140" fmla="*/ 6056863 w 6128435"/>
              <a:gd name="connsiteY140" fmla="*/ 6000643 h 6858000"/>
              <a:gd name="connsiteX141" fmla="*/ 6045436 w 6128435"/>
              <a:gd name="connsiteY141" fmla="*/ 6124480 h 6858000"/>
              <a:gd name="connsiteX142" fmla="*/ 6030489 w 6128435"/>
              <a:gd name="connsiteY142" fmla="*/ 6317666 h 6858000"/>
              <a:gd name="connsiteX143" fmla="*/ 6007492 w 6128435"/>
              <a:gd name="connsiteY143" fmla="*/ 6440818 h 6858000"/>
              <a:gd name="connsiteX144" fmla="*/ 6009467 w 6128435"/>
              <a:gd name="connsiteY144" fmla="*/ 6487076 h 6858000"/>
              <a:gd name="connsiteX145" fmla="*/ 5995064 w 6128435"/>
              <a:gd name="connsiteY145" fmla="*/ 6540791 h 6858000"/>
              <a:gd name="connsiteX146" fmla="*/ 5996309 w 6128435"/>
              <a:gd name="connsiteY146" fmla="*/ 6543961 h 6858000"/>
              <a:gd name="connsiteX147" fmla="*/ 5996048 w 6128435"/>
              <a:gd name="connsiteY147" fmla="*/ 6555444 h 6858000"/>
              <a:gd name="connsiteX148" fmla="*/ 6002524 w 6128435"/>
              <a:gd name="connsiteY148" fmla="*/ 6560188 h 6858000"/>
              <a:gd name="connsiteX149" fmla="*/ 6006823 w 6128435"/>
              <a:gd name="connsiteY149" fmla="*/ 6578546 h 6858000"/>
              <a:gd name="connsiteX150" fmla="*/ 6004510 w 6128435"/>
              <a:gd name="connsiteY150" fmla="*/ 6599256 h 6858000"/>
              <a:gd name="connsiteX151" fmla="*/ 5986207 w 6128435"/>
              <a:gd name="connsiteY151" fmla="*/ 6695855 h 6858000"/>
              <a:gd name="connsiteX152" fmla="*/ 5979428 w 6128435"/>
              <a:gd name="connsiteY152" fmla="*/ 6754678 h 6858000"/>
              <a:gd name="connsiteX153" fmla="*/ 5983398 w 6128435"/>
              <a:gd name="connsiteY153" fmla="*/ 6778641 h 6858000"/>
              <a:gd name="connsiteX154" fmla="*/ 5984543 w 6128435"/>
              <a:gd name="connsiteY154" fmla="*/ 6811016 h 6858000"/>
              <a:gd name="connsiteX155" fmla="*/ 5981802 w 6128435"/>
              <a:gd name="connsiteY155" fmla="*/ 6838578 h 6858000"/>
              <a:gd name="connsiteX156" fmla="*/ 5979671 w 6128435"/>
              <a:gd name="connsiteY156" fmla="*/ 6858000 h 6858000"/>
              <a:gd name="connsiteX157" fmla="*/ 0 w 6128435"/>
              <a:gd name="connsiteY157" fmla="*/ 6858000 h 6858000"/>
              <a:gd name="connsiteX158" fmla="*/ 0 w 6128435"/>
              <a:gd name="connsiteY158"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93877 w 6128435"/>
              <a:gd name="connsiteY35" fmla="*/ 2368649 h 6858000"/>
              <a:gd name="connsiteX36" fmla="*/ 5311338 w 6128435"/>
              <a:gd name="connsiteY36" fmla="*/ 2404034 h 6858000"/>
              <a:gd name="connsiteX37" fmla="*/ 5338366 w 6128435"/>
              <a:gd name="connsiteY37" fmla="*/ 2465052 h 6858000"/>
              <a:gd name="connsiteX38" fmla="*/ 5371263 w 6128435"/>
              <a:gd name="connsiteY38" fmla="*/ 2586413 h 6858000"/>
              <a:gd name="connsiteX39" fmla="*/ 5407503 w 6128435"/>
              <a:gd name="connsiteY39" fmla="*/ 2786290 h 6858000"/>
              <a:gd name="connsiteX40" fmla="*/ 5407356 w 6128435"/>
              <a:gd name="connsiteY40" fmla="*/ 2787545 h 6858000"/>
              <a:gd name="connsiteX41" fmla="*/ 5411130 w 6128435"/>
              <a:gd name="connsiteY41" fmla="*/ 2788640 h 6858000"/>
              <a:gd name="connsiteX42" fmla="*/ 5416439 w 6128435"/>
              <a:gd name="connsiteY42" fmla="*/ 2805666 h 6858000"/>
              <a:gd name="connsiteX43" fmla="*/ 5416589 w 6128435"/>
              <a:gd name="connsiteY43" fmla="*/ 2810822 h 6858000"/>
              <a:gd name="connsiteX44" fmla="*/ 5418542 w 6128435"/>
              <a:gd name="connsiteY44" fmla="*/ 2817745 h 6858000"/>
              <a:gd name="connsiteX45" fmla="*/ 5418847 w 6128435"/>
              <a:gd name="connsiteY45" fmla="*/ 2817825 h 6858000"/>
              <a:gd name="connsiteX46" fmla="*/ 5457023 w 6128435"/>
              <a:gd name="connsiteY46" fmla="*/ 2858292 h 6858000"/>
              <a:gd name="connsiteX47" fmla="*/ 5479298 w 6128435"/>
              <a:gd name="connsiteY47" fmla="*/ 2947791 h 6858000"/>
              <a:gd name="connsiteX48" fmla="*/ 5481770 w 6128435"/>
              <a:gd name="connsiteY48" fmla="*/ 2951352 h 6858000"/>
              <a:gd name="connsiteX49" fmla="*/ 5482045 w 6128435"/>
              <a:gd name="connsiteY49" fmla="*/ 2984371 h 6858000"/>
              <a:gd name="connsiteX50" fmla="*/ 5482415 w 6128435"/>
              <a:gd name="connsiteY50" fmla="*/ 3004079 h 6858000"/>
              <a:gd name="connsiteX51" fmla="*/ 5481505 w 6128435"/>
              <a:gd name="connsiteY51" fmla="*/ 3095286 h 6858000"/>
              <a:gd name="connsiteX52" fmla="*/ 5532836 w 6128435"/>
              <a:gd name="connsiteY52" fmla="*/ 3353840 h 6858000"/>
              <a:gd name="connsiteX53" fmla="*/ 5561229 w 6128435"/>
              <a:gd name="connsiteY53" fmla="*/ 3395784 h 6858000"/>
              <a:gd name="connsiteX54" fmla="*/ 5589758 w 6128435"/>
              <a:gd name="connsiteY54" fmla="*/ 3506453 h 6858000"/>
              <a:gd name="connsiteX55" fmla="*/ 5596144 w 6128435"/>
              <a:gd name="connsiteY55" fmla="*/ 3534624 h 6858000"/>
              <a:gd name="connsiteX56" fmla="*/ 5597750 w 6128435"/>
              <a:gd name="connsiteY56" fmla="*/ 3534129 h 6858000"/>
              <a:gd name="connsiteX57" fmla="*/ 5599700 w 6128435"/>
              <a:gd name="connsiteY57" fmla="*/ 3547221 h 6858000"/>
              <a:gd name="connsiteX58" fmla="*/ 5615031 w 6128435"/>
              <a:gd name="connsiteY58" fmla="*/ 3557482 h 6858000"/>
              <a:gd name="connsiteX59" fmla="*/ 5618377 w 6128435"/>
              <a:gd name="connsiteY59" fmla="*/ 3588431 h 6858000"/>
              <a:gd name="connsiteX60" fmla="*/ 5612155 w 6128435"/>
              <a:gd name="connsiteY60" fmla="*/ 3589869 h 6858000"/>
              <a:gd name="connsiteX61" fmla="*/ 5620843 w 6128435"/>
              <a:gd name="connsiteY61" fmla="*/ 3606745 h 6858000"/>
              <a:gd name="connsiteX62" fmla="*/ 5655472 w 6128435"/>
              <a:gd name="connsiteY62" fmla="*/ 3678877 h 6858000"/>
              <a:gd name="connsiteX63" fmla="*/ 5680448 w 6128435"/>
              <a:gd name="connsiteY63" fmla="*/ 3717760 h 6858000"/>
              <a:gd name="connsiteX64" fmla="*/ 5683015 w 6128435"/>
              <a:gd name="connsiteY64" fmla="*/ 3762025 h 6858000"/>
              <a:gd name="connsiteX65" fmla="*/ 5696643 w 6128435"/>
              <a:gd name="connsiteY65" fmla="*/ 3773888 h 6858000"/>
              <a:gd name="connsiteX66" fmla="*/ 5699203 w 6128435"/>
              <a:gd name="connsiteY66" fmla="*/ 3775823 h 6858000"/>
              <a:gd name="connsiteX67" fmla="*/ 5704824 w 6128435"/>
              <a:gd name="connsiteY67" fmla="*/ 3785966 h 6858000"/>
              <a:gd name="connsiteX68" fmla="*/ 5712204 w 6128435"/>
              <a:gd name="connsiteY68" fmla="*/ 3785830 h 6858000"/>
              <a:gd name="connsiteX69" fmla="*/ 5724816 w 6128435"/>
              <a:gd name="connsiteY69" fmla="*/ 3798949 h 6858000"/>
              <a:gd name="connsiteX70" fmla="*/ 5733539 w 6128435"/>
              <a:gd name="connsiteY70" fmla="*/ 3818457 h 6858000"/>
              <a:gd name="connsiteX71" fmla="*/ 5768491 w 6128435"/>
              <a:gd name="connsiteY71" fmla="*/ 3914399 h 6858000"/>
              <a:gd name="connsiteX72" fmla="*/ 5793123 w 6128435"/>
              <a:gd name="connsiteY72" fmla="*/ 3969952 h 6858000"/>
              <a:gd name="connsiteX73" fmla="*/ 5808321 w 6128435"/>
              <a:gd name="connsiteY73" fmla="*/ 3988153 h 6858000"/>
              <a:gd name="connsiteX74" fmla="*/ 5825621 w 6128435"/>
              <a:gd name="connsiteY74" fmla="*/ 4015525 h 6858000"/>
              <a:gd name="connsiteX75" fmla="*/ 5860672 w 6128435"/>
              <a:gd name="connsiteY75" fmla="*/ 4061579 h 6858000"/>
              <a:gd name="connsiteX76" fmla="*/ 5872173 w 6128435"/>
              <a:gd name="connsiteY76" fmla="*/ 4088497 h 6858000"/>
              <a:gd name="connsiteX77" fmla="*/ 5883705 w 6128435"/>
              <a:gd name="connsiteY77" fmla="*/ 4101899 h 6858000"/>
              <a:gd name="connsiteX78" fmla="*/ 5885314 w 6128435"/>
              <a:gd name="connsiteY78" fmla="*/ 4108387 h 6858000"/>
              <a:gd name="connsiteX79" fmla="*/ 5894095 w 6128435"/>
              <a:gd name="connsiteY79" fmla="*/ 4128857 h 6858000"/>
              <a:gd name="connsiteX80" fmla="*/ 5898339 w 6128435"/>
              <a:gd name="connsiteY80" fmla="*/ 4140800 h 6858000"/>
              <a:gd name="connsiteX81" fmla="*/ 5899734 w 6128435"/>
              <a:gd name="connsiteY81" fmla="*/ 4145632 h 6858000"/>
              <a:gd name="connsiteX82" fmla="*/ 5903513 w 6128435"/>
              <a:gd name="connsiteY82" fmla="*/ 4187661 h 6858000"/>
              <a:gd name="connsiteX83" fmla="*/ 5917114 w 6128435"/>
              <a:gd name="connsiteY83" fmla="*/ 4213096 h 6858000"/>
              <a:gd name="connsiteX84" fmla="*/ 5921153 w 6128435"/>
              <a:gd name="connsiteY84" fmla="*/ 4236222 h 6858000"/>
              <a:gd name="connsiteX85" fmla="*/ 5924233 w 6128435"/>
              <a:gd name="connsiteY85" fmla="*/ 4242060 h 6858000"/>
              <a:gd name="connsiteX86" fmla="*/ 5928910 w 6128435"/>
              <a:gd name="connsiteY86" fmla="*/ 4300973 h 6858000"/>
              <a:gd name="connsiteX87" fmla="*/ 5939320 w 6128435"/>
              <a:gd name="connsiteY87" fmla="*/ 4340435 h 6858000"/>
              <a:gd name="connsiteX88" fmla="*/ 5946705 w 6128435"/>
              <a:gd name="connsiteY88" fmla="*/ 4428051 h 6858000"/>
              <a:gd name="connsiteX89" fmla="*/ 5949261 w 6128435"/>
              <a:gd name="connsiteY89" fmla="*/ 4449185 h 6858000"/>
              <a:gd name="connsiteX90" fmla="*/ 5957504 w 6128435"/>
              <a:gd name="connsiteY90" fmla="*/ 4465911 h 6858000"/>
              <a:gd name="connsiteX91" fmla="*/ 5964689 w 6128435"/>
              <a:gd name="connsiteY91" fmla="*/ 4468532 h 6858000"/>
              <a:gd name="connsiteX92" fmla="*/ 5967062 w 6128435"/>
              <a:gd name="connsiteY92" fmla="*/ 4479923 h 6858000"/>
              <a:gd name="connsiteX93" fmla="*/ 5968960 w 6128435"/>
              <a:gd name="connsiteY93" fmla="*/ 4482655 h 6858000"/>
              <a:gd name="connsiteX94" fmla="*/ 5978567 w 6128435"/>
              <a:gd name="connsiteY94" fmla="*/ 4498605 h 6858000"/>
              <a:gd name="connsiteX95" fmla="*/ 5980106 w 6128435"/>
              <a:gd name="connsiteY95" fmla="*/ 4585087 h 6858000"/>
              <a:gd name="connsiteX96" fmla="*/ 5998138 w 6128435"/>
              <a:gd name="connsiteY96" fmla="*/ 4697518 h 6858000"/>
              <a:gd name="connsiteX97" fmla="*/ 6013516 w 6128435"/>
              <a:gd name="connsiteY97" fmla="*/ 4786619 h 6858000"/>
              <a:gd name="connsiteX98" fmla="*/ 6025404 w 6128435"/>
              <a:gd name="connsiteY98" fmla="*/ 4858148 h 6858000"/>
              <a:gd name="connsiteX99" fmla="*/ 6007749 w 6128435"/>
              <a:gd name="connsiteY99" fmla="*/ 4964715 h 6858000"/>
              <a:gd name="connsiteX100" fmla="*/ 6005269 w 6128435"/>
              <a:gd name="connsiteY100" fmla="*/ 5150567 h 6858000"/>
              <a:gd name="connsiteX101" fmla="*/ 6001127 w 6128435"/>
              <a:gd name="connsiteY101" fmla="*/ 5164609 h 6858000"/>
              <a:gd name="connsiteX102" fmla="*/ 5996647 w 6128435"/>
              <a:gd name="connsiteY102" fmla="*/ 5185640 h 6858000"/>
              <a:gd name="connsiteX103" fmla="*/ 5998514 w 6128435"/>
              <a:gd name="connsiteY103" fmla="*/ 5189673 h 6858000"/>
              <a:gd name="connsiteX104" fmla="*/ 5995970 w 6128435"/>
              <a:gd name="connsiteY104" fmla="*/ 5221547 h 6858000"/>
              <a:gd name="connsiteX105" fmla="*/ 5997218 w 6128435"/>
              <a:gd name="connsiteY105" fmla="*/ 5222031 h 6858000"/>
              <a:gd name="connsiteX106" fmla="*/ 6002116 w 6128435"/>
              <a:gd name="connsiteY106" fmla="*/ 5231223 h 6858000"/>
              <a:gd name="connsiteX107" fmla="*/ 6008541 w 6128435"/>
              <a:gd name="connsiteY107" fmla="*/ 5248680 h 6858000"/>
              <a:gd name="connsiteX108" fmla="*/ 6039260 w 6128435"/>
              <a:gd name="connsiteY108" fmla="*/ 5289518 h 6858000"/>
              <a:gd name="connsiteX109" fmla="*/ 6036748 w 6128435"/>
              <a:gd name="connsiteY109" fmla="*/ 5322752 h 6858000"/>
              <a:gd name="connsiteX110" fmla="*/ 6036943 w 6128435"/>
              <a:gd name="connsiteY110" fmla="*/ 5329480 h 6858000"/>
              <a:gd name="connsiteX111" fmla="*/ 6037236 w 6128435"/>
              <a:gd name="connsiteY111" fmla="*/ 5329634 h 6858000"/>
              <a:gd name="connsiteX112" fmla="*/ 6038019 w 6128435"/>
              <a:gd name="connsiteY112" fmla="*/ 5336764 h 6858000"/>
              <a:gd name="connsiteX113" fmla="*/ 6037298 w 6128435"/>
              <a:gd name="connsiteY113" fmla="*/ 5341753 h 6858000"/>
              <a:gd name="connsiteX114" fmla="*/ 6037677 w 6128435"/>
              <a:gd name="connsiteY114" fmla="*/ 5354807 h 6858000"/>
              <a:gd name="connsiteX115" fmla="*/ 6039728 w 6128435"/>
              <a:gd name="connsiteY115" fmla="*/ 5359416 h 6858000"/>
              <a:gd name="connsiteX116" fmla="*/ 6043311 w 6128435"/>
              <a:gd name="connsiteY116" fmla="*/ 5361407 h 6858000"/>
              <a:gd name="connsiteX117" fmla="*/ 6042954 w 6128435"/>
              <a:gd name="connsiteY117" fmla="*/ 5362576 h 6858000"/>
              <a:gd name="connsiteX118" fmla="*/ 6053435 w 6128435"/>
              <a:gd name="connsiteY118" fmla="*/ 5387547 h 6858000"/>
              <a:gd name="connsiteX119" fmla="*/ 6065933 w 6128435"/>
              <a:gd name="connsiteY119" fmla="*/ 5443002 h 6858000"/>
              <a:gd name="connsiteX120" fmla="*/ 6068640 w 6128435"/>
              <a:gd name="connsiteY120" fmla="*/ 5474503 h 6858000"/>
              <a:gd name="connsiteX121" fmla="*/ 6080922 w 6128435"/>
              <a:gd name="connsiteY121" fmla="*/ 5561070 h 6858000"/>
              <a:gd name="connsiteX122" fmla="*/ 6096949 w 6128435"/>
              <a:gd name="connsiteY122" fmla="*/ 5648179 h 6858000"/>
              <a:gd name="connsiteX123" fmla="*/ 6125703 w 6128435"/>
              <a:gd name="connsiteY123" fmla="*/ 5692894 h 6858000"/>
              <a:gd name="connsiteX124" fmla="*/ 6126670 w 6128435"/>
              <a:gd name="connsiteY124" fmla="*/ 5697882 h 6858000"/>
              <a:gd name="connsiteX125" fmla="*/ 6124061 w 6128435"/>
              <a:gd name="connsiteY125" fmla="*/ 5710294 h 6858000"/>
              <a:gd name="connsiteX126" fmla="*/ 6122213 w 6128435"/>
              <a:gd name="connsiteY126" fmla="*/ 5714762 h 6858000"/>
              <a:gd name="connsiteX127" fmla="*/ 6121353 w 6128435"/>
              <a:gd name="connsiteY127" fmla="*/ 5721725 h 6858000"/>
              <a:gd name="connsiteX128" fmla="*/ 6121607 w 6128435"/>
              <a:gd name="connsiteY128" fmla="*/ 5721959 h 6858000"/>
              <a:gd name="connsiteX129" fmla="*/ 6120262 w 6128435"/>
              <a:gd name="connsiteY129" fmla="*/ 5728358 h 6858000"/>
              <a:gd name="connsiteX130" fmla="*/ 6110194 w 6128435"/>
              <a:gd name="connsiteY130" fmla="*/ 5758853 h 6858000"/>
              <a:gd name="connsiteX131" fmla="*/ 6127519 w 6128435"/>
              <a:gd name="connsiteY131" fmla="*/ 5865775 h 6858000"/>
              <a:gd name="connsiteX132" fmla="*/ 6128435 w 6128435"/>
              <a:gd name="connsiteY132" fmla="*/ 5870164 h 6858000"/>
              <a:gd name="connsiteX133" fmla="*/ 6119217 w 6128435"/>
              <a:gd name="connsiteY133" fmla="*/ 5888542 h 6858000"/>
              <a:gd name="connsiteX134" fmla="*/ 6115966 w 6128435"/>
              <a:gd name="connsiteY134" fmla="*/ 5898387 h 6858000"/>
              <a:gd name="connsiteX135" fmla="*/ 6111924 w 6128435"/>
              <a:gd name="connsiteY135" fmla="*/ 5900444 h 6858000"/>
              <a:gd name="connsiteX136" fmla="*/ 6108716 w 6128435"/>
              <a:gd name="connsiteY136" fmla="*/ 5915345 h 6858000"/>
              <a:gd name="connsiteX137" fmla="*/ 6109524 w 6128435"/>
              <a:gd name="connsiteY137" fmla="*/ 5917328 h 6858000"/>
              <a:gd name="connsiteX138" fmla="*/ 6102493 w 6128435"/>
              <a:gd name="connsiteY138" fmla="*/ 5928602 h 6858000"/>
              <a:gd name="connsiteX139" fmla="*/ 6056863 w 6128435"/>
              <a:gd name="connsiteY139" fmla="*/ 6000643 h 6858000"/>
              <a:gd name="connsiteX140" fmla="*/ 6045436 w 6128435"/>
              <a:gd name="connsiteY140" fmla="*/ 6124480 h 6858000"/>
              <a:gd name="connsiteX141" fmla="*/ 6030489 w 6128435"/>
              <a:gd name="connsiteY141" fmla="*/ 6317666 h 6858000"/>
              <a:gd name="connsiteX142" fmla="*/ 6007492 w 6128435"/>
              <a:gd name="connsiteY142" fmla="*/ 6440818 h 6858000"/>
              <a:gd name="connsiteX143" fmla="*/ 6009467 w 6128435"/>
              <a:gd name="connsiteY143" fmla="*/ 6487076 h 6858000"/>
              <a:gd name="connsiteX144" fmla="*/ 5995064 w 6128435"/>
              <a:gd name="connsiteY144" fmla="*/ 6540791 h 6858000"/>
              <a:gd name="connsiteX145" fmla="*/ 5996309 w 6128435"/>
              <a:gd name="connsiteY145" fmla="*/ 6543961 h 6858000"/>
              <a:gd name="connsiteX146" fmla="*/ 5996048 w 6128435"/>
              <a:gd name="connsiteY146" fmla="*/ 6555444 h 6858000"/>
              <a:gd name="connsiteX147" fmla="*/ 6002524 w 6128435"/>
              <a:gd name="connsiteY147" fmla="*/ 6560188 h 6858000"/>
              <a:gd name="connsiteX148" fmla="*/ 6006823 w 6128435"/>
              <a:gd name="connsiteY148" fmla="*/ 6578546 h 6858000"/>
              <a:gd name="connsiteX149" fmla="*/ 6004510 w 6128435"/>
              <a:gd name="connsiteY149" fmla="*/ 6599256 h 6858000"/>
              <a:gd name="connsiteX150" fmla="*/ 5986207 w 6128435"/>
              <a:gd name="connsiteY150" fmla="*/ 6695855 h 6858000"/>
              <a:gd name="connsiteX151" fmla="*/ 5979428 w 6128435"/>
              <a:gd name="connsiteY151" fmla="*/ 6754678 h 6858000"/>
              <a:gd name="connsiteX152" fmla="*/ 5983398 w 6128435"/>
              <a:gd name="connsiteY152" fmla="*/ 6778641 h 6858000"/>
              <a:gd name="connsiteX153" fmla="*/ 5984543 w 6128435"/>
              <a:gd name="connsiteY153" fmla="*/ 6811016 h 6858000"/>
              <a:gd name="connsiteX154" fmla="*/ 5981802 w 6128435"/>
              <a:gd name="connsiteY154" fmla="*/ 6838578 h 6858000"/>
              <a:gd name="connsiteX155" fmla="*/ 5979671 w 6128435"/>
              <a:gd name="connsiteY155" fmla="*/ 6858000 h 6858000"/>
              <a:gd name="connsiteX156" fmla="*/ 0 w 6128435"/>
              <a:gd name="connsiteY156" fmla="*/ 6858000 h 6858000"/>
              <a:gd name="connsiteX157" fmla="*/ 0 w 6128435"/>
              <a:gd name="connsiteY157"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93877 w 6128435"/>
              <a:gd name="connsiteY35" fmla="*/ 2368649 h 6858000"/>
              <a:gd name="connsiteX36" fmla="*/ 5311338 w 6128435"/>
              <a:gd name="connsiteY36" fmla="*/ 2404034 h 6858000"/>
              <a:gd name="connsiteX37" fmla="*/ 5338366 w 6128435"/>
              <a:gd name="connsiteY37" fmla="*/ 2465052 h 6858000"/>
              <a:gd name="connsiteX38" fmla="*/ 5371263 w 6128435"/>
              <a:gd name="connsiteY38" fmla="*/ 2586413 h 6858000"/>
              <a:gd name="connsiteX39" fmla="*/ 5407503 w 6128435"/>
              <a:gd name="connsiteY39" fmla="*/ 2786290 h 6858000"/>
              <a:gd name="connsiteX40" fmla="*/ 5407356 w 6128435"/>
              <a:gd name="connsiteY40" fmla="*/ 2787545 h 6858000"/>
              <a:gd name="connsiteX41" fmla="*/ 5411130 w 6128435"/>
              <a:gd name="connsiteY41" fmla="*/ 2788640 h 6858000"/>
              <a:gd name="connsiteX42" fmla="*/ 5416439 w 6128435"/>
              <a:gd name="connsiteY42" fmla="*/ 2805666 h 6858000"/>
              <a:gd name="connsiteX43" fmla="*/ 5416589 w 6128435"/>
              <a:gd name="connsiteY43" fmla="*/ 2810822 h 6858000"/>
              <a:gd name="connsiteX44" fmla="*/ 5418542 w 6128435"/>
              <a:gd name="connsiteY44" fmla="*/ 2817745 h 6858000"/>
              <a:gd name="connsiteX45" fmla="*/ 5418847 w 6128435"/>
              <a:gd name="connsiteY45" fmla="*/ 2817825 h 6858000"/>
              <a:gd name="connsiteX46" fmla="*/ 5457023 w 6128435"/>
              <a:gd name="connsiteY46" fmla="*/ 2858292 h 6858000"/>
              <a:gd name="connsiteX47" fmla="*/ 5479298 w 6128435"/>
              <a:gd name="connsiteY47" fmla="*/ 2947791 h 6858000"/>
              <a:gd name="connsiteX48" fmla="*/ 5481770 w 6128435"/>
              <a:gd name="connsiteY48" fmla="*/ 2951352 h 6858000"/>
              <a:gd name="connsiteX49" fmla="*/ 5482045 w 6128435"/>
              <a:gd name="connsiteY49" fmla="*/ 2984371 h 6858000"/>
              <a:gd name="connsiteX50" fmla="*/ 5482415 w 6128435"/>
              <a:gd name="connsiteY50" fmla="*/ 3004079 h 6858000"/>
              <a:gd name="connsiteX51" fmla="*/ 5481505 w 6128435"/>
              <a:gd name="connsiteY51" fmla="*/ 3095286 h 6858000"/>
              <a:gd name="connsiteX52" fmla="*/ 5516007 w 6128435"/>
              <a:gd name="connsiteY52" fmla="*/ 3258473 h 6858000"/>
              <a:gd name="connsiteX53" fmla="*/ 5561229 w 6128435"/>
              <a:gd name="connsiteY53" fmla="*/ 3395784 h 6858000"/>
              <a:gd name="connsiteX54" fmla="*/ 5589758 w 6128435"/>
              <a:gd name="connsiteY54" fmla="*/ 3506453 h 6858000"/>
              <a:gd name="connsiteX55" fmla="*/ 5596144 w 6128435"/>
              <a:gd name="connsiteY55" fmla="*/ 3534624 h 6858000"/>
              <a:gd name="connsiteX56" fmla="*/ 5597750 w 6128435"/>
              <a:gd name="connsiteY56" fmla="*/ 3534129 h 6858000"/>
              <a:gd name="connsiteX57" fmla="*/ 5599700 w 6128435"/>
              <a:gd name="connsiteY57" fmla="*/ 3547221 h 6858000"/>
              <a:gd name="connsiteX58" fmla="*/ 5615031 w 6128435"/>
              <a:gd name="connsiteY58" fmla="*/ 3557482 h 6858000"/>
              <a:gd name="connsiteX59" fmla="*/ 5618377 w 6128435"/>
              <a:gd name="connsiteY59" fmla="*/ 3588431 h 6858000"/>
              <a:gd name="connsiteX60" fmla="*/ 5612155 w 6128435"/>
              <a:gd name="connsiteY60" fmla="*/ 3589869 h 6858000"/>
              <a:gd name="connsiteX61" fmla="*/ 5620843 w 6128435"/>
              <a:gd name="connsiteY61" fmla="*/ 3606745 h 6858000"/>
              <a:gd name="connsiteX62" fmla="*/ 5655472 w 6128435"/>
              <a:gd name="connsiteY62" fmla="*/ 3678877 h 6858000"/>
              <a:gd name="connsiteX63" fmla="*/ 5680448 w 6128435"/>
              <a:gd name="connsiteY63" fmla="*/ 3717760 h 6858000"/>
              <a:gd name="connsiteX64" fmla="*/ 5683015 w 6128435"/>
              <a:gd name="connsiteY64" fmla="*/ 3762025 h 6858000"/>
              <a:gd name="connsiteX65" fmla="*/ 5696643 w 6128435"/>
              <a:gd name="connsiteY65" fmla="*/ 3773888 h 6858000"/>
              <a:gd name="connsiteX66" fmla="*/ 5699203 w 6128435"/>
              <a:gd name="connsiteY66" fmla="*/ 3775823 h 6858000"/>
              <a:gd name="connsiteX67" fmla="*/ 5704824 w 6128435"/>
              <a:gd name="connsiteY67" fmla="*/ 3785966 h 6858000"/>
              <a:gd name="connsiteX68" fmla="*/ 5712204 w 6128435"/>
              <a:gd name="connsiteY68" fmla="*/ 3785830 h 6858000"/>
              <a:gd name="connsiteX69" fmla="*/ 5724816 w 6128435"/>
              <a:gd name="connsiteY69" fmla="*/ 3798949 h 6858000"/>
              <a:gd name="connsiteX70" fmla="*/ 5733539 w 6128435"/>
              <a:gd name="connsiteY70" fmla="*/ 3818457 h 6858000"/>
              <a:gd name="connsiteX71" fmla="*/ 5768491 w 6128435"/>
              <a:gd name="connsiteY71" fmla="*/ 3914399 h 6858000"/>
              <a:gd name="connsiteX72" fmla="*/ 5793123 w 6128435"/>
              <a:gd name="connsiteY72" fmla="*/ 3969952 h 6858000"/>
              <a:gd name="connsiteX73" fmla="*/ 5808321 w 6128435"/>
              <a:gd name="connsiteY73" fmla="*/ 3988153 h 6858000"/>
              <a:gd name="connsiteX74" fmla="*/ 5825621 w 6128435"/>
              <a:gd name="connsiteY74" fmla="*/ 4015525 h 6858000"/>
              <a:gd name="connsiteX75" fmla="*/ 5860672 w 6128435"/>
              <a:gd name="connsiteY75" fmla="*/ 4061579 h 6858000"/>
              <a:gd name="connsiteX76" fmla="*/ 5872173 w 6128435"/>
              <a:gd name="connsiteY76" fmla="*/ 4088497 h 6858000"/>
              <a:gd name="connsiteX77" fmla="*/ 5883705 w 6128435"/>
              <a:gd name="connsiteY77" fmla="*/ 4101899 h 6858000"/>
              <a:gd name="connsiteX78" fmla="*/ 5885314 w 6128435"/>
              <a:gd name="connsiteY78" fmla="*/ 4108387 h 6858000"/>
              <a:gd name="connsiteX79" fmla="*/ 5894095 w 6128435"/>
              <a:gd name="connsiteY79" fmla="*/ 4128857 h 6858000"/>
              <a:gd name="connsiteX80" fmla="*/ 5898339 w 6128435"/>
              <a:gd name="connsiteY80" fmla="*/ 4140800 h 6858000"/>
              <a:gd name="connsiteX81" fmla="*/ 5899734 w 6128435"/>
              <a:gd name="connsiteY81" fmla="*/ 4145632 h 6858000"/>
              <a:gd name="connsiteX82" fmla="*/ 5903513 w 6128435"/>
              <a:gd name="connsiteY82" fmla="*/ 4187661 h 6858000"/>
              <a:gd name="connsiteX83" fmla="*/ 5917114 w 6128435"/>
              <a:gd name="connsiteY83" fmla="*/ 4213096 h 6858000"/>
              <a:gd name="connsiteX84" fmla="*/ 5921153 w 6128435"/>
              <a:gd name="connsiteY84" fmla="*/ 4236222 h 6858000"/>
              <a:gd name="connsiteX85" fmla="*/ 5924233 w 6128435"/>
              <a:gd name="connsiteY85" fmla="*/ 4242060 h 6858000"/>
              <a:gd name="connsiteX86" fmla="*/ 5928910 w 6128435"/>
              <a:gd name="connsiteY86" fmla="*/ 4300973 h 6858000"/>
              <a:gd name="connsiteX87" fmla="*/ 5939320 w 6128435"/>
              <a:gd name="connsiteY87" fmla="*/ 4340435 h 6858000"/>
              <a:gd name="connsiteX88" fmla="*/ 5946705 w 6128435"/>
              <a:gd name="connsiteY88" fmla="*/ 4428051 h 6858000"/>
              <a:gd name="connsiteX89" fmla="*/ 5949261 w 6128435"/>
              <a:gd name="connsiteY89" fmla="*/ 4449185 h 6858000"/>
              <a:gd name="connsiteX90" fmla="*/ 5957504 w 6128435"/>
              <a:gd name="connsiteY90" fmla="*/ 4465911 h 6858000"/>
              <a:gd name="connsiteX91" fmla="*/ 5964689 w 6128435"/>
              <a:gd name="connsiteY91" fmla="*/ 4468532 h 6858000"/>
              <a:gd name="connsiteX92" fmla="*/ 5967062 w 6128435"/>
              <a:gd name="connsiteY92" fmla="*/ 4479923 h 6858000"/>
              <a:gd name="connsiteX93" fmla="*/ 5968960 w 6128435"/>
              <a:gd name="connsiteY93" fmla="*/ 4482655 h 6858000"/>
              <a:gd name="connsiteX94" fmla="*/ 5978567 w 6128435"/>
              <a:gd name="connsiteY94" fmla="*/ 4498605 h 6858000"/>
              <a:gd name="connsiteX95" fmla="*/ 5980106 w 6128435"/>
              <a:gd name="connsiteY95" fmla="*/ 4585087 h 6858000"/>
              <a:gd name="connsiteX96" fmla="*/ 5998138 w 6128435"/>
              <a:gd name="connsiteY96" fmla="*/ 4697518 h 6858000"/>
              <a:gd name="connsiteX97" fmla="*/ 6013516 w 6128435"/>
              <a:gd name="connsiteY97" fmla="*/ 4786619 h 6858000"/>
              <a:gd name="connsiteX98" fmla="*/ 6025404 w 6128435"/>
              <a:gd name="connsiteY98" fmla="*/ 4858148 h 6858000"/>
              <a:gd name="connsiteX99" fmla="*/ 6007749 w 6128435"/>
              <a:gd name="connsiteY99" fmla="*/ 4964715 h 6858000"/>
              <a:gd name="connsiteX100" fmla="*/ 6005269 w 6128435"/>
              <a:gd name="connsiteY100" fmla="*/ 5150567 h 6858000"/>
              <a:gd name="connsiteX101" fmla="*/ 6001127 w 6128435"/>
              <a:gd name="connsiteY101" fmla="*/ 5164609 h 6858000"/>
              <a:gd name="connsiteX102" fmla="*/ 5996647 w 6128435"/>
              <a:gd name="connsiteY102" fmla="*/ 5185640 h 6858000"/>
              <a:gd name="connsiteX103" fmla="*/ 5998514 w 6128435"/>
              <a:gd name="connsiteY103" fmla="*/ 5189673 h 6858000"/>
              <a:gd name="connsiteX104" fmla="*/ 5995970 w 6128435"/>
              <a:gd name="connsiteY104" fmla="*/ 5221547 h 6858000"/>
              <a:gd name="connsiteX105" fmla="*/ 5997218 w 6128435"/>
              <a:gd name="connsiteY105" fmla="*/ 5222031 h 6858000"/>
              <a:gd name="connsiteX106" fmla="*/ 6002116 w 6128435"/>
              <a:gd name="connsiteY106" fmla="*/ 5231223 h 6858000"/>
              <a:gd name="connsiteX107" fmla="*/ 6008541 w 6128435"/>
              <a:gd name="connsiteY107" fmla="*/ 5248680 h 6858000"/>
              <a:gd name="connsiteX108" fmla="*/ 6039260 w 6128435"/>
              <a:gd name="connsiteY108" fmla="*/ 5289518 h 6858000"/>
              <a:gd name="connsiteX109" fmla="*/ 6036748 w 6128435"/>
              <a:gd name="connsiteY109" fmla="*/ 5322752 h 6858000"/>
              <a:gd name="connsiteX110" fmla="*/ 6036943 w 6128435"/>
              <a:gd name="connsiteY110" fmla="*/ 5329480 h 6858000"/>
              <a:gd name="connsiteX111" fmla="*/ 6037236 w 6128435"/>
              <a:gd name="connsiteY111" fmla="*/ 5329634 h 6858000"/>
              <a:gd name="connsiteX112" fmla="*/ 6038019 w 6128435"/>
              <a:gd name="connsiteY112" fmla="*/ 5336764 h 6858000"/>
              <a:gd name="connsiteX113" fmla="*/ 6037298 w 6128435"/>
              <a:gd name="connsiteY113" fmla="*/ 5341753 h 6858000"/>
              <a:gd name="connsiteX114" fmla="*/ 6037677 w 6128435"/>
              <a:gd name="connsiteY114" fmla="*/ 5354807 h 6858000"/>
              <a:gd name="connsiteX115" fmla="*/ 6039728 w 6128435"/>
              <a:gd name="connsiteY115" fmla="*/ 5359416 h 6858000"/>
              <a:gd name="connsiteX116" fmla="*/ 6043311 w 6128435"/>
              <a:gd name="connsiteY116" fmla="*/ 5361407 h 6858000"/>
              <a:gd name="connsiteX117" fmla="*/ 6042954 w 6128435"/>
              <a:gd name="connsiteY117" fmla="*/ 5362576 h 6858000"/>
              <a:gd name="connsiteX118" fmla="*/ 6053435 w 6128435"/>
              <a:gd name="connsiteY118" fmla="*/ 5387547 h 6858000"/>
              <a:gd name="connsiteX119" fmla="*/ 6065933 w 6128435"/>
              <a:gd name="connsiteY119" fmla="*/ 5443002 h 6858000"/>
              <a:gd name="connsiteX120" fmla="*/ 6068640 w 6128435"/>
              <a:gd name="connsiteY120" fmla="*/ 5474503 h 6858000"/>
              <a:gd name="connsiteX121" fmla="*/ 6080922 w 6128435"/>
              <a:gd name="connsiteY121" fmla="*/ 5561070 h 6858000"/>
              <a:gd name="connsiteX122" fmla="*/ 6096949 w 6128435"/>
              <a:gd name="connsiteY122" fmla="*/ 5648179 h 6858000"/>
              <a:gd name="connsiteX123" fmla="*/ 6125703 w 6128435"/>
              <a:gd name="connsiteY123" fmla="*/ 5692894 h 6858000"/>
              <a:gd name="connsiteX124" fmla="*/ 6126670 w 6128435"/>
              <a:gd name="connsiteY124" fmla="*/ 5697882 h 6858000"/>
              <a:gd name="connsiteX125" fmla="*/ 6124061 w 6128435"/>
              <a:gd name="connsiteY125" fmla="*/ 5710294 h 6858000"/>
              <a:gd name="connsiteX126" fmla="*/ 6122213 w 6128435"/>
              <a:gd name="connsiteY126" fmla="*/ 5714762 h 6858000"/>
              <a:gd name="connsiteX127" fmla="*/ 6121353 w 6128435"/>
              <a:gd name="connsiteY127" fmla="*/ 5721725 h 6858000"/>
              <a:gd name="connsiteX128" fmla="*/ 6121607 w 6128435"/>
              <a:gd name="connsiteY128" fmla="*/ 5721959 h 6858000"/>
              <a:gd name="connsiteX129" fmla="*/ 6120262 w 6128435"/>
              <a:gd name="connsiteY129" fmla="*/ 5728358 h 6858000"/>
              <a:gd name="connsiteX130" fmla="*/ 6110194 w 6128435"/>
              <a:gd name="connsiteY130" fmla="*/ 5758853 h 6858000"/>
              <a:gd name="connsiteX131" fmla="*/ 6127519 w 6128435"/>
              <a:gd name="connsiteY131" fmla="*/ 5865775 h 6858000"/>
              <a:gd name="connsiteX132" fmla="*/ 6128435 w 6128435"/>
              <a:gd name="connsiteY132" fmla="*/ 5870164 h 6858000"/>
              <a:gd name="connsiteX133" fmla="*/ 6119217 w 6128435"/>
              <a:gd name="connsiteY133" fmla="*/ 5888542 h 6858000"/>
              <a:gd name="connsiteX134" fmla="*/ 6115966 w 6128435"/>
              <a:gd name="connsiteY134" fmla="*/ 5898387 h 6858000"/>
              <a:gd name="connsiteX135" fmla="*/ 6111924 w 6128435"/>
              <a:gd name="connsiteY135" fmla="*/ 5900444 h 6858000"/>
              <a:gd name="connsiteX136" fmla="*/ 6108716 w 6128435"/>
              <a:gd name="connsiteY136" fmla="*/ 5915345 h 6858000"/>
              <a:gd name="connsiteX137" fmla="*/ 6109524 w 6128435"/>
              <a:gd name="connsiteY137" fmla="*/ 5917328 h 6858000"/>
              <a:gd name="connsiteX138" fmla="*/ 6102493 w 6128435"/>
              <a:gd name="connsiteY138" fmla="*/ 5928602 h 6858000"/>
              <a:gd name="connsiteX139" fmla="*/ 6056863 w 6128435"/>
              <a:gd name="connsiteY139" fmla="*/ 6000643 h 6858000"/>
              <a:gd name="connsiteX140" fmla="*/ 6045436 w 6128435"/>
              <a:gd name="connsiteY140" fmla="*/ 6124480 h 6858000"/>
              <a:gd name="connsiteX141" fmla="*/ 6030489 w 6128435"/>
              <a:gd name="connsiteY141" fmla="*/ 6317666 h 6858000"/>
              <a:gd name="connsiteX142" fmla="*/ 6007492 w 6128435"/>
              <a:gd name="connsiteY142" fmla="*/ 6440818 h 6858000"/>
              <a:gd name="connsiteX143" fmla="*/ 6009467 w 6128435"/>
              <a:gd name="connsiteY143" fmla="*/ 6487076 h 6858000"/>
              <a:gd name="connsiteX144" fmla="*/ 5995064 w 6128435"/>
              <a:gd name="connsiteY144" fmla="*/ 6540791 h 6858000"/>
              <a:gd name="connsiteX145" fmla="*/ 5996309 w 6128435"/>
              <a:gd name="connsiteY145" fmla="*/ 6543961 h 6858000"/>
              <a:gd name="connsiteX146" fmla="*/ 5996048 w 6128435"/>
              <a:gd name="connsiteY146" fmla="*/ 6555444 h 6858000"/>
              <a:gd name="connsiteX147" fmla="*/ 6002524 w 6128435"/>
              <a:gd name="connsiteY147" fmla="*/ 6560188 h 6858000"/>
              <a:gd name="connsiteX148" fmla="*/ 6006823 w 6128435"/>
              <a:gd name="connsiteY148" fmla="*/ 6578546 h 6858000"/>
              <a:gd name="connsiteX149" fmla="*/ 6004510 w 6128435"/>
              <a:gd name="connsiteY149" fmla="*/ 6599256 h 6858000"/>
              <a:gd name="connsiteX150" fmla="*/ 5986207 w 6128435"/>
              <a:gd name="connsiteY150" fmla="*/ 6695855 h 6858000"/>
              <a:gd name="connsiteX151" fmla="*/ 5979428 w 6128435"/>
              <a:gd name="connsiteY151" fmla="*/ 6754678 h 6858000"/>
              <a:gd name="connsiteX152" fmla="*/ 5983398 w 6128435"/>
              <a:gd name="connsiteY152" fmla="*/ 6778641 h 6858000"/>
              <a:gd name="connsiteX153" fmla="*/ 5984543 w 6128435"/>
              <a:gd name="connsiteY153" fmla="*/ 6811016 h 6858000"/>
              <a:gd name="connsiteX154" fmla="*/ 5981802 w 6128435"/>
              <a:gd name="connsiteY154" fmla="*/ 6838578 h 6858000"/>
              <a:gd name="connsiteX155" fmla="*/ 5979671 w 6128435"/>
              <a:gd name="connsiteY155" fmla="*/ 6858000 h 6858000"/>
              <a:gd name="connsiteX156" fmla="*/ 0 w 6128435"/>
              <a:gd name="connsiteY156" fmla="*/ 6858000 h 6858000"/>
              <a:gd name="connsiteX157" fmla="*/ 0 w 6128435"/>
              <a:gd name="connsiteY157"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93877 w 6128435"/>
              <a:gd name="connsiteY35" fmla="*/ 2368649 h 6858000"/>
              <a:gd name="connsiteX36" fmla="*/ 5311338 w 6128435"/>
              <a:gd name="connsiteY36" fmla="*/ 2404034 h 6858000"/>
              <a:gd name="connsiteX37" fmla="*/ 5338366 w 6128435"/>
              <a:gd name="connsiteY37" fmla="*/ 2465052 h 6858000"/>
              <a:gd name="connsiteX38" fmla="*/ 5371263 w 6128435"/>
              <a:gd name="connsiteY38" fmla="*/ 2586413 h 6858000"/>
              <a:gd name="connsiteX39" fmla="*/ 5407503 w 6128435"/>
              <a:gd name="connsiteY39" fmla="*/ 2786290 h 6858000"/>
              <a:gd name="connsiteX40" fmla="*/ 5407356 w 6128435"/>
              <a:gd name="connsiteY40" fmla="*/ 2787545 h 6858000"/>
              <a:gd name="connsiteX41" fmla="*/ 5411130 w 6128435"/>
              <a:gd name="connsiteY41" fmla="*/ 2788640 h 6858000"/>
              <a:gd name="connsiteX42" fmla="*/ 5416439 w 6128435"/>
              <a:gd name="connsiteY42" fmla="*/ 2805666 h 6858000"/>
              <a:gd name="connsiteX43" fmla="*/ 5416589 w 6128435"/>
              <a:gd name="connsiteY43" fmla="*/ 2810822 h 6858000"/>
              <a:gd name="connsiteX44" fmla="*/ 5418542 w 6128435"/>
              <a:gd name="connsiteY44" fmla="*/ 2817745 h 6858000"/>
              <a:gd name="connsiteX45" fmla="*/ 5418847 w 6128435"/>
              <a:gd name="connsiteY45" fmla="*/ 2817825 h 6858000"/>
              <a:gd name="connsiteX46" fmla="*/ 5457023 w 6128435"/>
              <a:gd name="connsiteY46" fmla="*/ 2858292 h 6858000"/>
              <a:gd name="connsiteX47" fmla="*/ 5479298 w 6128435"/>
              <a:gd name="connsiteY47" fmla="*/ 2947791 h 6858000"/>
              <a:gd name="connsiteX48" fmla="*/ 5481770 w 6128435"/>
              <a:gd name="connsiteY48" fmla="*/ 2951352 h 6858000"/>
              <a:gd name="connsiteX49" fmla="*/ 5482045 w 6128435"/>
              <a:gd name="connsiteY49" fmla="*/ 2984371 h 6858000"/>
              <a:gd name="connsiteX50" fmla="*/ 5482415 w 6128435"/>
              <a:gd name="connsiteY50" fmla="*/ 3004079 h 6858000"/>
              <a:gd name="connsiteX51" fmla="*/ 5481505 w 6128435"/>
              <a:gd name="connsiteY51" fmla="*/ 3095286 h 6858000"/>
              <a:gd name="connsiteX52" fmla="*/ 5516007 w 6128435"/>
              <a:gd name="connsiteY52" fmla="*/ 3258473 h 6858000"/>
              <a:gd name="connsiteX53" fmla="*/ 5566839 w 6128435"/>
              <a:gd name="connsiteY53" fmla="*/ 3345295 h 6858000"/>
              <a:gd name="connsiteX54" fmla="*/ 5589758 w 6128435"/>
              <a:gd name="connsiteY54" fmla="*/ 3506453 h 6858000"/>
              <a:gd name="connsiteX55" fmla="*/ 5596144 w 6128435"/>
              <a:gd name="connsiteY55" fmla="*/ 3534624 h 6858000"/>
              <a:gd name="connsiteX56" fmla="*/ 5597750 w 6128435"/>
              <a:gd name="connsiteY56" fmla="*/ 3534129 h 6858000"/>
              <a:gd name="connsiteX57" fmla="*/ 5599700 w 6128435"/>
              <a:gd name="connsiteY57" fmla="*/ 3547221 h 6858000"/>
              <a:gd name="connsiteX58" fmla="*/ 5615031 w 6128435"/>
              <a:gd name="connsiteY58" fmla="*/ 3557482 h 6858000"/>
              <a:gd name="connsiteX59" fmla="*/ 5618377 w 6128435"/>
              <a:gd name="connsiteY59" fmla="*/ 3588431 h 6858000"/>
              <a:gd name="connsiteX60" fmla="*/ 5612155 w 6128435"/>
              <a:gd name="connsiteY60" fmla="*/ 3589869 h 6858000"/>
              <a:gd name="connsiteX61" fmla="*/ 5620843 w 6128435"/>
              <a:gd name="connsiteY61" fmla="*/ 3606745 h 6858000"/>
              <a:gd name="connsiteX62" fmla="*/ 5655472 w 6128435"/>
              <a:gd name="connsiteY62" fmla="*/ 3678877 h 6858000"/>
              <a:gd name="connsiteX63" fmla="*/ 5680448 w 6128435"/>
              <a:gd name="connsiteY63" fmla="*/ 3717760 h 6858000"/>
              <a:gd name="connsiteX64" fmla="*/ 5683015 w 6128435"/>
              <a:gd name="connsiteY64" fmla="*/ 3762025 h 6858000"/>
              <a:gd name="connsiteX65" fmla="*/ 5696643 w 6128435"/>
              <a:gd name="connsiteY65" fmla="*/ 3773888 h 6858000"/>
              <a:gd name="connsiteX66" fmla="*/ 5699203 w 6128435"/>
              <a:gd name="connsiteY66" fmla="*/ 3775823 h 6858000"/>
              <a:gd name="connsiteX67" fmla="*/ 5704824 w 6128435"/>
              <a:gd name="connsiteY67" fmla="*/ 3785966 h 6858000"/>
              <a:gd name="connsiteX68" fmla="*/ 5712204 w 6128435"/>
              <a:gd name="connsiteY68" fmla="*/ 3785830 h 6858000"/>
              <a:gd name="connsiteX69" fmla="*/ 5724816 w 6128435"/>
              <a:gd name="connsiteY69" fmla="*/ 3798949 h 6858000"/>
              <a:gd name="connsiteX70" fmla="*/ 5733539 w 6128435"/>
              <a:gd name="connsiteY70" fmla="*/ 3818457 h 6858000"/>
              <a:gd name="connsiteX71" fmla="*/ 5768491 w 6128435"/>
              <a:gd name="connsiteY71" fmla="*/ 3914399 h 6858000"/>
              <a:gd name="connsiteX72" fmla="*/ 5793123 w 6128435"/>
              <a:gd name="connsiteY72" fmla="*/ 3969952 h 6858000"/>
              <a:gd name="connsiteX73" fmla="*/ 5808321 w 6128435"/>
              <a:gd name="connsiteY73" fmla="*/ 3988153 h 6858000"/>
              <a:gd name="connsiteX74" fmla="*/ 5825621 w 6128435"/>
              <a:gd name="connsiteY74" fmla="*/ 4015525 h 6858000"/>
              <a:gd name="connsiteX75" fmla="*/ 5860672 w 6128435"/>
              <a:gd name="connsiteY75" fmla="*/ 4061579 h 6858000"/>
              <a:gd name="connsiteX76" fmla="*/ 5872173 w 6128435"/>
              <a:gd name="connsiteY76" fmla="*/ 4088497 h 6858000"/>
              <a:gd name="connsiteX77" fmla="*/ 5883705 w 6128435"/>
              <a:gd name="connsiteY77" fmla="*/ 4101899 h 6858000"/>
              <a:gd name="connsiteX78" fmla="*/ 5885314 w 6128435"/>
              <a:gd name="connsiteY78" fmla="*/ 4108387 h 6858000"/>
              <a:gd name="connsiteX79" fmla="*/ 5894095 w 6128435"/>
              <a:gd name="connsiteY79" fmla="*/ 4128857 h 6858000"/>
              <a:gd name="connsiteX80" fmla="*/ 5898339 w 6128435"/>
              <a:gd name="connsiteY80" fmla="*/ 4140800 h 6858000"/>
              <a:gd name="connsiteX81" fmla="*/ 5899734 w 6128435"/>
              <a:gd name="connsiteY81" fmla="*/ 4145632 h 6858000"/>
              <a:gd name="connsiteX82" fmla="*/ 5903513 w 6128435"/>
              <a:gd name="connsiteY82" fmla="*/ 4187661 h 6858000"/>
              <a:gd name="connsiteX83" fmla="*/ 5917114 w 6128435"/>
              <a:gd name="connsiteY83" fmla="*/ 4213096 h 6858000"/>
              <a:gd name="connsiteX84" fmla="*/ 5921153 w 6128435"/>
              <a:gd name="connsiteY84" fmla="*/ 4236222 h 6858000"/>
              <a:gd name="connsiteX85" fmla="*/ 5924233 w 6128435"/>
              <a:gd name="connsiteY85" fmla="*/ 4242060 h 6858000"/>
              <a:gd name="connsiteX86" fmla="*/ 5928910 w 6128435"/>
              <a:gd name="connsiteY86" fmla="*/ 4300973 h 6858000"/>
              <a:gd name="connsiteX87" fmla="*/ 5939320 w 6128435"/>
              <a:gd name="connsiteY87" fmla="*/ 4340435 h 6858000"/>
              <a:gd name="connsiteX88" fmla="*/ 5946705 w 6128435"/>
              <a:gd name="connsiteY88" fmla="*/ 4428051 h 6858000"/>
              <a:gd name="connsiteX89" fmla="*/ 5949261 w 6128435"/>
              <a:gd name="connsiteY89" fmla="*/ 4449185 h 6858000"/>
              <a:gd name="connsiteX90" fmla="*/ 5957504 w 6128435"/>
              <a:gd name="connsiteY90" fmla="*/ 4465911 h 6858000"/>
              <a:gd name="connsiteX91" fmla="*/ 5964689 w 6128435"/>
              <a:gd name="connsiteY91" fmla="*/ 4468532 h 6858000"/>
              <a:gd name="connsiteX92" fmla="*/ 5967062 w 6128435"/>
              <a:gd name="connsiteY92" fmla="*/ 4479923 h 6858000"/>
              <a:gd name="connsiteX93" fmla="*/ 5968960 w 6128435"/>
              <a:gd name="connsiteY93" fmla="*/ 4482655 h 6858000"/>
              <a:gd name="connsiteX94" fmla="*/ 5978567 w 6128435"/>
              <a:gd name="connsiteY94" fmla="*/ 4498605 h 6858000"/>
              <a:gd name="connsiteX95" fmla="*/ 5980106 w 6128435"/>
              <a:gd name="connsiteY95" fmla="*/ 4585087 h 6858000"/>
              <a:gd name="connsiteX96" fmla="*/ 5998138 w 6128435"/>
              <a:gd name="connsiteY96" fmla="*/ 4697518 h 6858000"/>
              <a:gd name="connsiteX97" fmla="*/ 6013516 w 6128435"/>
              <a:gd name="connsiteY97" fmla="*/ 4786619 h 6858000"/>
              <a:gd name="connsiteX98" fmla="*/ 6025404 w 6128435"/>
              <a:gd name="connsiteY98" fmla="*/ 4858148 h 6858000"/>
              <a:gd name="connsiteX99" fmla="*/ 6007749 w 6128435"/>
              <a:gd name="connsiteY99" fmla="*/ 4964715 h 6858000"/>
              <a:gd name="connsiteX100" fmla="*/ 6005269 w 6128435"/>
              <a:gd name="connsiteY100" fmla="*/ 5150567 h 6858000"/>
              <a:gd name="connsiteX101" fmla="*/ 6001127 w 6128435"/>
              <a:gd name="connsiteY101" fmla="*/ 5164609 h 6858000"/>
              <a:gd name="connsiteX102" fmla="*/ 5996647 w 6128435"/>
              <a:gd name="connsiteY102" fmla="*/ 5185640 h 6858000"/>
              <a:gd name="connsiteX103" fmla="*/ 5998514 w 6128435"/>
              <a:gd name="connsiteY103" fmla="*/ 5189673 h 6858000"/>
              <a:gd name="connsiteX104" fmla="*/ 5995970 w 6128435"/>
              <a:gd name="connsiteY104" fmla="*/ 5221547 h 6858000"/>
              <a:gd name="connsiteX105" fmla="*/ 5997218 w 6128435"/>
              <a:gd name="connsiteY105" fmla="*/ 5222031 h 6858000"/>
              <a:gd name="connsiteX106" fmla="*/ 6002116 w 6128435"/>
              <a:gd name="connsiteY106" fmla="*/ 5231223 h 6858000"/>
              <a:gd name="connsiteX107" fmla="*/ 6008541 w 6128435"/>
              <a:gd name="connsiteY107" fmla="*/ 5248680 h 6858000"/>
              <a:gd name="connsiteX108" fmla="*/ 6039260 w 6128435"/>
              <a:gd name="connsiteY108" fmla="*/ 5289518 h 6858000"/>
              <a:gd name="connsiteX109" fmla="*/ 6036748 w 6128435"/>
              <a:gd name="connsiteY109" fmla="*/ 5322752 h 6858000"/>
              <a:gd name="connsiteX110" fmla="*/ 6036943 w 6128435"/>
              <a:gd name="connsiteY110" fmla="*/ 5329480 h 6858000"/>
              <a:gd name="connsiteX111" fmla="*/ 6037236 w 6128435"/>
              <a:gd name="connsiteY111" fmla="*/ 5329634 h 6858000"/>
              <a:gd name="connsiteX112" fmla="*/ 6038019 w 6128435"/>
              <a:gd name="connsiteY112" fmla="*/ 5336764 h 6858000"/>
              <a:gd name="connsiteX113" fmla="*/ 6037298 w 6128435"/>
              <a:gd name="connsiteY113" fmla="*/ 5341753 h 6858000"/>
              <a:gd name="connsiteX114" fmla="*/ 6037677 w 6128435"/>
              <a:gd name="connsiteY114" fmla="*/ 5354807 h 6858000"/>
              <a:gd name="connsiteX115" fmla="*/ 6039728 w 6128435"/>
              <a:gd name="connsiteY115" fmla="*/ 5359416 h 6858000"/>
              <a:gd name="connsiteX116" fmla="*/ 6043311 w 6128435"/>
              <a:gd name="connsiteY116" fmla="*/ 5361407 h 6858000"/>
              <a:gd name="connsiteX117" fmla="*/ 6042954 w 6128435"/>
              <a:gd name="connsiteY117" fmla="*/ 5362576 h 6858000"/>
              <a:gd name="connsiteX118" fmla="*/ 6053435 w 6128435"/>
              <a:gd name="connsiteY118" fmla="*/ 5387547 h 6858000"/>
              <a:gd name="connsiteX119" fmla="*/ 6065933 w 6128435"/>
              <a:gd name="connsiteY119" fmla="*/ 5443002 h 6858000"/>
              <a:gd name="connsiteX120" fmla="*/ 6068640 w 6128435"/>
              <a:gd name="connsiteY120" fmla="*/ 5474503 h 6858000"/>
              <a:gd name="connsiteX121" fmla="*/ 6080922 w 6128435"/>
              <a:gd name="connsiteY121" fmla="*/ 5561070 h 6858000"/>
              <a:gd name="connsiteX122" fmla="*/ 6096949 w 6128435"/>
              <a:gd name="connsiteY122" fmla="*/ 5648179 h 6858000"/>
              <a:gd name="connsiteX123" fmla="*/ 6125703 w 6128435"/>
              <a:gd name="connsiteY123" fmla="*/ 5692894 h 6858000"/>
              <a:gd name="connsiteX124" fmla="*/ 6126670 w 6128435"/>
              <a:gd name="connsiteY124" fmla="*/ 5697882 h 6858000"/>
              <a:gd name="connsiteX125" fmla="*/ 6124061 w 6128435"/>
              <a:gd name="connsiteY125" fmla="*/ 5710294 h 6858000"/>
              <a:gd name="connsiteX126" fmla="*/ 6122213 w 6128435"/>
              <a:gd name="connsiteY126" fmla="*/ 5714762 h 6858000"/>
              <a:gd name="connsiteX127" fmla="*/ 6121353 w 6128435"/>
              <a:gd name="connsiteY127" fmla="*/ 5721725 h 6858000"/>
              <a:gd name="connsiteX128" fmla="*/ 6121607 w 6128435"/>
              <a:gd name="connsiteY128" fmla="*/ 5721959 h 6858000"/>
              <a:gd name="connsiteX129" fmla="*/ 6120262 w 6128435"/>
              <a:gd name="connsiteY129" fmla="*/ 5728358 h 6858000"/>
              <a:gd name="connsiteX130" fmla="*/ 6110194 w 6128435"/>
              <a:gd name="connsiteY130" fmla="*/ 5758853 h 6858000"/>
              <a:gd name="connsiteX131" fmla="*/ 6127519 w 6128435"/>
              <a:gd name="connsiteY131" fmla="*/ 5865775 h 6858000"/>
              <a:gd name="connsiteX132" fmla="*/ 6128435 w 6128435"/>
              <a:gd name="connsiteY132" fmla="*/ 5870164 h 6858000"/>
              <a:gd name="connsiteX133" fmla="*/ 6119217 w 6128435"/>
              <a:gd name="connsiteY133" fmla="*/ 5888542 h 6858000"/>
              <a:gd name="connsiteX134" fmla="*/ 6115966 w 6128435"/>
              <a:gd name="connsiteY134" fmla="*/ 5898387 h 6858000"/>
              <a:gd name="connsiteX135" fmla="*/ 6111924 w 6128435"/>
              <a:gd name="connsiteY135" fmla="*/ 5900444 h 6858000"/>
              <a:gd name="connsiteX136" fmla="*/ 6108716 w 6128435"/>
              <a:gd name="connsiteY136" fmla="*/ 5915345 h 6858000"/>
              <a:gd name="connsiteX137" fmla="*/ 6109524 w 6128435"/>
              <a:gd name="connsiteY137" fmla="*/ 5917328 h 6858000"/>
              <a:gd name="connsiteX138" fmla="*/ 6102493 w 6128435"/>
              <a:gd name="connsiteY138" fmla="*/ 5928602 h 6858000"/>
              <a:gd name="connsiteX139" fmla="*/ 6056863 w 6128435"/>
              <a:gd name="connsiteY139" fmla="*/ 6000643 h 6858000"/>
              <a:gd name="connsiteX140" fmla="*/ 6045436 w 6128435"/>
              <a:gd name="connsiteY140" fmla="*/ 6124480 h 6858000"/>
              <a:gd name="connsiteX141" fmla="*/ 6030489 w 6128435"/>
              <a:gd name="connsiteY141" fmla="*/ 6317666 h 6858000"/>
              <a:gd name="connsiteX142" fmla="*/ 6007492 w 6128435"/>
              <a:gd name="connsiteY142" fmla="*/ 6440818 h 6858000"/>
              <a:gd name="connsiteX143" fmla="*/ 6009467 w 6128435"/>
              <a:gd name="connsiteY143" fmla="*/ 6487076 h 6858000"/>
              <a:gd name="connsiteX144" fmla="*/ 5995064 w 6128435"/>
              <a:gd name="connsiteY144" fmla="*/ 6540791 h 6858000"/>
              <a:gd name="connsiteX145" fmla="*/ 5996309 w 6128435"/>
              <a:gd name="connsiteY145" fmla="*/ 6543961 h 6858000"/>
              <a:gd name="connsiteX146" fmla="*/ 5996048 w 6128435"/>
              <a:gd name="connsiteY146" fmla="*/ 6555444 h 6858000"/>
              <a:gd name="connsiteX147" fmla="*/ 6002524 w 6128435"/>
              <a:gd name="connsiteY147" fmla="*/ 6560188 h 6858000"/>
              <a:gd name="connsiteX148" fmla="*/ 6006823 w 6128435"/>
              <a:gd name="connsiteY148" fmla="*/ 6578546 h 6858000"/>
              <a:gd name="connsiteX149" fmla="*/ 6004510 w 6128435"/>
              <a:gd name="connsiteY149" fmla="*/ 6599256 h 6858000"/>
              <a:gd name="connsiteX150" fmla="*/ 5986207 w 6128435"/>
              <a:gd name="connsiteY150" fmla="*/ 6695855 h 6858000"/>
              <a:gd name="connsiteX151" fmla="*/ 5979428 w 6128435"/>
              <a:gd name="connsiteY151" fmla="*/ 6754678 h 6858000"/>
              <a:gd name="connsiteX152" fmla="*/ 5983398 w 6128435"/>
              <a:gd name="connsiteY152" fmla="*/ 6778641 h 6858000"/>
              <a:gd name="connsiteX153" fmla="*/ 5984543 w 6128435"/>
              <a:gd name="connsiteY153" fmla="*/ 6811016 h 6858000"/>
              <a:gd name="connsiteX154" fmla="*/ 5981802 w 6128435"/>
              <a:gd name="connsiteY154" fmla="*/ 6838578 h 6858000"/>
              <a:gd name="connsiteX155" fmla="*/ 5979671 w 6128435"/>
              <a:gd name="connsiteY155" fmla="*/ 6858000 h 6858000"/>
              <a:gd name="connsiteX156" fmla="*/ 0 w 6128435"/>
              <a:gd name="connsiteY156" fmla="*/ 6858000 h 6858000"/>
              <a:gd name="connsiteX157" fmla="*/ 0 w 6128435"/>
              <a:gd name="connsiteY157"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93877 w 6128435"/>
              <a:gd name="connsiteY35" fmla="*/ 2368649 h 6858000"/>
              <a:gd name="connsiteX36" fmla="*/ 5311338 w 6128435"/>
              <a:gd name="connsiteY36" fmla="*/ 2404034 h 6858000"/>
              <a:gd name="connsiteX37" fmla="*/ 5338366 w 6128435"/>
              <a:gd name="connsiteY37" fmla="*/ 2465052 h 6858000"/>
              <a:gd name="connsiteX38" fmla="*/ 5371263 w 6128435"/>
              <a:gd name="connsiteY38" fmla="*/ 2586413 h 6858000"/>
              <a:gd name="connsiteX39" fmla="*/ 5407503 w 6128435"/>
              <a:gd name="connsiteY39" fmla="*/ 2786290 h 6858000"/>
              <a:gd name="connsiteX40" fmla="*/ 5407356 w 6128435"/>
              <a:gd name="connsiteY40" fmla="*/ 2787545 h 6858000"/>
              <a:gd name="connsiteX41" fmla="*/ 5411130 w 6128435"/>
              <a:gd name="connsiteY41" fmla="*/ 2788640 h 6858000"/>
              <a:gd name="connsiteX42" fmla="*/ 5416439 w 6128435"/>
              <a:gd name="connsiteY42" fmla="*/ 2805666 h 6858000"/>
              <a:gd name="connsiteX43" fmla="*/ 5416589 w 6128435"/>
              <a:gd name="connsiteY43" fmla="*/ 2810822 h 6858000"/>
              <a:gd name="connsiteX44" fmla="*/ 5418542 w 6128435"/>
              <a:gd name="connsiteY44" fmla="*/ 2817745 h 6858000"/>
              <a:gd name="connsiteX45" fmla="*/ 5418847 w 6128435"/>
              <a:gd name="connsiteY45" fmla="*/ 2817825 h 6858000"/>
              <a:gd name="connsiteX46" fmla="*/ 5457023 w 6128435"/>
              <a:gd name="connsiteY46" fmla="*/ 2858292 h 6858000"/>
              <a:gd name="connsiteX47" fmla="*/ 5479298 w 6128435"/>
              <a:gd name="connsiteY47" fmla="*/ 2947791 h 6858000"/>
              <a:gd name="connsiteX48" fmla="*/ 5481770 w 6128435"/>
              <a:gd name="connsiteY48" fmla="*/ 2951352 h 6858000"/>
              <a:gd name="connsiteX49" fmla="*/ 5482045 w 6128435"/>
              <a:gd name="connsiteY49" fmla="*/ 2984371 h 6858000"/>
              <a:gd name="connsiteX50" fmla="*/ 5482415 w 6128435"/>
              <a:gd name="connsiteY50" fmla="*/ 3004079 h 6858000"/>
              <a:gd name="connsiteX51" fmla="*/ 5503944 w 6128435"/>
              <a:gd name="connsiteY51" fmla="*/ 3123335 h 6858000"/>
              <a:gd name="connsiteX52" fmla="*/ 5516007 w 6128435"/>
              <a:gd name="connsiteY52" fmla="*/ 3258473 h 6858000"/>
              <a:gd name="connsiteX53" fmla="*/ 5566839 w 6128435"/>
              <a:gd name="connsiteY53" fmla="*/ 3345295 h 6858000"/>
              <a:gd name="connsiteX54" fmla="*/ 5589758 w 6128435"/>
              <a:gd name="connsiteY54" fmla="*/ 3506453 h 6858000"/>
              <a:gd name="connsiteX55" fmla="*/ 5596144 w 6128435"/>
              <a:gd name="connsiteY55" fmla="*/ 3534624 h 6858000"/>
              <a:gd name="connsiteX56" fmla="*/ 5597750 w 6128435"/>
              <a:gd name="connsiteY56" fmla="*/ 3534129 h 6858000"/>
              <a:gd name="connsiteX57" fmla="*/ 5599700 w 6128435"/>
              <a:gd name="connsiteY57" fmla="*/ 3547221 h 6858000"/>
              <a:gd name="connsiteX58" fmla="*/ 5615031 w 6128435"/>
              <a:gd name="connsiteY58" fmla="*/ 3557482 h 6858000"/>
              <a:gd name="connsiteX59" fmla="*/ 5618377 w 6128435"/>
              <a:gd name="connsiteY59" fmla="*/ 3588431 h 6858000"/>
              <a:gd name="connsiteX60" fmla="*/ 5612155 w 6128435"/>
              <a:gd name="connsiteY60" fmla="*/ 3589869 h 6858000"/>
              <a:gd name="connsiteX61" fmla="*/ 5620843 w 6128435"/>
              <a:gd name="connsiteY61" fmla="*/ 3606745 h 6858000"/>
              <a:gd name="connsiteX62" fmla="*/ 5655472 w 6128435"/>
              <a:gd name="connsiteY62" fmla="*/ 3678877 h 6858000"/>
              <a:gd name="connsiteX63" fmla="*/ 5680448 w 6128435"/>
              <a:gd name="connsiteY63" fmla="*/ 3717760 h 6858000"/>
              <a:gd name="connsiteX64" fmla="*/ 5683015 w 6128435"/>
              <a:gd name="connsiteY64" fmla="*/ 3762025 h 6858000"/>
              <a:gd name="connsiteX65" fmla="*/ 5696643 w 6128435"/>
              <a:gd name="connsiteY65" fmla="*/ 3773888 h 6858000"/>
              <a:gd name="connsiteX66" fmla="*/ 5699203 w 6128435"/>
              <a:gd name="connsiteY66" fmla="*/ 3775823 h 6858000"/>
              <a:gd name="connsiteX67" fmla="*/ 5704824 w 6128435"/>
              <a:gd name="connsiteY67" fmla="*/ 3785966 h 6858000"/>
              <a:gd name="connsiteX68" fmla="*/ 5712204 w 6128435"/>
              <a:gd name="connsiteY68" fmla="*/ 3785830 h 6858000"/>
              <a:gd name="connsiteX69" fmla="*/ 5724816 w 6128435"/>
              <a:gd name="connsiteY69" fmla="*/ 3798949 h 6858000"/>
              <a:gd name="connsiteX70" fmla="*/ 5733539 w 6128435"/>
              <a:gd name="connsiteY70" fmla="*/ 3818457 h 6858000"/>
              <a:gd name="connsiteX71" fmla="*/ 5768491 w 6128435"/>
              <a:gd name="connsiteY71" fmla="*/ 3914399 h 6858000"/>
              <a:gd name="connsiteX72" fmla="*/ 5793123 w 6128435"/>
              <a:gd name="connsiteY72" fmla="*/ 3969952 h 6858000"/>
              <a:gd name="connsiteX73" fmla="*/ 5808321 w 6128435"/>
              <a:gd name="connsiteY73" fmla="*/ 3988153 h 6858000"/>
              <a:gd name="connsiteX74" fmla="*/ 5825621 w 6128435"/>
              <a:gd name="connsiteY74" fmla="*/ 4015525 h 6858000"/>
              <a:gd name="connsiteX75" fmla="*/ 5860672 w 6128435"/>
              <a:gd name="connsiteY75" fmla="*/ 4061579 h 6858000"/>
              <a:gd name="connsiteX76" fmla="*/ 5872173 w 6128435"/>
              <a:gd name="connsiteY76" fmla="*/ 4088497 h 6858000"/>
              <a:gd name="connsiteX77" fmla="*/ 5883705 w 6128435"/>
              <a:gd name="connsiteY77" fmla="*/ 4101899 h 6858000"/>
              <a:gd name="connsiteX78" fmla="*/ 5885314 w 6128435"/>
              <a:gd name="connsiteY78" fmla="*/ 4108387 h 6858000"/>
              <a:gd name="connsiteX79" fmla="*/ 5894095 w 6128435"/>
              <a:gd name="connsiteY79" fmla="*/ 4128857 h 6858000"/>
              <a:gd name="connsiteX80" fmla="*/ 5898339 w 6128435"/>
              <a:gd name="connsiteY80" fmla="*/ 4140800 h 6858000"/>
              <a:gd name="connsiteX81" fmla="*/ 5899734 w 6128435"/>
              <a:gd name="connsiteY81" fmla="*/ 4145632 h 6858000"/>
              <a:gd name="connsiteX82" fmla="*/ 5903513 w 6128435"/>
              <a:gd name="connsiteY82" fmla="*/ 4187661 h 6858000"/>
              <a:gd name="connsiteX83" fmla="*/ 5917114 w 6128435"/>
              <a:gd name="connsiteY83" fmla="*/ 4213096 h 6858000"/>
              <a:gd name="connsiteX84" fmla="*/ 5921153 w 6128435"/>
              <a:gd name="connsiteY84" fmla="*/ 4236222 h 6858000"/>
              <a:gd name="connsiteX85" fmla="*/ 5924233 w 6128435"/>
              <a:gd name="connsiteY85" fmla="*/ 4242060 h 6858000"/>
              <a:gd name="connsiteX86" fmla="*/ 5928910 w 6128435"/>
              <a:gd name="connsiteY86" fmla="*/ 4300973 h 6858000"/>
              <a:gd name="connsiteX87" fmla="*/ 5939320 w 6128435"/>
              <a:gd name="connsiteY87" fmla="*/ 4340435 h 6858000"/>
              <a:gd name="connsiteX88" fmla="*/ 5946705 w 6128435"/>
              <a:gd name="connsiteY88" fmla="*/ 4428051 h 6858000"/>
              <a:gd name="connsiteX89" fmla="*/ 5949261 w 6128435"/>
              <a:gd name="connsiteY89" fmla="*/ 4449185 h 6858000"/>
              <a:gd name="connsiteX90" fmla="*/ 5957504 w 6128435"/>
              <a:gd name="connsiteY90" fmla="*/ 4465911 h 6858000"/>
              <a:gd name="connsiteX91" fmla="*/ 5964689 w 6128435"/>
              <a:gd name="connsiteY91" fmla="*/ 4468532 h 6858000"/>
              <a:gd name="connsiteX92" fmla="*/ 5967062 w 6128435"/>
              <a:gd name="connsiteY92" fmla="*/ 4479923 h 6858000"/>
              <a:gd name="connsiteX93" fmla="*/ 5968960 w 6128435"/>
              <a:gd name="connsiteY93" fmla="*/ 4482655 h 6858000"/>
              <a:gd name="connsiteX94" fmla="*/ 5978567 w 6128435"/>
              <a:gd name="connsiteY94" fmla="*/ 4498605 h 6858000"/>
              <a:gd name="connsiteX95" fmla="*/ 5980106 w 6128435"/>
              <a:gd name="connsiteY95" fmla="*/ 4585087 h 6858000"/>
              <a:gd name="connsiteX96" fmla="*/ 5998138 w 6128435"/>
              <a:gd name="connsiteY96" fmla="*/ 4697518 h 6858000"/>
              <a:gd name="connsiteX97" fmla="*/ 6013516 w 6128435"/>
              <a:gd name="connsiteY97" fmla="*/ 4786619 h 6858000"/>
              <a:gd name="connsiteX98" fmla="*/ 6025404 w 6128435"/>
              <a:gd name="connsiteY98" fmla="*/ 4858148 h 6858000"/>
              <a:gd name="connsiteX99" fmla="*/ 6007749 w 6128435"/>
              <a:gd name="connsiteY99" fmla="*/ 4964715 h 6858000"/>
              <a:gd name="connsiteX100" fmla="*/ 6005269 w 6128435"/>
              <a:gd name="connsiteY100" fmla="*/ 5150567 h 6858000"/>
              <a:gd name="connsiteX101" fmla="*/ 6001127 w 6128435"/>
              <a:gd name="connsiteY101" fmla="*/ 5164609 h 6858000"/>
              <a:gd name="connsiteX102" fmla="*/ 5996647 w 6128435"/>
              <a:gd name="connsiteY102" fmla="*/ 5185640 h 6858000"/>
              <a:gd name="connsiteX103" fmla="*/ 5998514 w 6128435"/>
              <a:gd name="connsiteY103" fmla="*/ 5189673 h 6858000"/>
              <a:gd name="connsiteX104" fmla="*/ 5995970 w 6128435"/>
              <a:gd name="connsiteY104" fmla="*/ 5221547 h 6858000"/>
              <a:gd name="connsiteX105" fmla="*/ 5997218 w 6128435"/>
              <a:gd name="connsiteY105" fmla="*/ 5222031 h 6858000"/>
              <a:gd name="connsiteX106" fmla="*/ 6002116 w 6128435"/>
              <a:gd name="connsiteY106" fmla="*/ 5231223 h 6858000"/>
              <a:gd name="connsiteX107" fmla="*/ 6008541 w 6128435"/>
              <a:gd name="connsiteY107" fmla="*/ 5248680 h 6858000"/>
              <a:gd name="connsiteX108" fmla="*/ 6039260 w 6128435"/>
              <a:gd name="connsiteY108" fmla="*/ 5289518 h 6858000"/>
              <a:gd name="connsiteX109" fmla="*/ 6036748 w 6128435"/>
              <a:gd name="connsiteY109" fmla="*/ 5322752 h 6858000"/>
              <a:gd name="connsiteX110" fmla="*/ 6036943 w 6128435"/>
              <a:gd name="connsiteY110" fmla="*/ 5329480 h 6858000"/>
              <a:gd name="connsiteX111" fmla="*/ 6037236 w 6128435"/>
              <a:gd name="connsiteY111" fmla="*/ 5329634 h 6858000"/>
              <a:gd name="connsiteX112" fmla="*/ 6038019 w 6128435"/>
              <a:gd name="connsiteY112" fmla="*/ 5336764 h 6858000"/>
              <a:gd name="connsiteX113" fmla="*/ 6037298 w 6128435"/>
              <a:gd name="connsiteY113" fmla="*/ 5341753 h 6858000"/>
              <a:gd name="connsiteX114" fmla="*/ 6037677 w 6128435"/>
              <a:gd name="connsiteY114" fmla="*/ 5354807 h 6858000"/>
              <a:gd name="connsiteX115" fmla="*/ 6039728 w 6128435"/>
              <a:gd name="connsiteY115" fmla="*/ 5359416 h 6858000"/>
              <a:gd name="connsiteX116" fmla="*/ 6043311 w 6128435"/>
              <a:gd name="connsiteY116" fmla="*/ 5361407 h 6858000"/>
              <a:gd name="connsiteX117" fmla="*/ 6042954 w 6128435"/>
              <a:gd name="connsiteY117" fmla="*/ 5362576 h 6858000"/>
              <a:gd name="connsiteX118" fmla="*/ 6053435 w 6128435"/>
              <a:gd name="connsiteY118" fmla="*/ 5387547 h 6858000"/>
              <a:gd name="connsiteX119" fmla="*/ 6065933 w 6128435"/>
              <a:gd name="connsiteY119" fmla="*/ 5443002 h 6858000"/>
              <a:gd name="connsiteX120" fmla="*/ 6068640 w 6128435"/>
              <a:gd name="connsiteY120" fmla="*/ 5474503 h 6858000"/>
              <a:gd name="connsiteX121" fmla="*/ 6080922 w 6128435"/>
              <a:gd name="connsiteY121" fmla="*/ 5561070 h 6858000"/>
              <a:gd name="connsiteX122" fmla="*/ 6096949 w 6128435"/>
              <a:gd name="connsiteY122" fmla="*/ 5648179 h 6858000"/>
              <a:gd name="connsiteX123" fmla="*/ 6125703 w 6128435"/>
              <a:gd name="connsiteY123" fmla="*/ 5692894 h 6858000"/>
              <a:gd name="connsiteX124" fmla="*/ 6126670 w 6128435"/>
              <a:gd name="connsiteY124" fmla="*/ 5697882 h 6858000"/>
              <a:gd name="connsiteX125" fmla="*/ 6124061 w 6128435"/>
              <a:gd name="connsiteY125" fmla="*/ 5710294 h 6858000"/>
              <a:gd name="connsiteX126" fmla="*/ 6122213 w 6128435"/>
              <a:gd name="connsiteY126" fmla="*/ 5714762 h 6858000"/>
              <a:gd name="connsiteX127" fmla="*/ 6121353 w 6128435"/>
              <a:gd name="connsiteY127" fmla="*/ 5721725 h 6858000"/>
              <a:gd name="connsiteX128" fmla="*/ 6121607 w 6128435"/>
              <a:gd name="connsiteY128" fmla="*/ 5721959 h 6858000"/>
              <a:gd name="connsiteX129" fmla="*/ 6120262 w 6128435"/>
              <a:gd name="connsiteY129" fmla="*/ 5728358 h 6858000"/>
              <a:gd name="connsiteX130" fmla="*/ 6110194 w 6128435"/>
              <a:gd name="connsiteY130" fmla="*/ 5758853 h 6858000"/>
              <a:gd name="connsiteX131" fmla="*/ 6127519 w 6128435"/>
              <a:gd name="connsiteY131" fmla="*/ 5865775 h 6858000"/>
              <a:gd name="connsiteX132" fmla="*/ 6128435 w 6128435"/>
              <a:gd name="connsiteY132" fmla="*/ 5870164 h 6858000"/>
              <a:gd name="connsiteX133" fmla="*/ 6119217 w 6128435"/>
              <a:gd name="connsiteY133" fmla="*/ 5888542 h 6858000"/>
              <a:gd name="connsiteX134" fmla="*/ 6115966 w 6128435"/>
              <a:gd name="connsiteY134" fmla="*/ 5898387 h 6858000"/>
              <a:gd name="connsiteX135" fmla="*/ 6111924 w 6128435"/>
              <a:gd name="connsiteY135" fmla="*/ 5900444 h 6858000"/>
              <a:gd name="connsiteX136" fmla="*/ 6108716 w 6128435"/>
              <a:gd name="connsiteY136" fmla="*/ 5915345 h 6858000"/>
              <a:gd name="connsiteX137" fmla="*/ 6109524 w 6128435"/>
              <a:gd name="connsiteY137" fmla="*/ 5917328 h 6858000"/>
              <a:gd name="connsiteX138" fmla="*/ 6102493 w 6128435"/>
              <a:gd name="connsiteY138" fmla="*/ 5928602 h 6858000"/>
              <a:gd name="connsiteX139" fmla="*/ 6056863 w 6128435"/>
              <a:gd name="connsiteY139" fmla="*/ 6000643 h 6858000"/>
              <a:gd name="connsiteX140" fmla="*/ 6045436 w 6128435"/>
              <a:gd name="connsiteY140" fmla="*/ 6124480 h 6858000"/>
              <a:gd name="connsiteX141" fmla="*/ 6030489 w 6128435"/>
              <a:gd name="connsiteY141" fmla="*/ 6317666 h 6858000"/>
              <a:gd name="connsiteX142" fmla="*/ 6007492 w 6128435"/>
              <a:gd name="connsiteY142" fmla="*/ 6440818 h 6858000"/>
              <a:gd name="connsiteX143" fmla="*/ 6009467 w 6128435"/>
              <a:gd name="connsiteY143" fmla="*/ 6487076 h 6858000"/>
              <a:gd name="connsiteX144" fmla="*/ 5995064 w 6128435"/>
              <a:gd name="connsiteY144" fmla="*/ 6540791 h 6858000"/>
              <a:gd name="connsiteX145" fmla="*/ 5996309 w 6128435"/>
              <a:gd name="connsiteY145" fmla="*/ 6543961 h 6858000"/>
              <a:gd name="connsiteX146" fmla="*/ 5996048 w 6128435"/>
              <a:gd name="connsiteY146" fmla="*/ 6555444 h 6858000"/>
              <a:gd name="connsiteX147" fmla="*/ 6002524 w 6128435"/>
              <a:gd name="connsiteY147" fmla="*/ 6560188 h 6858000"/>
              <a:gd name="connsiteX148" fmla="*/ 6006823 w 6128435"/>
              <a:gd name="connsiteY148" fmla="*/ 6578546 h 6858000"/>
              <a:gd name="connsiteX149" fmla="*/ 6004510 w 6128435"/>
              <a:gd name="connsiteY149" fmla="*/ 6599256 h 6858000"/>
              <a:gd name="connsiteX150" fmla="*/ 5986207 w 6128435"/>
              <a:gd name="connsiteY150" fmla="*/ 6695855 h 6858000"/>
              <a:gd name="connsiteX151" fmla="*/ 5979428 w 6128435"/>
              <a:gd name="connsiteY151" fmla="*/ 6754678 h 6858000"/>
              <a:gd name="connsiteX152" fmla="*/ 5983398 w 6128435"/>
              <a:gd name="connsiteY152" fmla="*/ 6778641 h 6858000"/>
              <a:gd name="connsiteX153" fmla="*/ 5984543 w 6128435"/>
              <a:gd name="connsiteY153" fmla="*/ 6811016 h 6858000"/>
              <a:gd name="connsiteX154" fmla="*/ 5981802 w 6128435"/>
              <a:gd name="connsiteY154" fmla="*/ 6838578 h 6858000"/>
              <a:gd name="connsiteX155" fmla="*/ 5979671 w 6128435"/>
              <a:gd name="connsiteY155" fmla="*/ 6858000 h 6858000"/>
              <a:gd name="connsiteX156" fmla="*/ 0 w 6128435"/>
              <a:gd name="connsiteY156" fmla="*/ 6858000 h 6858000"/>
              <a:gd name="connsiteX157" fmla="*/ 0 w 6128435"/>
              <a:gd name="connsiteY157"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93877 w 6128435"/>
              <a:gd name="connsiteY35" fmla="*/ 2368649 h 6858000"/>
              <a:gd name="connsiteX36" fmla="*/ 5311338 w 6128435"/>
              <a:gd name="connsiteY36" fmla="*/ 2404034 h 6858000"/>
              <a:gd name="connsiteX37" fmla="*/ 5338366 w 6128435"/>
              <a:gd name="connsiteY37" fmla="*/ 2465052 h 6858000"/>
              <a:gd name="connsiteX38" fmla="*/ 5371263 w 6128435"/>
              <a:gd name="connsiteY38" fmla="*/ 2586413 h 6858000"/>
              <a:gd name="connsiteX39" fmla="*/ 5407503 w 6128435"/>
              <a:gd name="connsiteY39" fmla="*/ 2786290 h 6858000"/>
              <a:gd name="connsiteX40" fmla="*/ 5407356 w 6128435"/>
              <a:gd name="connsiteY40" fmla="*/ 2787545 h 6858000"/>
              <a:gd name="connsiteX41" fmla="*/ 5411130 w 6128435"/>
              <a:gd name="connsiteY41" fmla="*/ 2788640 h 6858000"/>
              <a:gd name="connsiteX42" fmla="*/ 5416439 w 6128435"/>
              <a:gd name="connsiteY42" fmla="*/ 2805666 h 6858000"/>
              <a:gd name="connsiteX43" fmla="*/ 5416589 w 6128435"/>
              <a:gd name="connsiteY43" fmla="*/ 2810822 h 6858000"/>
              <a:gd name="connsiteX44" fmla="*/ 5418542 w 6128435"/>
              <a:gd name="connsiteY44" fmla="*/ 2817745 h 6858000"/>
              <a:gd name="connsiteX45" fmla="*/ 5418847 w 6128435"/>
              <a:gd name="connsiteY45" fmla="*/ 2817825 h 6858000"/>
              <a:gd name="connsiteX46" fmla="*/ 5457023 w 6128435"/>
              <a:gd name="connsiteY46" fmla="*/ 2858292 h 6858000"/>
              <a:gd name="connsiteX47" fmla="*/ 5479298 w 6128435"/>
              <a:gd name="connsiteY47" fmla="*/ 2947791 h 6858000"/>
              <a:gd name="connsiteX48" fmla="*/ 5481770 w 6128435"/>
              <a:gd name="connsiteY48" fmla="*/ 2951352 h 6858000"/>
              <a:gd name="connsiteX49" fmla="*/ 5482045 w 6128435"/>
              <a:gd name="connsiteY49" fmla="*/ 2984371 h 6858000"/>
              <a:gd name="connsiteX50" fmla="*/ 5482415 w 6128435"/>
              <a:gd name="connsiteY50" fmla="*/ 3004079 h 6858000"/>
              <a:gd name="connsiteX51" fmla="*/ 5503944 w 6128435"/>
              <a:gd name="connsiteY51" fmla="*/ 3123335 h 6858000"/>
              <a:gd name="connsiteX52" fmla="*/ 5516007 w 6128435"/>
              <a:gd name="connsiteY52" fmla="*/ 3258473 h 6858000"/>
              <a:gd name="connsiteX53" fmla="*/ 5566839 w 6128435"/>
              <a:gd name="connsiteY53" fmla="*/ 3345295 h 6858000"/>
              <a:gd name="connsiteX54" fmla="*/ 5589758 w 6128435"/>
              <a:gd name="connsiteY54" fmla="*/ 3506453 h 6858000"/>
              <a:gd name="connsiteX55" fmla="*/ 5596144 w 6128435"/>
              <a:gd name="connsiteY55" fmla="*/ 3534624 h 6858000"/>
              <a:gd name="connsiteX56" fmla="*/ 5597750 w 6128435"/>
              <a:gd name="connsiteY56" fmla="*/ 3534129 h 6858000"/>
              <a:gd name="connsiteX57" fmla="*/ 5599700 w 6128435"/>
              <a:gd name="connsiteY57" fmla="*/ 3547221 h 6858000"/>
              <a:gd name="connsiteX58" fmla="*/ 5615031 w 6128435"/>
              <a:gd name="connsiteY58" fmla="*/ 3557482 h 6858000"/>
              <a:gd name="connsiteX59" fmla="*/ 5618377 w 6128435"/>
              <a:gd name="connsiteY59" fmla="*/ 3588431 h 6858000"/>
              <a:gd name="connsiteX60" fmla="*/ 5612155 w 6128435"/>
              <a:gd name="connsiteY60" fmla="*/ 3589869 h 6858000"/>
              <a:gd name="connsiteX61" fmla="*/ 5620843 w 6128435"/>
              <a:gd name="connsiteY61" fmla="*/ 3606745 h 6858000"/>
              <a:gd name="connsiteX62" fmla="*/ 5655472 w 6128435"/>
              <a:gd name="connsiteY62" fmla="*/ 3678877 h 6858000"/>
              <a:gd name="connsiteX63" fmla="*/ 5680448 w 6128435"/>
              <a:gd name="connsiteY63" fmla="*/ 3717760 h 6858000"/>
              <a:gd name="connsiteX64" fmla="*/ 5683015 w 6128435"/>
              <a:gd name="connsiteY64" fmla="*/ 3762025 h 6858000"/>
              <a:gd name="connsiteX65" fmla="*/ 5696643 w 6128435"/>
              <a:gd name="connsiteY65" fmla="*/ 3773888 h 6858000"/>
              <a:gd name="connsiteX66" fmla="*/ 5699203 w 6128435"/>
              <a:gd name="connsiteY66" fmla="*/ 3775823 h 6858000"/>
              <a:gd name="connsiteX67" fmla="*/ 5704824 w 6128435"/>
              <a:gd name="connsiteY67" fmla="*/ 3785966 h 6858000"/>
              <a:gd name="connsiteX68" fmla="*/ 5712204 w 6128435"/>
              <a:gd name="connsiteY68" fmla="*/ 3785830 h 6858000"/>
              <a:gd name="connsiteX69" fmla="*/ 5724816 w 6128435"/>
              <a:gd name="connsiteY69" fmla="*/ 3798949 h 6858000"/>
              <a:gd name="connsiteX70" fmla="*/ 5733539 w 6128435"/>
              <a:gd name="connsiteY70" fmla="*/ 3818457 h 6858000"/>
              <a:gd name="connsiteX71" fmla="*/ 5768491 w 6128435"/>
              <a:gd name="connsiteY71" fmla="*/ 3914399 h 6858000"/>
              <a:gd name="connsiteX72" fmla="*/ 5793123 w 6128435"/>
              <a:gd name="connsiteY72" fmla="*/ 3969952 h 6858000"/>
              <a:gd name="connsiteX73" fmla="*/ 5808321 w 6128435"/>
              <a:gd name="connsiteY73" fmla="*/ 3988153 h 6858000"/>
              <a:gd name="connsiteX74" fmla="*/ 5825621 w 6128435"/>
              <a:gd name="connsiteY74" fmla="*/ 4015525 h 6858000"/>
              <a:gd name="connsiteX75" fmla="*/ 5860672 w 6128435"/>
              <a:gd name="connsiteY75" fmla="*/ 4061579 h 6858000"/>
              <a:gd name="connsiteX76" fmla="*/ 5872173 w 6128435"/>
              <a:gd name="connsiteY76" fmla="*/ 4088497 h 6858000"/>
              <a:gd name="connsiteX77" fmla="*/ 5883705 w 6128435"/>
              <a:gd name="connsiteY77" fmla="*/ 4101899 h 6858000"/>
              <a:gd name="connsiteX78" fmla="*/ 5885314 w 6128435"/>
              <a:gd name="connsiteY78" fmla="*/ 4108387 h 6858000"/>
              <a:gd name="connsiteX79" fmla="*/ 5894095 w 6128435"/>
              <a:gd name="connsiteY79" fmla="*/ 4128857 h 6858000"/>
              <a:gd name="connsiteX80" fmla="*/ 5898339 w 6128435"/>
              <a:gd name="connsiteY80" fmla="*/ 4140800 h 6858000"/>
              <a:gd name="connsiteX81" fmla="*/ 5899734 w 6128435"/>
              <a:gd name="connsiteY81" fmla="*/ 4145632 h 6858000"/>
              <a:gd name="connsiteX82" fmla="*/ 5903513 w 6128435"/>
              <a:gd name="connsiteY82" fmla="*/ 4187661 h 6858000"/>
              <a:gd name="connsiteX83" fmla="*/ 5917114 w 6128435"/>
              <a:gd name="connsiteY83" fmla="*/ 4213096 h 6858000"/>
              <a:gd name="connsiteX84" fmla="*/ 5921153 w 6128435"/>
              <a:gd name="connsiteY84" fmla="*/ 4236222 h 6858000"/>
              <a:gd name="connsiteX85" fmla="*/ 5924233 w 6128435"/>
              <a:gd name="connsiteY85" fmla="*/ 4242060 h 6858000"/>
              <a:gd name="connsiteX86" fmla="*/ 5928910 w 6128435"/>
              <a:gd name="connsiteY86" fmla="*/ 4300973 h 6858000"/>
              <a:gd name="connsiteX87" fmla="*/ 5939320 w 6128435"/>
              <a:gd name="connsiteY87" fmla="*/ 4340435 h 6858000"/>
              <a:gd name="connsiteX88" fmla="*/ 5946705 w 6128435"/>
              <a:gd name="connsiteY88" fmla="*/ 4428051 h 6858000"/>
              <a:gd name="connsiteX89" fmla="*/ 5949261 w 6128435"/>
              <a:gd name="connsiteY89" fmla="*/ 4449185 h 6858000"/>
              <a:gd name="connsiteX90" fmla="*/ 5957504 w 6128435"/>
              <a:gd name="connsiteY90" fmla="*/ 4465911 h 6858000"/>
              <a:gd name="connsiteX91" fmla="*/ 5964689 w 6128435"/>
              <a:gd name="connsiteY91" fmla="*/ 4468532 h 6858000"/>
              <a:gd name="connsiteX92" fmla="*/ 5967062 w 6128435"/>
              <a:gd name="connsiteY92" fmla="*/ 4479923 h 6858000"/>
              <a:gd name="connsiteX93" fmla="*/ 5968960 w 6128435"/>
              <a:gd name="connsiteY93" fmla="*/ 4482655 h 6858000"/>
              <a:gd name="connsiteX94" fmla="*/ 5978567 w 6128435"/>
              <a:gd name="connsiteY94" fmla="*/ 4498605 h 6858000"/>
              <a:gd name="connsiteX95" fmla="*/ 5980106 w 6128435"/>
              <a:gd name="connsiteY95" fmla="*/ 4585087 h 6858000"/>
              <a:gd name="connsiteX96" fmla="*/ 5998138 w 6128435"/>
              <a:gd name="connsiteY96" fmla="*/ 4697518 h 6858000"/>
              <a:gd name="connsiteX97" fmla="*/ 6013516 w 6128435"/>
              <a:gd name="connsiteY97" fmla="*/ 4786619 h 6858000"/>
              <a:gd name="connsiteX98" fmla="*/ 6025404 w 6128435"/>
              <a:gd name="connsiteY98" fmla="*/ 4858148 h 6858000"/>
              <a:gd name="connsiteX99" fmla="*/ 6007749 w 6128435"/>
              <a:gd name="connsiteY99" fmla="*/ 4964715 h 6858000"/>
              <a:gd name="connsiteX100" fmla="*/ 6005269 w 6128435"/>
              <a:gd name="connsiteY100" fmla="*/ 5150567 h 6858000"/>
              <a:gd name="connsiteX101" fmla="*/ 6001127 w 6128435"/>
              <a:gd name="connsiteY101" fmla="*/ 5164609 h 6858000"/>
              <a:gd name="connsiteX102" fmla="*/ 5996647 w 6128435"/>
              <a:gd name="connsiteY102" fmla="*/ 5185640 h 6858000"/>
              <a:gd name="connsiteX103" fmla="*/ 5998514 w 6128435"/>
              <a:gd name="connsiteY103" fmla="*/ 5189673 h 6858000"/>
              <a:gd name="connsiteX104" fmla="*/ 5995970 w 6128435"/>
              <a:gd name="connsiteY104" fmla="*/ 5221547 h 6858000"/>
              <a:gd name="connsiteX105" fmla="*/ 5997218 w 6128435"/>
              <a:gd name="connsiteY105" fmla="*/ 5222031 h 6858000"/>
              <a:gd name="connsiteX106" fmla="*/ 6002116 w 6128435"/>
              <a:gd name="connsiteY106" fmla="*/ 5231223 h 6858000"/>
              <a:gd name="connsiteX107" fmla="*/ 6008541 w 6128435"/>
              <a:gd name="connsiteY107" fmla="*/ 5248680 h 6858000"/>
              <a:gd name="connsiteX108" fmla="*/ 6039260 w 6128435"/>
              <a:gd name="connsiteY108" fmla="*/ 5289518 h 6858000"/>
              <a:gd name="connsiteX109" fmla="*/ 6036748 w 6128435"/>
              <a:gd name="connsiteY109" fmla="*/ 5322752 h 6858000"/>
              <a:gd name="connsiteX110" fmla="*/ 6036943 w 6128435"/>
              <a:gd name="connsiteY110" fmla="*/ 5329480 h 6858000"/>
              <a:gd name="connsiteX111" fmla="*/ 6037236 w 6128435"/>
              <a:gd name="connsiteY111" fmla="*/ 5329634 h 6858000"/>
              <a:gd name="connsiteX112" fmla="*/ 6038019 w 6128435"/>
              <a:gd name="connsiteY112" fmla="*/ 5336764 h 6858000"/>
              <a:gd name="connsiteX113" fmla="*/ 6037298 w 6128435"/>
              <a:gd name="connsiteY113" fmla="*/ 5341753 h 6858000"/>
              <a:gd name="connsiteX114" fmla="*/ 6037677 w 6128435"/>
              <a:gd name="connsiteY114" fmla="*/ 5354807 h 6858000"/>
              <a:gd name="connsiteX115" fmla="*/ 6039728 w 6128435"/>
              <a:gd name="connsiteY115" fmla="*/ 5359416 h 6858000"/>
              <a:gd name="connsiteX116" fmla="*/ 6043311 w 6128435"/>
              <a:gd name="connsiteY116" fmla="*/ 5361407 h 6858000"/>
              <a:gd name="connsiteX117" fmla="*/ 6042954 w 6128435"/>
              <a:gd name="connsiteY117" fmla="*/ 5362576 h 6858000"/>
              <a:gd name="connsiteX118" fmla="*/ 6053435 w 6128435"/>
              <a:gd name="connsiteY118" fmla="*/ 5387547 h 6858000"/>
              <a:gd name="connsiteX119" fmla="*/ 6065933 w 6128435"/>
              <a:gd name="connsiteY119" fmla="*/ 5443002 h 6858000"/>
              <a:gd name="connsiteX120" fmla="*/ 6068640 w 6128435"/>
              <a:gd name="connsiteY120" fmla="*/ 5474503 h 6858000"/>
              <a:gd name="connsiteX121" fmla="*/ 6080922 w 6128435"/>
              <a:gd name="connsiteY121" fmla="*/ 5561070 h 6858000"/>
              <a:gd name="connsiteX122" fmla="*/ 6096949 w 6128435"/>
              <a:gd name="connsiteY122" fmla="*/ 5648179 h 6858000"/>
              <a:gd name="connsiteX123" fmla="*/ 6125703 w 6128435"/>
              <a:gd name="connsiteY123" fmla="*/ 5692894 h 6858000"/>
              <a:gd name="connsiteX124" fmla="*/ 6126670 w 6128435"/>
              <a:gd name="connsiteY124" fmla="*/ 5697882 h 6858000"/>
              <a:gd name="connsiteX125" fmla="*/ 6124061 w 6128435"/>
              <a:gd name="connsiteY125" fmla="*/ 5710294 h 6858000"/>
              <a:gd name="connsiteX126" fmla="*/ 6122213 w 6128435"/>
              <a:gd name="connsiteY126" fmla="*/ 5714762 h 6858000"/>
              <a:gd name="connsiteX127" fmla="*/ 6121353 w 6128435"/>
              <a:gd name="connsiteY127" fmla="*/ 5721725 h 6858000"/>
              <a:gd name="connsiteX128" fmla="*/ 6121607 w 6128435"/>
              <a:gd name="connsiteY128" fmla="*/ 5721959 h 6858000"/>
              <a:gd name="connsiteX129" fmla="*/ 6120262 w 6128435"/>
              <a:gd name="connsiteY129" fmla="*/ 5728358 h 6858000"/>
              <a:gd name="connsiteX130" fmla="*/ 6110194 w 6128435"/>
              <a:gd name="connsiteY130" fmla="*/ 5758853 h 6858000"/>
              <a:gd name="connsiteX131" fmla="*/ 6127519 w 6128435"/>
              <a:gd name="connsiteY131" fmla="*/ 5865775 h 6858000"/>
              <a:gd name="connsiteX132" fmla="*/ 6128435 w 6128435"/>
              <a:gd name="connsiteY132" fmla="*/ 5870164 h 6858000"/>
              <a:gd name="connsiteX133" fmla="*/ 6119217 w 6128435"/>
              <a:gd name="connsiteY133" fmla="*/ 5888542 h 6858000"/>
              <a:gd name="connsiteX134" fmla="*/ 6115966 w 6128435"/>
              <a:gd name="connsiteY134" fmla="*/ 5898387 h 6858000"/>
              <a:gd name="connsiteX135" fmla="*/ 6108716 w 6128435"/>
              <a:gd name="connsiteY135" fmla="*/ 5915345 h 6858000"/>
              <a:gd name="connsiteX136" fmla="*/ 6109524 w 6128435"/>
              <a:gd name="connsiteY136" fmla="*/ 5917328 h 6858000"/>
              <a:gd name="connsiteX137" fmla="*/ 6102493 w 6128435"/>
              <a:gd name="connsiteY137" fmla="*/ 5928602 h 6858000"/>
              <a:gd name="connsiteX138" fmla="*/ 6056863 w 6128435"/>
              <a:gd name="connsiteY138" fmla="*/ 6000643 h 6858000"/>
              <a:gd name="connsiteX139" fmla="*/ 6045436 w 6128435"/>
              <a:gd name="connsiteY139" fmla="*/ 6124480 h 6858000"/>
              <a:gd name="connsiteX140" fmla="*/ 6030489 w 6128435"/>
              <a:gd name="connsiteY140" fmla="*/ 6317666 h 6858000"/>
              <a:gd name="connsiteX141" fmla="*/ 6007492 w 6128435"/>
              <a:gd name="connsiteY141" fmla="*/ 6440818 h 6858000"/>
              <a:gd name="connsiteX142" fmla="*/ 6009467 w 6128435"/>
              <a:gd name="connsiteY142" fmla="*/ 6487076 h 6858000"/>
              <a:gd name="connsiteX143" fmla="*/ 5995064 w 6128435"/>
              <a:gd name="connsiteY143" fmla="*/ 6540791 h 6858000"/>
              <a:gd name="connsiteX144" fmla="*/ 5996309 w 6128435"/>
              <a:gd name="connsiteY144" fmla="*/ 6543961 h 6858000"/>
              <a:gd name="connsiteX145" fmla="*/ 5996048 w 6128435"/>
              <a:gd name="connsiteY145" fmla="*/ 6555444 h 6858000"/>
              <a:gd name="connsiteX146" fmla="*/ 6002524 w 6128435"/>
              <a:gd name="connsiteY146" fmla="*/ 6560188 h 6858000"/>
              <a:gd name="connsiteX147" fmla="*/ 6006823 w 6128435"/>
              <a:gd name="connsiteY147" fmla="*/ 6578546 h 6858000"/>
              <a:gd name="connsiteX148" fmla="*/ 6004510 w 6128435"/>
              <a:gd name="connsiteY148" fmla="*/ 6599256 h 6858000"/>
              <a:gd name="connsiteX149" fmla="*/ 5986207 w 6128435"/>
              <a:gd name="connsiteY149" fmla="*/ 6695855 h 6858000"/>
              <a:gd name="connsiteX150" fmla="*/ 5979428 w 6128435"/>
              <a:gd name="connsiteY150" fmla="*/ 6754678 h 6858000"/>
              <a:gd name="connsiteX151" fmla="*/ 5983398 w 6128435"/>
              <a:gd name="connsiteY151" fmla="*/ 6778641 h 6858000"/>
              <a:gd name="connsiteX152" fmla="*/ 5984543 w 6128435"/>
              <a:gd name="connsiteY152" fmla="*/ 6811016 h 6858000"/>
              <a:gd name="connsiteX153" fmla="*/ 5981802 w 6128435"/>
              <a:gd name="connsiteY153" fmla="*/ 6838578 h 6858000"/>
              <a:gd name="connsiteX154" fmla="*/ 5979671 w 6128435"/>
              <a:gd name="connsiteY154" fmla="*/ 6858000 h 6858000"/>
              <a:gd name="connsiteX155" fmla="*/ 0 w 6128435"/>
              <a:gd name="connsiteY155" fmla="*/ 6858000 h 6858000"/>
              <a:gd name="connsiteX156" fmla="*/ 0 w 6128435"/>
              <a:gd name="connsiteY156"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93877 w 6128435"/>
              <a:gd name="connsiteY35" fmla="*/ 2368649 h 6858000"/>
              <a:gd name="connsiteX36" fmla="*/ 5311338 w 6128435"/>
              <a:gd name="connsiteY36" fmla="*/ 2404034 h 6858000"/>
              <a:gd name="connsiteX37" fmla="*/ 5338366 w 6128435"/>
              <a:gd name="connsiteY37" fmla="*/ 2465052 h 6858000"/>
              <a:gd name="connsiteX38" fmla="*/ 5371263 w 6128435"/>
              <a:gd name="connsiteY38" fmla="*/ 2586413 h 6858000"/>
              <a:gd name="connsiteX39" fmla="*/ 5407503 w 6128435"/>
              <a:gd name="connsiteY39" fmla="*/ 2786290 h 6858000"/>
              <a:gd name="connsiteX40" fmla="*/ 5407356 w 6128435"/>
              <a:gd name="connsiteY40" fmla="*/ 2787545 h 6858000"/>
              <a:gd name="connsiteX41" fmla="*/ 5411130 w 6128435"/>
              <a:gd name="connsiteY41" fmla="*/ 2788640 h 6858000"/>
              <a:gd name="connsiteX42" fmla="*/ 5416439 w 6128435"/>
              <a:gd name="connsiteY42" fmla="*/ 2805666 h 6858000"/>
              <a:gd name="connsiteX43" fmla="*/ 5416589 w 6128435"/>
              <a:gd name="connsiteY43" fmla="*/ 2810822 h 6858000"/>
              <a:gd name="connsiteX44" fmla="*/ 5418542 w 6128435"/>
              <a:gd name="connsiteY44" fmla="*/ 2817745 h 6858000"/>
              <a:gd name="connsiteX45" fmla="*/ 5418847 w 6128435"/>
              <a:gd name="connsiteY45" fmla="*/ 2817825 h 6858000"/>
              <a:gd name="connsiteX46" fmla="*/ 5457023 w 6128435"/>
              <a:gd name="connsiteY46" fmla="*/ 2858292 h 6858000"/>
              <a:gd name="connsiteX47" fmla="*/ 5479298 w 6128435"/>
              <a:gd name="connsiteY47" fmla="*/ 2947791 h 6858000"/>
              <a:gd name="connsiteX48" fmla="*/ 5481770 w 6128435"/>
              <a:gd name="connsiteY48" fmla="*/ 2951352 h 6858000"/>
              <a:gd name="connsiteX49" fmla="*/ 5482045 w 6128435"/>
              <a:gd name="connsiteY49" fmla="*/ 2984371 h 6858000"/>
              <a:gd name="connsiteX50" fmla="*/ 5482415 w 6128435"/>
              <a:gd name="connsiteY50" fmla="*/ 3004079 h 6858000"/>
              <a:gd name="connsiteX51" fmla="*/ 5503944 w 6128435"/>
              <a:gd name="connsiteY51" fmla="*/ 3123335 h 6858000"/>
              <a:gd name="connsiteX52" fmla="*/ 5516007 w 6128435"/>
              <a:gd name="connsiteY52" fmla="*/ 3258473 h 6858000"/>
              <a:gd name="connsiteX53" fmla="*/ 5566839 w 6128435"/>
              <a:gd name="connsiteY53" fmla="*/ 3345295 h 6858000"/>
              <a:gd name="connsiteX54" fmla="*/ 5589758 w 6128435"/>
              <a:gd name="connsiteY54" fmla="*/ 3506453 h 6858000"/>
              <a:gd name="connsiteX55" fmla="*/ 5596144 w 6128435"/>
              <a:gd name="connsiteY55" fmla="*/ 3534624 h 6858000"/>
              <a:gd name="connsiteX56" fmla="*/ 5597750 w 6128435"/>
              <a:gd name="connsiteY56" fmla="*/ 3534129 h 6858000"/>
              <a:gd name="connsiteX57" fmla="*/ 5599700 w 6128435"/>
              <a:gd name="connsiteY57" fmla="*/ 3547221 h 6858000"/>
              <a:gd name="connsiteX58" fmla="*/ 5615031 w 6128435"/>
              <a:gd name="connsiteY58" fmla="*/ 3557482 h 6858000"/>
              <a:gd name="connsiteX59" fmla="*/ 5618377 w 6128435"/>
              <a:gd name="connsiteY59" fmla="*/ 3588431 h 6858000"/>
              <a:gd name="connsiteX60" fmla="*/ 5612155 w 6128435"/>
              <a:gd name="connsiteY60" fmla="*/ 3589869 h 6858000"/>
              <a:gd name="connsiteX61" fmla="*/ 5620843 w 6128435"/>
              <a:gd name="connsiteY61" fmla="*/ 3606745 h 6858000"/>
              <a:gd name="connsiteX62" fmla="*/ 5655472 w 6128435"/>
              <a:gd name="connsiteY62" fmla="*/ 3678877 h 6858000"/>
              <a:gd name="connsiteX63" fmla="*/ 5680448 w 6128435"/>
              <a:gd name="connsiteY63" fmla="*/ 3717760 h 6858000"/>
              <a:gd name="connsiteX64" fmla="*/ 5683015 w 6128435"/>
              <a:gd name="connsiteY64" fmla="*/ 3762025 h 6858000"/>
              <a:gd name="connsiteX65" fmla="*/ 5696643 w 6128435"/>
              <a:gd name="connsiteY65" fmla="*/ 3773888 h 6858000"/>
              <a:gd name="connsiteX66" fmla="*/ 5699203 w 6128435"/>
              <a:gd name="connsiteY66" fmla="*/ 3775823 h 6858000"/>
              <a:gd name="connsiteX67" fmla="*/ 5704824 w 6128435"/>
              <a:gd name="connsiteY67" fmla="*/ 3785966 h 6858000"/>
              <a:gd name="connsiteX68" fmla="*/ 5712204 w 6128435"/>
              <a:gd name="connsiteY68" fmla="*/ 3785830 h 6858000"/>
              <a:gd name="connsiteX69" fmla="*/ 5724816 w 6128435"/>
              <a:gd name="connsiteY69" fmla="*/ 3798949 h 6858000"/>
              <a:gd name="connsiteX70" fmla="*/ 5733539 w 6128435"/>
              <a:gd name="connsiteY70" fmla="*/ 3818457 h 6858000"/>
              <a:gd name="connsiteX71" fmla="*/ 5768491 w 6128435"/>
              <a:gd name="connsiteY71" fmla="*/ 3914399 h 6858000"/>
              <a:gd name="connsiteX72" fmla="*/ 5793123 w 6128435"/>
              <a:gd name="connsiteY72" fmla="*/ 3969952 h 6858000"/>
              <a:gd name="connsiteX73" fmla="*/ 5808321 w 6128435"/>
              <a:gd name="connsiteY73" fmla="*/ 3988153 h 6858000"/>
              <a:gd name="connsiteX74" fmla="*/ 5825621 w 6128435"/>
              <a:gd name="connsiteY74" fmla="*/ 4015525 h 6858000"/>
              <a:gd name="connsiteX75" fmla="*/ 5860672 w 6128435"/>
              <a:gd name="connsiteY75" fmla="*/ 4061579 h 6858000"/>
              <a:gd name="connsiteX76" fmla="*/ 5872173 w 6128435"/>
              <a:gd name="connsiteY76" fmla="*/ 4088497 h 6858000"/>
              <a:gd name="connsiteX77" fmla="*/ 5883705 w 6128435"/>
              <a:gd name="connsiteY77" fmla="*/ 4101899 h 6858000"/>
              <a:gd name="connsiteX78" fmla="*/ 5885314 w 6128435"/>
              <a:gd name="connsiteY78" fmla="*/ 4108387 h 6858000"/>
              <a:gd name="connsiteX79" fmla="*/ 5894095 w 6128435"/>
              <a:gd name="connsiteY79" fmla="*/ 4128857 h 6858000"/>
              <a:gd name="connsiteX80" fmla="*/ 5898339 w 6128435"/>
              <a:gd name="connsiteY80" fmla="*/ 4140800 h 6858000"/>
              <a:gd name="connsiteX81" fmla="*/ 5899734 w 6128435"/>
              <a:gd name="connsiteY81" fmla="*/ 4145632 h 6858000"/>
              <a:gd name="connsiteX82" fmla="*/ 5903513 w 6128435"/>
              <a:gd name="connsiteY82" fmla="*/ 4187661 h 6858000"/>
              <a:gd name="connsiteX83" fmla="*/ 5917114 w 6128435"/>
              <a:gd name="connsiteY83" fmla="*/ 4213096 h 6858000"/>
              <a:gd name="connsiteX84" fmla="*/ 5921153 w 6128435"/>
              <a:gd name="connsiteY84" fmla="*/ 4236222 h 6858000"/>
              <a:gd name="connsiteX85" fmla="*/ 5924233 w 6128435"/>
              <a:gd name="connsiteY85" fmla="*/ 4242060 h 6858000"/>
              <a:gd name="connsiteX86" fmla="*/ 5928910 w 6128435"/>
              <a:gd name="connsiteY86" fmla="*/ 4300973 h 6858000"/>
              <a:gd name="connsiteX87" fmla="*/ 5939320 w 6128435"/>
              <a:gd name="connsiteY87" fmla="*/ 4340435 h 6858000"/>
              <a:gd name="connsiteX88" fmla="*/ 5946705 w 6128435"/>
              <a:gd name="connsiteY88" fmla="*/ 4428051 h 6858000"/>
              <a:gd name="connsiteX89" fmla="*/ 5949261 w 6128435"/>
              <a:gd name="connsiteY89" fmla="*/ 4449185 h 6858000"/>
              <a:gd name="connsiteX90" fmla="*/ 5957504 w 6128435"/>
              <a:gd name="connsiteY90" fmla="*/ 4465911 h 6858000"/>
              <a:gd name="connsiteX91" fmla="*/ 5964689 w 6128435"/>
              <a:gd name="connsiteY91" fmla="*/ 4468532 h 6858000"/>
              <a:gd name="connsiteX92" fmla="*/ 5967062 w 6128435"/>
              <a:gd name="connsiteY92" fmla="*/ 4479923 h 6858000"/>
              <a:gd name="connsiteX93" fmla="*/ 5968960 w 6128435"/>
              <a:gd name="connsiteY93" fmla="*/ 4482655 h 6858000"/>
              <a:gd name="connsiteX94" fmla="*/ 5978567 w 6128435"/>
              <a:gd name="connsiteY94" fmla="*/ 4498605 h 6858000"/>
              <a:gd name="connsiteX95" fmla="*/ 5980106 w 6128435"/>
              <a:gd name="connsiteY95" fmla="*/ 4585087 h 6858000"/>
              <a:gd name="connsiteX96" fmla="*/ 5998138 w 6128435"/>
              <a:gd name="connsiteY96" fmla="*/ 4697518 h 6858000"/>
              <a:gd name="connsiteX97" fmla="*/ 6013516 w 6128435"/>
              <a:gd name="connsiteY97" fmla="*/ 4786619 h 6858000"/>
              <a:gd name="connsiteX98" fmla="*/ 6025404 w 6128435"/>
              <a:gd name="connsiteY98" fmla="*/ 4858148 h 6858000"/>
              <a:gd name="connsiteX99" fmla="*/ 6007749 w 6128435"/>
              <a:gd name="connsiteY99" fmla="*/ 4964715 h 6858000"/>
              <a:gd name="connsiteX100" fmla="*/ 6005269 w 6128435"/>
              <a:gd name="connsiteY100" fmla="*/ 5150567 h 6858000"/>
              <a:gd name="connsiteX101" fmla="*/ 6001127 w 6128435"/>
              <a:gd name="connsiteY101" fmla="*/ 5164609 h 6858000"/>
              <a:gd name="connsiteX102" fmla="*/ 5996647 w 6128435"/>
              <a:gd name="connsiteY102" fmla="*/ 5185640 h 6858000"/>
              <a:gd name="connsiteX103" fmla="*/ 5998514 w 6128435"/>
              <a:gd name="connsiteY103" fmla="*/ 5189673 h 6858000"/>
              <a:gd name="connsiteX104" fmla="*/ 5995970 w 6128435"/>
              <a:gd name="connsiteY104" fmla="*/ 5221547 h 6858000"/>
              <a:gd name="connsiteX105" fmla="*/ 5997218 w 6128435"/>
              <a:gd name="connsiteY105" fmla="*/ 5222031 h 6858000"/>
              <a:gd name="connsiteX106" fmla="*/ 6002116 w 6128435"/>
              <a:gd name="connsiteY106" fmla="*/ 5231223 h 6858000"/>
              <a:gd name="connsiteX107" fmla="*/ 6008541 w 6128435"/>
              <a:gd name="connsiteY107" fmla="*/ 5248680 h 6858000"/>
              <a:gd name="connsiteX108" fmla="*/ 6039260 w 6128435"/>
              <a:gd name="connsiteY108" fmla="*/ 5289518 h 6858000"/>
              <a:gd name="connsiteX109" fmla="*/ 6036748 w 6128435"/>
              <a:gd name="connsiteY109" fmla="*/ 5322752 h 6858000"/>
              <a:gd name="connsiteX110" fmla="*/ 6036943 w 6128435"/>
              <a:gd name="connsiteY110" fmla="*/ 5329480 h 6858000"/>
              <a:gd name="connsiteX111" fmla="*/ 6037236 w 6128435"/>
              <a:gd name="connsiteY111" fmla="*/ 5329634 h 6858000"/>
              <a:gd name="connsiteX112" fmla="*/ 6038019 w 6128435"/>
              <a:gd name="connsiteY112" fmla="*/ 5336764 h 6858000"/>
              <a:gd name="connsiteX113" fmla="*/ 6037298 w 6128435"/>
              <a:gd name="connsiteY113" fmla="*/ 5341753 h 6858000"/>
              <a:gd name="connsiteX114" fmla="*/ 6037677 w 6128435"/>
              <a:gd name="connsiteY114" fmla="*/ 5354807 h 6858000"/>
              <a:gd name="connsiteX115" fmla="*/ 6039728 w 6128435"/>
              <a:gd name="connsiteY115" fmla="*/ 5359416 h 6858000"/>
              <a:gd name="connsiteX116" fmla="*/ 6043311 w 6128435"/>
              <a:gd name="connsiteY116" fmla="*/ 5361407 h 6858000"/>
              <a:gd name="connsiteX117" fmla="*/ 6042954 w 6128435"/>
              <a:gd name="connsiteY117" fmla="*/ 5362576 h 6858000"/>
              <a:gd name="connsiteX118" fmla="*/ 6053435 w 6128435"/>
              <a:gd name="connsiteY118" fmla="*/ 5387547 h 6858000"/>
              <a:gd name="connsiteX119" fmla="*/ 6065933 w 6128435"/>
              <a:gd name="connsiteY119" fmla="*/ 5443002 h 6858000"/>
              <a:gd name="connsiteX120" fmla="*/ 6068640 w 6128435"/>
              <a:gd name="connsiteY120" fmla="*/ 5474503 h 6858000"/>
              <a:gd name="connsiteX121" fmla="*/ 6080922 w 6128435"/>
              <a:gd name="connsiteY121" fmla="*/ 5561070 h 6858000"/>
              <a:gd name="connsiteX122" fmla="*/ 6096949 w 6128435"/>
              <a:gd name="connsiteY122" fmla="*/ 5648179 h 6858000"/>
              <a:gd name="connsiteX123" fmla="*/ 6125703 w 6128435"/>
              <a:gd name="connsiteY123" fmla="*/ 5692894 h 6858000"/>
              <a:gd name="connsiteX124" fmla="*/ 6126670 w 6128435"/>
              <a:gd name="connsiteY124" fmla="*/ 5697882 h 6858000"/>
              <a:gd name="connsiteX125" fmla="*/ 6124061 w 6128435"/>
              <a:gd name="connsiteY125" fmla="*/ 5710294 h 6858000"/>
              <a:gd name="connsiteX126" fmla="*/ 6122213 w 6128435"/>
              <a:gd name="connsiteY126" fmla="*/ 5714762 h 6858000"/>
              <a:gd name="connsiteX127" fmla="*/ 6121353 w 6128435"/>
              <a:gd name="connsiteY127" fmla="*/ 5721725 h 6858000"/>
              <a:gd name="connsiteX128" fmla="*/ 6121607 w 6128435"/>
              <a:gd name="connsiteY128" fmla="*/ 5721959 h 6858000"/>
              <a:gd name="connsiteX129" fmla="*/ 6120262 w 6128435"/>
              <a:gd name="connsiteY129" fmla="*/ 5728358 h 6858000"/>
              <a:gd name="connsiteX130" fmla="*/ 6110194 w 6128435"/>
              <a:gd name="connsiteY130" fmla="*/ 5758853 h 6858000"/>
              <a:gd name="connsiteX131" fmla="*/ 6127519 w 6128435"/>
              <a:gd name="connsiteY131" fmla="*/ 5865775 h 6858000"/>
              <a:gd name="connsiteX132" fmla="*/ 6128435 w 6128435"/>
              <a:gd name="connsiteY132" fmla="*/ 5870164 h 6858000"/>
              <a:gd name="connsiteX133" fmla="*/ 6119217 w 6128435"/>
              <a:gd name="connsiteY133" fmla="*/ 5888542 h 6858000"/>
              <a:gd name="connsiteX134" fmla="*/ 6115966 w 6128435"/>
              <a:gd name="connsiteY134" fmla="*/ 5898387 h 6858000"/>
              <a:gd name="connsiteX135" fmla="*/ 6108716 w 6128435"/>
              <a:gd name="connsiteY135" fmla="*/ 5915345 h 6858000"/>
              <a:gd name="connsiteX136" fmla="*/ 6102493 w 6128435"/>
              <a:gd name="connsiteY136" fmla="*/ 5928602 h 6858000"/>
              <a:gd name="connsiteX137" fmla="*/ 6056863 w 6128435"/>
              <a:gd name="connsiteY137" fmla="*/ 6000643 h 6858000"/>
              <a:gd name="connsiteX138" fmla="*/ 6045436 w 6128435"/>
              <a:gd name="connsiteY138" fmla="*/ 6124480 h 6858000"/>
              <a:gd name="connsiteX139" fmla="*/ 6030489 w 6128435"/>
              <a:gd name="connsiteY139" fmla="*/ 6317666 h 6858000"/>
              <a:gd name="connsiteX140" fmla="*/ 6007492 w 6128435"/>
              <a:gd name="connsiteY140" fmla="*/ 6440818 h 6858000"/>
              <a:gd name="connsiteX141" fmla="*/ 6009467 w 6128435"/>
              <a:gd name="connsiteY141" fmla="*/ 6487076 h 6858000"/>
              <a:gd name="connsiteX142" fmla="*/ 5995064 w 6128435"/>
              <a:gd name="connsiteY142" fmla="*/ 6540791 h 6858000"/>
              <a:gd name="connsiteX143" fmla="*/ 5996309 w 6128435"/>
              <a:gd name="connsiteY143" fmla="*/ 6543961 h 6858000"/>
              <a:gd name="connsiteX144" fmla="*/ 5996048 w 6128435"/>
              <a:gd name="connsiteY144" fmla="*/ 6555444 h 6858000"/>
              <a:gd name="connsiteX145" fmla="*/ 6002524 w 6128435"/>
              <a:gd name="connsiteY145" fmla="*/ 6560188 h 6858000"/>
              <a:gd name="connsiteX146" fmla="*/ 6006823 w 6128435"/>
              <a:gd name="connsiteY146" fmla="*/ 6578546 h 6858000"/>
              <a:gd name="connsiteX147" fmla="*/ 6004510 w 6128435"/>
              <a:gd name="connsiteY147" fmla="*/ 6599256 h 6858000"/>
              <a:gd name="connsiteX148" fmla="*/ 5986207 w 6128435"/>
              <a:gd name="connsiteY148" fmla="*/ 6695855 h 6858000"/>
              <a:gd name="connsiteX149" fmla="*/ 5979428 w 6128435"/>
              <a:gd name="connsiteY149" fmla="*/ 6754678 h 6858000"/>
              <a:gd name="connsiteX150" fmla="*/ 5983398 w 6128435"/>
              <a:gd name="connsiteY150" fmla="*/ 6778641 h 6858000"/>
              <a:gd name="connsiteX151" fmla="*/ 5984543 w 6128435"/>
              <a:gd name="connsiteY151" fmla="*/ 6811016 h 6858000"/>
              <a:gd name="connsiteX152" fmla="*/ 5981802 w 6128435"/>
              <a:gd name="connsiteY152" fmla="*/ 6838578 h 6858000"/>
              <a:gd name="connsiteX153" fmla="*/ 5979671 w 6128435"/>
              <a:gd name="connsiteY153" fmla="*/ 6858000 h 6858000"/>
              <a:gd name="connsiteX154" fmla="*/ 0 w 6128435"/>
              <a:gd name="connsiteY154" fmla="*/ 6858000 h 6858000"/>
              <a:gd name="connsiteX155" fmla="*/ 0 w 6128435"/>
              <a:gd name="connsiteY155"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93877 w 6128435"/>
              <a:gd name="connsiteY35" fmla="*/ 2368649 h 6858000"/>
              <a:gd name="connsiteX36" fmla="*/ 5311338 w 6128435"/>
              <a:gd name="connsiteY36" fmla="*/ 2404034 h 6858000"/>
              <a:gd name="connsiteX37" fmla="*/ 5338366 w 6128435"/>
              <a:gd name="connsiteY37" fmla="*/ 2465052 h 6858000"/>
              <a:gd name="connsiteX38" fmla="*/ 5371263 w 6128435"/>
              <a:gd name="connsiteY38" fmla="*/ 2586413 h 6858000"/>
              <a:gd name="connsiteX39" fmla="*/ 5407503 w 6128435"/>
              <a:gd name="connsiteY39" fmla="*/ 2786290 h 6858000"/>
              <a:gd name="connsiteX40" fmla="*/ 5407356 w 6128435"/>
              <a:gd name="connsiteY40" fmla="*/ 2787545 h 6858000"/>
              <a:gd name="connsiteX41" fmla="*/ 5411130 w 6128435"/>
              <a:gd name="connsiteY41" fmla="*/ 2788640 h 6858000"/>
              <a:gd name="connsiteX42" fmla="*/ 5416439 w 6128435"/>
              <a:gd name="connsiteY42" fmla="*/ 2805666 h 6858000"/>
              <a:gd name="connsiteX43" fmla="*/ 5416589 w 6128435"/>
              <a:gd name="connsiteY43" fmla="*/ 2810822 h 6858000"/>
              <a:gd name="connsiteX44" fmla="*/ 5418542 w 6128435"/>
              <a:gd name="connsiteY44" fmla="*/ 2817745 h 6858000"/>
              <a:gd name="connsiteX45" fmla="*/ 5418847 w 6128435"/>
              <a:gd name="connsiteY45" fmla="*/ 2817825 h 6858000"/>
              <a:gd name="connsiteX46" fmla="*/ 5457023 w 6128435"/>
              <a:gd name="connsiteY46" fmla="*/ 2858292 h 6858000"/>
              <a:gd name="connsiteX47" fmla="*/ 5479298 w 6128435"/>
              <a:gd name="connsiteY47" fmla="*/ 2947791 h 6858000"/>
              <a:gd name="connsiteX48" fmla="*/ 5481770 w 6128435"/>
              <a:gd name="connsiteY48" fmla="*/ 2951352 h 6858000"/>
              <a:gd name="connsiteX49" fmla="*/ 5482045 w 6128435"/>
              <a:gd name="connsiteY49" fmla="*/ 2984371 h 6858000"/>
              <a:gd name="connsiteX50" fmla="*/ 5482415 w 6128435"/>
              <a:gd name="connsiteY50" fmla="*/ 3004079 h 6858000"/>
              <a:gd name="connsiteX51" fmla="*/ 5503944 w 6128435"/>
              <a:gd name="connsiteY51" fmla="*/ 3123335 h 6858000"/>
              <a:gd name="connsiteX52" fmla="*/ 5516007 w 6128435"/>
              <a:gd name="connsiteY52" fmla="*/ 3258473 h 6858000"/>
              <a:gd name="connsiteX53" fmla="*/ 5566839 w 6128435"/>
              <a:gd name="connsiteY53" fmla="*/ 3345295 h 6858000"/>
              <a:gd name="connsiteX54" fmla="*/ 5589758 w 6128435"/>
              <a:gd name="connsiteY54" fmla="*/ 3506453 h 6858000"/>
              <a:gd name="connsiteX55" fmla="*/ 5596144 w 6128435"/>
              <a:gd name="connsiteY55" fmla="*/ 3534624 h 6858000"/>
              <a:gd name="connsiteX56" fmla="*/ 5597750 w 6128435"/>
              <a:gd name="connsiteY56" fmla="*/ 3534129 h 6858000"/>
              <a:gd name="connsiteX57" fmla="*/ 5599700 w 6128435"/>
              <a:gd name="connsiteY57" fmla="*/ 3547221 h 6858000"/>
              <a:gd name="connsiteX58" fmla="*/ 5615031 w 6128435"/>
              <a:gd name="connsiteY58" fmla="*/ 3557482 h 6858000"/>
              <a:gd name="connsiteX59" fmla="*/ 5618377 w 6128435"/>
              <a:gd name="connsiteY59" fmla="*/ 3588431 h 6858000"/>
              <a:gd name="connsiteX60" fmla="*/ 5612155 w 6128435"/>
              <a:gd name="connsiteY60" fmla="*/ 3589869 h 6858000"/>
              <a:gd name="connsiteX61" fmla="*/ 5620843 w 6128435"/>
              <a:gd name="connsiteY61" fmla="*/ 3606745 h 6858000"/>
              <a:gd name="connsiteX62" fmla="*/ 5655472 w 6128435"/>
              <a:gd name="connsiteY62" fmla="*/ 3678877 h 6858000"/>
              <a:gd name="connsiteX63" fmla="*/ 5680448 w 6128435"/>
              <a:gd name="connsiteY63" fmla="*/ 3717760 h 6858000"/>
              <a:gd name="connsiteX64" fmla="*/ 5683015 w 6128435"/>
              <a:gd name="connsiteY64" fmla="*/ 3762025 h 6858000"/>
              <a:gd name="connsiteX65" fmla="*/ 5696643 w 6128435"/>
              <a:gd name="connsiteY65" fmla="*/ 3773888 h 6858000"/>
              <a:gd name="connsiteX66" fmla="*/ 5699203 w 6128435"/>
              <a:gd name="connsiteY66" fmla="*/ 3775823 h 6858000"/>
              <a:gd name="connsiteX67" fmla="*/ 5704824 w 6128435"/>
              <a:gd name="connsiteY67" fmla="*/ 3785966 h 6858000"/>
              <a:gd name="connsiteX68" fmla="*/ 5712204 w 6128435"/>
              <a:gd name="connsiteY68" fmla="*/ 3785830 h 6858000"/>
              <a:gd name="connsiteX69" fmla="*/ 5724816 w 6128435"/>
              <a:gd name="connsiteY69" fmla="*/ 3798949 h 6858000"/>
              <a:gd name="connsiteX70" fmla="*/ 5733539 w 6128435"/>
              <a:gd name="connsiteY70" fmla="*/ 3818457 h 6858000"/>
              <a:gd name="connsiteX71" fmla="*/ 5768491 w 6128435"/>
              <a:gd name="connsiteY71" fmla="*/ 3914399 h 6858000"/>
              <a:gd name="connsiteX72" fmla="*/ 5793123 w 6128435"/>
              <a:gd name="connsiteY72" fmla="*/ 3969952 h 6858000"/>
              <a:gd name="connsiteX73" fmla="*/ 5808321 w 6128435"/>
              <a:gd name="connsiteY73" fmla="*/ 3988153 h 6858000"/>
              <a:gd name="connsiteX74" fmla="*/ 5825621 w 6128435"/>
              <a:gd name="connsiteY74" fmla="*/ 4015525 h 6858000"/>
              <a:gd name="connsiteX75" fmla="*/ 5860672 w 6128435"/>
              <a:gd name="connsiteY75" fmla="*/ 4061579 h 6858000"/>
              <a:gd name="connsiteX76" fmla="*/ 5872173 w 6128435"/>
              <a:gd name="connsiteY76" fmla="*/ 4088497 h 6858000"/>
              <a:gd name="connsiteX77" fmla="*/ 5883705 w 6128435"/>
              <a:gd name="connsiteY77" fmla="*/ 4101899 h 6858000"/>
              <a:gd name="connsiteX78" fmla="*/ 5885314 w 6128435"/>
              <a:gd name="connsiteY78" fmla="*/ 4108387 h 6858000"/>
              <a:gd name="connsiteX79" fmla="*/ 5894095 w 6128435"/>
              <a:gd name="connsiteY79" fmla="*/ 4128857 h 6858000"/>
              <a:gd name="connsiteX80" fmla="*/ 5898339 w 6128435"/>
              <a:gd name="connsiteY80" fmla="*/ 4140800 h 6858000"/>
              <a:gd name="connsiteX81" fmla="*/ 5899734 w 6128435"/>
              <a:gd name="connsiteY81" fmla="*/ 4145632 h 6858000"/>
              <a:gd name="connsiteX82" fmla="*/ 5903513 w 6128435"/>
              <a:gd name="connsiteY82" fmla="*/ 4187661 h 6858000"/>
              <a:gd name="connsiteX83" fmla="*/ 5917114 w 6128435"/>
              <a:gd name="connsiteY83" fmla="*/ 4213096 h 6858000"/>
              <a:gd name="connsiteX84" fmla="*/ 5921153 w 6128435"/>
              <a:gd name="connsiteY84" fmla="*/ 4236222 h 6858000"/>
              <a:gd name="connsiteX85" fmla="*/ 5924233 w 6128435"/>
              <a:gd name="connsiteY85" fmla="*/ 4242060 h 6858000"/>
              <a:gd name="connsiteX86" fmla="*/ 5928910 w 6128435"/>
              <a:gd name="connsiteY86" fmla="*/ 4300973 h 6858000"/>
              <a:gd name="connsiteX87" fmla="*/ 5939320 w 6128435"/>
              <a:gd name="connsiteY87" fmla="*/ 4340435 h 6858000"/>
              <a:gd name="connsiteX88" fmla="*/ 5946705 w 6128435"/>
              <a:gd name="connsiteY88" fmla="*/ 4428051 h 6858000"/>
              <a:gd name="connsiteX89" fmla="*/ 5949261 w 6128435"/>
              <a:gd name="connsiteY89" fmla="*/ 4449185 h 6858000"/>
              <a:gd name="connsiteX90" fmla="*/ 5957504 w 6128435"/>
              <a:gd name="connsiteY90" fmla="*/ 4465911 h 6858000"/>
              <a:gd name="connsiteX91" fmla="*/ 5964689 w 6128435"/>
              <a:gd name="connsiteY91" fmla="*/ 4468532 h 6858000"/>
              <a:gd name="connsiteX92" fmla="*/ 5967062 w 6128435"/>
              <a:gd name="connsiteY92" fmla="*/ 4479923 h 6858000"/>
              <a:gd name="connsiteX93" fmla="*/ 5968960 w 6128435"/>
              <a:gd name="connsiteY93" fmla="*/ 4482655 h 6858000"/>
              <a:gd name="connsiteX94" fmla="*/ 5978567 w 6128435"/>
              <a:gd name="connsiteY94" fmla="*/ 4498605 h 6858000"/>
              <a:gd name="connsiteX95" fmla="*/ 5980106 w 6128435"/>
              <a:gd name="connsiteY95" fmla="*/ 4585087 h 6858000"/>
              <a:gd name="connsiteX96" fmla="*/ 5998138 w 6128435"/>
              <a:gd name="connsiteY96" fmla="*/ 4697518 h 6858000"/>
              <a:gd name="connsiteX97" fmla="*/ 6013516 w 6128435"/>
              <a:gd name="connsiteY97" fmla="*/ 4786619 h 6858000"/>
              <a:gd name="connsiteX98" fmla="*/ 6025404 w 6128435"/>
              <a:gd name="connsiteY98" fmla="*/ 4858148 h 6858000"/>
              <a:gd name="connsiteX99" fmla="*/ 6007749 w 6128435"/>
              <a:gd name="connsiteY99" fmla="*/ 4964715 h 6858000"/>
              <a:gd name="connsiteX100" fmla="*/ 6005269 w 6128435"/>
              <a:gd name="connsiteY100" fmla="*/ 5150567 h 6858000"/>
              <a:gd name="connsiteX101" fmla="*/ 6001127 w 6128435"/>
              <a:gd name="connsiteY101" fmla="*/ 5164609 h 6858000"/>
              <a:gd name="connsiteX102" fmla="*/ 5996647 w 6128435"/>
              <a:gd name="connsiteY102" fmla="*/ 5185640 h 6858000"/>
              <a:gd name="connsiteX103" fmla="*/ 5998514 w 6128435"/>
              <a:gd name="connsiteY103" fmla="*/ 5189673 h 6858000"/>
              <a:gd name="connsiteX104" fmla="*/ 5995970 w 6128435"/>
              <a:gd name="connsiteY104" fmla="*/ 5221547 h 6858000"/>
              <a:gd name="connsiteX105" fmla="*/ 5997218 w 6128435"/>
              <a:gd name="connsiteY105" fmla="*/ 5222031 h 6858000"/>
              <a:gd name="connsiteX106" fmla="*/ 6002116 w 6128435"/>
              <a:gd name="connsiteY106" fmla="*/ 5231223 h 6858000"/>
              <a:gd name="connsiteX107" fmla="*/ 6008541 w 6128435"/>
              <a:gd name="connsiteY107" fmla="*/ 5248680 h 6858000"/>
              <a:gd name="connsiteX108" fmla="*/ 6039260 w 6128435"/>
              <a:gd name="connsiteY108" fmla="*/ 5289518 h 6858000"/>
              <a:gd name="connsiteX109" fmla="*/ 6036748 w 6128435"/>
              <a:gd name="connsiteY109" fmla="*/ 5322752 h 6858000"/>
              <a:gd name="connsiteX110" fmla="*/ 6036943 w 6128435"/>
              <a:gd name="connsiteY110" fmla="*/ 5329480 h 6858000"/>
              <a:gd name="connsiteX111" fmla="*/ 6037236 w 6128435"/>
              <a:gd name="connsiteY111" fmla="*/ 5329634 h 6858000"/>
              <a:gd name="connsiteX112" fmla="*/ 6038019 w 6128435"/>
              <a:gd name="connsiteY112" fmla="*/ 5336764 h 6858000"/>
              <a:gd name="connsiteX113" fmla="*/ 6037298 w 6128435"/>
              <a:gd name="connsiteY113" fmla="*/ 5341753 h 6858000"/>
              <a:gd name="connsiteX114" fmla="*/ 6037677 w 6128435"/>
              <a:gd name="connsiteY114" fmla="*/ 5354807 h 6858000"/>
              <a:gd name="connsiteX115" fmla="*/ 6039728 w 6128435"/>
              <a:gd name="connsiteY115" fmla="*/ 5359416 h 6858000"/>
              <a:gd name="connsiteX116" fmla="*/ 6043311 w 6128435"/>
              <a:gd name="connsiteY116" fmla="*/ 5361407 h 6858000"/>
              <a:gd name="connsiteX117" fmla="*/ 6042954 w 6128435"/>
              <a:gd name="connsiteY117" fmla="*/ 5362576 h 6858000"/>
              <a:gd name="connsiteX118" fmla="*/ 6053435 w 6128435"/>
              <a:gd name="connsiteY118" fmla="*/ 5387547 h 6858000"/>
              <a:gd name="connsiteX119" fmla="*/ 6065933 w 6128435"/>
              <a:gd name="connsiteY119" fmla="*/ 5443002 h 6858000"/>
              <a:gd name="connsiteX120" fmla="*/ 6068640 w 6128435"/>
              <a:gd name="connsiteY120" fmla="*/ 5474503 h 6858000"/>
              <a:gd name="connsiteX121" fmla="*/ 6080922 w 6128435"/>
              <a:gd name="connsiteY121" fmla="*/ 5561070 h 6858000"/>
              <a:gd name="connsiteX122" fmla="*/ 6096949 w 6128435"/>
              <a:gd name="connsiteY122" fmla="*/ 5648179 h 6858000"/>
              <a:gd name="connsiteX123" fmla="*/ 6125703 w 6128435"/>
              <a:gd name="connsiteY123" fmla="*/ 5692894 h 6858000"/>
              <a:gd name="connsiteX124" fmla="*/ 6126670 w 6128435"/>
              <a:gd name="connsiteY124" fmla="*/ 5697882 h 6858000"/>
              <a:gd name="connsiteX125" fmla="*/ 6124061 w 6128435"/>
              <a:gd name="connsiteY125" fmla="*/ 5710294 h 6858000"/>
              <a:gd name="connsiteX126" fmla="*/ 6122213 w 6128435"/>
              <a:gd name="connsiteY126" fmla="*/ 5714762 h 6858000"/>
              <a:gd name="connsiteX127" fmla="*/ 6121353 w 6128435"/>
              <a:gd name="connsiteY127" fmla="*/ 5721725 h 6858000"/>
              <a:gd name="connsiteX128" fmla="*/ 6121607 w 6128435"/>
              <a:gd name="connsiteY128" fmla="*/ 5721959 h 6858000"/>
              <a:gd name="connsiteX129" fmla="*/ 6120262 w 6128435"/>
              <a:gd name="connsiteY129" fmla="*/ 5728358 h 6858000"/>
              <a:gd name="connsiteX130" fmla="*/ 6110194 w 6128435"/>
              <a:gd name="connsiteY130" fmla="*/ 5758853 h 6858000"/>
              <a:gd name="connsiteX131" fmla="*/ 6127519 w 6128435"/>
              <a:gd name="connsiteY131" fmla="*/ 5865775 h 6858000"/>
              <a:gd name="connsiteX132" fmla="*/ 6128435 w 6128435"/>
              <a:gd name="connsiteY132" fmla="*/ 5870164 h 6858000"/>
              <a:gd name="connsiteX133" fmla="*/ 6119217 w 6128435"/>
              <a:gd name="connsiteY133" fmla="*/ 5888542 h 6858000"/>
              <a:gd name="connsiteX134" fmla="*/ 6115966 w 6128435"/>
              <a:gd name="connsiteY134" fmla="*/ 5898387 h 6858000"/>
              <a:gd name="connsiteX135" fmla="*/ 6102493 w 6128435"/>
              <a:gd name="connsiteY135" fmla="*/ 5928602 h 6858000"/>
              <a:gd name="connsiteX136" fmla="*/ 6056863 w 6128435"/>
              <a:gd name="connsiteY136" fmla="*/ 6000643 h 6858000"/>
              <a:gd name="connsiteX137" fmla="*/ 6045436 w 6128435"/>
              <a:gd name="connsiteY137" fmla="*/ 6124480 h 6858000"/>
              <a:gd name="connsiteX138" fmla="*/ 6030489 w 6128435"/>
              <a:gd name="connsiteY138" fmla="*/ 6317666 h 6858000"/>
              <a:gd name="connsiteX139" fmla="*/ 6007492 w 6128435"/>
              <a:gd name="connsiteY139" fmla="*/ 6440818 h 6858000"/>
              <a:gd name="connsiteX140" fmla="*/ 6009467 w 6128435"/>
              <a:gd name="connsiteY140" fmla="*/ 6487076 h 6858000"/>
              <a:gd name="connsiteX141" fmla="*/ 5995064 w 6128435"/>
              <a:gd name="connsiteY141" fmla="*/ 6540791 h 6858000"/>
              <a:gd name="connsiteX142" fmla="*/ 5996309 w 6128435"/>
              <a:gd name="connsiteY142" fmla="*/ 6543961 h 6858000"/>
              <a:gd name="connsiteX143" fmla="*/ 5996048 w 6128435"/>
              <a:gd name="connsiteY143" fmla="*/ 6555444 h 6858000"/>
              <a:gd name="connsiteX144" fmla="*/ 6002524 w 6128435"/>
              <a:gd name="connsiteY144" fmla="*/ 6560188 h 6858000"/>
              <a:gd name="connsiteX145" fmla="*/ 6006823 w 6128435"/>
              <a:gd name="connsiteY145" fmla="*/ 6578546 h 6858000"/>
              <a:gd name="connsiteX146" fmla="*/ 6004510 w 6128435"/>
              <a:gd name="connsiteY146" fmla="*/ 6599256 h 6858000"/>
              <a:gd name="connsiteX147" fmla="*/ 5986207 w 6128435"/>
              <a:gd name="connsiteY147" fmla="*/ 6695855 h 6858000"/>
              <a:gd name="connsiteX148" fmla="*/ 5979428 w 6128435"/>
              <a:gd name="connsiteY148" fmla="*/ 6754678 h 6858000"/>
              <a:gd name="connsiteX149" fmla="*/ 5983398 w 6128435"/>
              <a:gd name="connsiteY149" fmla="*/ 6778641 h 6858000"/>
              <a:gd name="connsiteX150" fmla="*/ 5984543 w 6128435"/>
              <a:gd name="connsiteY150" fmla="*/ 6811016 h 6858000"/>
              <a:gd name="connsiteX151" fmla="*/ 5981802 w 6128435"/>
              <a:gd name="connsiteY151" fmla="*/ 6838578 h 6858000"/>
              <a:gd name="connsiteX152" fmla="*/ 5979671 w 6128435"/>
              <a:gd name="connsiteY152" fmla="*/ 6858000 h 6858000"/>
              <a:gd name="connsiteX153" fmla="*/ 0 w 6128435"/>
              <a:gd name="connsiteY153" fmla="*/ 6858000 h 6858000"/>
              <a:gd name="connsiteX154" fmla="*/ 0 w 6128435"/>
              <a:gd name="connsiteY154" fmla="*/ 0 h 6858000"/>
              <a:gd name="connsiteX0" fmla="*/ 0 w 6128435"/>
              <a:gd name="connsiteY0" fmla="*/ 0 h 6858000"/>
              <a:gd name="connsiteX1" fmla="*/ 4965888 w 6128435"/>
              <a:gd name="connsiteY1" fmla="*/ 0 h 6858000"/>
              <a:gd name="connsiteX2" fmla="*/ 4967767 w 6128435"/>
              <a:gd name="connsiteY2" fmla="*/ 7930 h 6858000"/>
              <a:gd name="connsiteX3" fmla="*/ 4979444 w 6128435"/>
              <a:gd name="connsiteY3" fmla="*/ 43921 h 6858000"/>
              <a:gd name="connsiteX4" fmla="*/ 5021173 w 6128435"/>
              <a:gd name="connsiteY4" fmla="*/ 123738 h 6858000"/>
              <a:gd name="connsiteX5" fmla="*/ 5075458 w 6128435"/>
              <a:gd name="connsiteY5" fmla="*/ 264355 h 6858000"/>
              <a:gd name="connsiteX6" fmla="*/ 5081175 w 6128435"/>
              <a:gd name="connsiteY6" fmla="*/ 277448 h 6858000"/>
              <a:gd name="connsiteX7" fmla="*/ 5097011 w 6128435"/>
              <a:gd name="connsiteY7" fmla="*/ 355616 h 6858000"/>
              <a:gd name="connsiteX8" fmla="*/ 5130982 w 6128435"/>
              <a:gd name="connsiteY8" fmla="*/ 412030 h 6858000"/>
              <a:gd name="connsiteX9" fmla="*/ 5153000 w 6128435"/>
              <a:gd name="connsiteY9" fmla="*/ 507134 h 6858000"/>
              <a:gd name="connsiteX10" fmla="*/ 5171282 w 6128435"/>
              <a:gd name="connsiteY10" fmla="*/ 602071 h 6858000"/>
              <a:gd name="connsiteX11" fmla="*/ 5176196 w 6128435"/>
              <a:gd name="connsiteY11" fmla="*/ 636822 h 6858000"/>
              <a:gd name="connsiteX12" fmla="*/ 5189051 w 6128435"/>
              <a:gd name="connsiteY12" fmla="*/ 782518 h 6858000"/>
              <a:gd name="connsiteX13" fmla="*/ 5210428 w 6128435"/>
              <a:gd name="connsiteY13" fmla="*/ 815772 h 6858000"/>
              <a:gd name="connsiteX14" fmla="*/ 5221088 w 6128435"/>
              <a:gd name="connsiteY14" fmla="*/ 860193 h 6858000"/>
              <a:gd name="connsiteX15" fmla="*/ 5230806 w 6128435"/>
              <a:gd name="connsiteY15" fmla="*/ 961354 h 6858000"/>
              <a:gd name="connsiteX16" fmla="*/ 5201018 w 6128435"/>
              <a:gd name="connsiteY16" fmla="*/ 1095027 h 6858000"/>
              <a:gd name="connsiteX17" fmla="*/ 5202153 w 6128435"/>
              <a:gd name="connsiteY17" fmla="*/ 1133224 h 6858000"/>
              <a:gd name="connsiteX18" fmla="*/ 5207370 w 6128435"/>
              <a:gd name="connsiteY18" fmla="*/ 1138097 h 6858000"/>
              <a:gd name="connsiteX19" fmla="*/ 5189234 w 6128435"/>
              <a:gd name="connsiteY19" fmla="*/ 1193495 h 6858000"/>
              <a:gd name="connsiteX20" fmla="*/ 5202769 w 6128435"/>
              <a:gd name="connsiteY20" fmla="*/ 1269450 h 6858000"/>
              <a:gd name="connsiteX21" fmla="*/ 5225968 w 6128435"/>
              <a:gd name="connsiteY21" fmla="*/ 1357994 h 6858000"/>
              <a:gd name="connsiteX22" fmla="*/ 5233819 w 6128435"/>
              <a:gd name="connsiteY22" fmla="*/ 1380922 h 6858000"/>
              <a:gd name="connsiteX23" fmla="*/ 5237226 w 6128435"/>
              <a:gd name="connsiteY23" fmla="*/ 1441327 h 6858000"/>
              <a:gd name="connsiteX24" fmla="*/ 5255653 w 6128435"/>
              <a:gd name="connsiteY24" fmla="*/ 1524712 h 6858000"/>
              <a:gd name="connsiteX25" fmla="*/ 5263491 w 6128435"/>
              <a:gd name="connsiteY25" fmla="*/ 1642938 h 6858000"/>
              <a:gd name="connsiteX26" fmla="*/ 5261314 w 6128435"/>
              <a:gd name="connsiteY26" fmla="*/ 1689177 h 6858000"/>
              <a:gd name="connsiteX27" fmla="*/ 5259788 w 6128435"/>
              <a:gd name="connsiteY27" fmla="*/ 1768516 h 6858000"/>
              <a:gd name="connsiteX28" fmla="*/ 5255696 w 6128435"/>
              <a:gd name="connsiteY28" fmla="*/ 1953770 h 6858000"/>
              <a:gd name="connsiteX29" fmla="*/ 5252592 w 6128435"/>
              <a:gd name="connsiteY29" fmla="*/ 2092210 h 6858000"/>
              <a:gd name="connsiteX30" fmla="*/ 5264303 w 6128435"/>
              <a:gd name="connsiteY30" fmla="*/ 2225157 h 6858000"/>
              <a:gd name="connsiteX31" fmla="*/ 5254949 w 6128435"/>
              <a:gd name="connsiteY31" fmla="*/ 2236160 h 6858000"/>
              <a:gd name="connsiteX32" fmla="*/ 5250104 w 6128435"/>
              <a:gd name="connsiteY32" fmla="*/ 2249166 h 6858000"/>
              <a:gd name="connsiteX33" fmla="*/ 5251214 w 6128435"/>
              <a:gd name="connsiteY33" fmla="*/ 2250944 h 6858000"/>
              <a:gd name="connsiteX34" fmla="*/ 5250644 w 6128435"/>
              <a:gd name="connsiteY34" fmla="*/ 2266619 h 6858000"/>
              <a:gd name="connsiteX35" fmla="*/ 5293877 w 6128435"/>
              <a:gd name="connsiteY35" fmla="*/ 2368649 h 6858000"/>
              <a:gd name="connsiteX36" fmla="*/ 5311338 w 6128435"/>
              <a:gd name="connsiteY36" fmla="*/ 2404034 h 6858000"/>
              <a:gd name="connsiteX37" fmla="*/ 5338366 w 6128435"/>
              <a:gd name="connsiteY37" fmla="*/ 2465052 h 6858000"/>
              <a:gd name="connsiteX38" fmla="*/ 5371263 w 6128435"/>
              <a:gd name="connsiteY38" fmla="*/ 2586413 h 6858000"/>
              <a:gd name="connsiteX39" fmla="*/ 5407503 w 6128435"/>
              <a:gd name="connsiteY39" fmla="*/ 2786290 h 6858000"/>
              <a:gd name="connsiteX40" fmla="*/ 5407356 w 6128435"/>
              <a:gd name="connsiteY40" fmla="*/ 2787545 h 6858000"/>
              <a:gd name="connsiteX41" fmla="*/ 5411130 w 6128435"/>
              <a:gd name="connsiteY41" fmla="*/ 2788640 h 6858000"/>
              <a:gd name="connsiteX42" fmla="*/ 5416439 w 6128435"/>
              <a:gd name="connsiteY42" fmla="*/ 2805666 h 6858000"/>
              <a:gd name="connsiteX43" fmla="*/ 5416589 w 6128435"/>
              <a:gd name="connsiteY43" fmla="*/ 2810822 h 6858000"/>
              <a:gd name="connsiteX44" fmla="*/ 5418542 w 6128435"/>
              <a:gd name="connsiteY44" fmla="*/ 2817745 h 6858000"/>
              <a:gd name="connsiteX45" fmla="*/ 5418847 w 6128435"/>
              <a:gd name="connsiteY45" fmla="*/ 2817825 h 6858000"/>
              <a:gd name="connsiteX46" fmla="*/ 5457023 w 6128435"/>
              <a:gd name="connsiteY46" fmla="*/ 2858292 h 6858000"/>
              <a:gd name="connsiteX47" fmla="*/ 5479298 w 6128435"/>
              <a:gd name="connsiteY47" fmla="*/ 2947791 h 6858000"/>
              <a:gd name="connsiteX48" fmla="*/ 5481770 w 6128435"/>
              <a:gd name="connsiteY48" fmla="*/ 2951352 h 6858000"/>
              <a:gd name="connsiteX49" fmla="*/ 5482045 w 6128435"/>
              <a:gd name="connsiteY49" fmla="*/ 2984371 h 6858000"/>
              <a:gd name="connsiteX50" fmla="*/ 5482415 w 6128435"/>
              <a:gd name="connsiteY50" fmla="*/ 3004079 h 6858000"/>
              <a:gd name="connsiteX51" fmla="*/ 5503944 w 6128435"/>
              <a:gd name="connsiteY51" fmla="*/ 3123335 h 6858000"/>
              <a:gd name="connsiteX52" fmla="*/ 5516007 w 6128435"/>
              <a:gd name="connsiteY52" fmla="*/ 3258473 h 6858000"/>
              <a:gd name="connsiteX53" fmla="*/ 5566839 w 6128435"/>
              <a:gd name="connsiteY53" fmla="*/ 3345295 h 6858000"/>
              <a:gd name="connsiteX54" fmla="*/ 5589758 w 6128435"/>
              <a:gd name="connsiteY54" fmla="*/ 3506453 h 6858000"/>
              <a:gd name="connsiteX55" fmla="*/ 5596144 w 6128435"/>
              <a:gd name="connsiteY55" fmla="*/ 3534624 h 6858000"/>
              <a:gd name="connsiteX56" fmla="*/ 5597750 w 6128435"/>
              <a:gd name="connsiteY56" fmla="*/ 3534129 h 6858000"/>
              <a:gd name="connsiteX57" fmla="*/ 5599700 w 6128435"/>
              <a:gd name="connsiteY57" fmla="*/ 3547221 h 6858000"/>
              <a:gd name="connsiteX58" fmla="*/ 5615031 w 6128435"/>
              <a:gd name="connsiteY58" fmla="*/ 3557482 h 6858000"/>
              <a:gd name="connsiteX59" fmla="*/ 5618377 w 6128435"/>
              <a:gd name="connsiteY59" fmla="*/ 3588431 h 6858000"/>
              <a:gd name="connsiteX60" fmla="*/ 5612155 w 6128435"/>
              <a:gd name="connsiteY60" fmla="*/ 3589869 h 6858000"/>
              <a:gd name="connsiteX61" fmla="*/ 5620843 w 6128435"/>
              <a:gd name="connsiteY61" fmla="*/ 3606745 h 6858000"/>
              <a:gd name="connsiteX62" fmla="*/ 5655472 w 6128435"/>
              <a:gd name="connsiteY62" fmla="*/ 3678877 h 6858000"/>
              <a:gd name="connsiteX63" fmla="*/ 5680448 w 6128435"/>
              <a:gd name="connsiteY63" fmla="*/ 3717760 h 6858000"/>
              <a:gd name="connsiteX64" fmla="*/ 5683015 w 6128435"/>
              <a:gd name="connsiteY64" fmla="*/ 3762025 h 6858000"/>
              <a:gd name="connsiteX65" fmla="*/ 5696643 w 6128435"/>
              <a:gd name="connsiteY65" fmla="*/ 3773888 h 6858000"/>
              <a:gd name="connsiteX66" fmla="*/ 5699203 w 6128435"/>
              <a:gd name="connsiteY66" fmla="*/ 3775823 h 6858000"/>
              <a:gd name="connsiteX67" fmla="*/ 5704824 w 6128435"/>
              <a:gd name="connsiteY67" fmla="*/ 3785966 h 6858000"/>
              <a:gd name="connsiteX68" fmla="*/ 5712204 w 6128435"/>
              <a:gd name="connsiteY68" fmla="*/ 3785830 h 6858000"/>
              <a:gd name="connsiteX69" fmla="*/ 5724816 w 6128435"/>
              <a:gd name="connsiteY69" fmla="*/ 3798949 h 6858000"/>
              <a:gd name="connsiteX70" fmla="*/ 5733539 w 6128435"/>
              <a:gd name="connsiteY70" fmla="*/ 3818457 h 6858000"/>
              <a:gd name="connsiteX71" fmla="*/ 5768491 w 6128435"/>
              <a:gd name="connsiteY71" fmla="*/ 3914399 h 6858000"/>
              <a:gd name="connsiteX72" fmla="*/ 5793123 w 6128435"/>
              <a:gd name="connsiteY72" fmla="*/ 3969952 h 6858000"/>
              <a:gd name="connsiteX73" fmla="*/ 5808321 w 6128435"/>
              <a:gd name="connsiteY73" fmla="*/ 3988153 h 6858000"/>
              <a:gd name="connsiteX74" fmla="*/ 5825621 w 6128435"/>
              <a:gd name="connsiteY74" fmla="*/ 4015525 h 6858000"/>
              <a:gd name="connsiteX75" fmla="*/ 5860672 w 6128435"/>
              <a:gd name="connsiteY75" fmla="*/ 4061579 h 6858000"/>
              <a:gd name="connsiteX76" fmla="*/ 5872173 w 6128435"/>
              <a:gd name="connsiteY76" fmla="*/ 4088497 h 6858000"/>
              <a:gd name="connsiteX77" fmla="*/ 5883705 w 6128435"/>
              <a:gd name="connsiteY77" fmla="*/ 4101899 h 6858000"/>
              <a:gd name="connsiteX78" fmla="*/ 5885314 w 6128435"/>
              <a:gd name="connsiteY78" fmla="*/ 4108387 h 6858000"/>
              <a:gd name="connsiteX79" fmla="*/ 5894095 w 6128435"/>
              <a:gd name="connsiteY79" fmla="*/ 4128857 h 6858000"/>
              <a:gd name="connsiteX80" fmla="*/ 5898339 w 6128435"/>
              <a:gd name="connsiteY80" fmla="*/ 4140800 h 6858000"/>
              <a:gd name="connsiteX81" fmla="*/ 5899734 w 6128435"/>
              <a:gd name="connsiteY81" fmla="*/ 4145632 h 6858000"/>
              <a:gd name="connsiteX82" fmla="*/ 5903513 w 6128435"/>
              <a:gd name="connsiteY82" fmla="*/ 4187661 h 6858000"/>
              <a:gd name="connsiteX83" fmla="*/ 5917114 w 6128435"/>
              <a:gd name="connsiteY83" fmla="*/ 4213096 h 6858000"/>
              <a:gd name="connsiteX84" fmla="*/ 5921153 w 6128435"/>
              <a:gd name="connsiteY84" fmla="*/ 4236222 h 6858000"/>
              <a:gd name="connsiteX85" fmla="*/ 5924233 w 6128435"/>
              <a:gd name="connsiteY85" fmla="*/ 4242060 h 6858000"/>
              <a:gd name="connsiteX86" fmla="*/ 5928910 w 6128435"/>
              <a:gd name="connsiteY86" fmla="*/ 4300973 h 6858000"/>
              <a:gd name="connsiteX87" fmla="*/ 5939320 w 6128435"/>
              <a:gd name="connsiteY87" fmla="*/ 4340435 h 6858000"/>
              <a:gd name="connsiteX88" fmla="*/ 5946705 w 6128435"/>
              <a:gd name="connsiteY88" fmla="*/ 4428051 h 6858000"/>
              <a:gd name="connsiteX89" fmla="*/ 5949261 w 6128435"/>
              <a:gd name="connsiteY89" fmla="*/ 4449185 h 6858000"/>
              <a:gd name="connsiteX90" fmla="*/ 5957504 w 6128435"/>
              <a:gd name="connsiteY90" fmla="*/ 4465911 h 6858000"/>
              <a:gd name="connsiteX91" fmla="*/ 5964689 w 6128435"/>
              <a:gd name="connsiteY91" fmla="*/ 4468532 h 6858000"/>
              <a:gd name="connsiteX92" fmla="*/ 5967062 w 6128435"/>
              <a:gd name="connsiteY92" fmla="*/ 4479923 h 6858000"/>
              <a:gd name="connsiteX93" fmla="*/ 5968960 w 6128435"/>
              <a:gd name="connsiteY93" fmla="*/ 4482655 h 6858000"/>
              <a:gd name="connsiteX94" fmla="*/ 5978567 w 6128435"/>
              <a:gd name="connsiteY94" fmla="*/ 4498605 h 6858000"/>
              <a:gd name="connsiteX95" fmla="*/ 5980106 w 6128435"/>
              <a:gd name="connsiteY95" fmla="*/ 4585087 h 6858000"/>
              <a:gd name="connsiteX96" fmla="*/ 5998138 w 6128435"/>
              <a:gd name="connsiteY96" fmla="*/ 4697518 h 6858000"/>
              <a:gd name="connsiteX97" fmla="*/ 6013516 w 6128435"/>
              <a:gd name="connsiteY97" fmla="*/ 4786619 h 6858000"/>
              <a:gd name="connsiteX98" fmla="*/ 6025404 w 6128435"/>
              <a:gd name="connsiteY98" fmla="*/ 4858148 h 6858000"/>
              <a:gd name="connsiteX99" fmla="*/ 6007749 w 6128435"/>
              <a:gd name="connsiteY99" fmla="*/ 4964715 h 6858000"/>
              <a:gd name="connsiteX100" fmla="*/ 6005269 w 6128435"/>
              <a:gd name="connsiteY100" fmla="*/ 5150567 h 6858000"/>
              <a:gd name="connsiteX101" fmla="*/ 6001127 w 6128435"/>
              <a:gd name="connsiteY101" fmla="*/ 5164609 h 6858000"/>
              <a:gd name="connsiteX102" fmla="*/ 5996647 w 6128435"/>
              <a:gd name="connsiteY102" fmla="*/ 5185640 h 6858000"/>
              <a:gd name="connsiteX103" fmla="*/ 5998514 w 6128435"/>
              <a:gd name="connsiteY103" fmla="*/ 5189673 h 6858000"/>
              <a:gd name="connsiteX104" fmla="*/ 5995970 w 6128435"/>
              <a:gd name="connsiteY104" fmla="*/ 5221547 h 6858000"/>
              <a:gd name="connsiteX105" fmla="*/ 5997218 w 6128435"/>
              <a:gd name="connsiteY105" fmla="*/ 5222031 h 6858000"/>
              <a:gd name="connsiteX106" fmla="*/ 6002116 w 6128435"/>
              <a:gd name="connsiteY106" fmla="*/ 5231223 h 6858000"/>
              <a:gd name="connsiteX107" fmla="*/ 6008541 w 6128435"/>
              <a:gd name="connsiteY107" fmla="*/ 5248680 h 6858000"/>
              <a:gd name="connsiteX108" fmla="*/ 6039260 w 6128435"/>
              <a:gd name="connsiteY108" fmla="*/ 5289518 h 6858000"/>
              <a:gd name="connsiteX109" fmla="*/ 6036748 w 6128435"/>
              <a:gd name="connsiteY109" fmla="*/ 5322752 h 6858000"/>
              <a:gd name="connsiteX110" fmla="*/ 6036943 w 6128435"/>
              <a:gd name="connsiteY110" fmla="*/ 5329480 h 6858000"/>
              <a:gd name="connsiteX111" fmla="*/ 6037236 w 6128435"/>
              <a:gd name="connsiteY111" fmla="*/ 5329634 h 6858000"/>
              <a:gd name="connsiteX112" fmla="*/ 6038019 w 6128435"/>
              <a:gd name="connsiteY112" fmla="*/ 5336764 h 6858000"/>
              <a:gd name="connsiteX113" fmla="*/ 6037298 w 6128435"/>
              <a:gd name="connsiteY113" fmla="*/ 5341753 h 6858000"/>
              <a:gd name="connsiteX114" fmla="*/ 6037677 w 6128435"/>
              <a:gd name="connsiteY114" fmla="*/ 5354807 h 6858000"/>
              <a:gd name="connsiteX115" fmla="*/ 6039728 w 6128435"/>
              <a:gd name="connsiteY115" fmla="*/ 5359416 h 6858000"/>
              <a:gd name="connsiteX116" fmla="*/ 6043311 w 6128435"/>
              <a:gd name="connsiteY116" fmla="*/ 5361407 h 6858000"/>
              <a:gd name="connsiteX117" fmla="*/ 6042954 w 6128435"/>
              <a:gd name="connsiteY117" fmla="*/ 5362576 h 6858000"/>
              <a:gd name="connsiteX118" fmla="*/ 6053435 w 6128435"/>
              <a:gd name="connsiteY118" fmla="*/ 5387547 h 6858000"/>
              <a:gd name="connsiteX119" fmla="*/ 6065933 w 6128435"/>
              <a:gd name="connsiteY119" fmla="*/ 5443002 h 6858000"/>
              <a:gd name="connsiteX120" fmla="*/ 6068640 w 6128435"/>
              <a:gd name="connsiteY120" fmla="*/ 5474503 h 6858000"/>
              <a:gd name="connsiteX121" fmla="*/ 6080922 w 6128435"/>
              <a:gd name="connsiteY121" fmla="*/ 5561070 h 6858000"/>
              <a:gd name="connsiteX122" fmla="*/ 6096949 w 6128435"/>
              <a:gd name="connsiteY122" fmla="*/ 5648179 h 6858000"/>
              <a:gd name="connsiteX123" fmla="*/ 6125703 w 6128435"/>
              <a:gd name="connsiteY123" fmla="*/ 5692894 h 6858000"/>
              <a:gd name="connsiteX124" fmla="*/ 6126670 w 6128435"/>
              <a:gd name="connsiteY124" fmla="*/ 5697882 h 6858000"/>
              <a:gd name="connsiteX125" fmla="*/ 6124061 w 6128435"/>
              <a:gd name="connsiteY125" fmla="*/ 5710294 h 6858000"/>
              <a:gd name="connsiteX126" fmla="*/ 6122213 w 6128435"/>
              <a:gd name="connsiteY126" fmla="*/ 5714762 h 6858000"/>
              <a:gd name="connsiteX127" fmla="*/ 6121353 w 6128435"/>
              <a:gd name="connsiteY127" fmla="*/ 5721725 h 6858000"/>
              <a:gd name="connsiteX128" fmla="*/ 6121607 w 6128435"/>
              <a:gd name="connsiteY128" fmla="*/ 5721959 h 6858000"/>
              <a:gd name="connsiteX129" fmla="*/ 6120262 w 6128435"/>
              <a:gd name="connsiteY129" fmla="*/ 5728358 h 6858000"/>
              <a:gd name="connsiteX130" fmla="*/ 6110194 w 6128435"/>
              <a:gd name="connsiteY130" fmla="*/ 5758853 h 6858000"/>
              <a:gd name="connsiteX131" fmla="*/ 6127519 w 6128435"/>
              <a:gd name="connsiteY131" fmla="*/ 5865775 h 6858000"/>
              <a:gd name="connsiteX132" fmla="*/ 6128435 w 6128435"/>
              <a:gd name="connsiteY132" fmla="*/ 5870164 h 6858000"/>
              <a:gd name="connsiteX133" fmla="*/ 6119217 w 6128435"/>
              <a:gd name="connsiteY133" fmla="*/ 5888542 h 6858000"/>
              <a:gd name="connsiteX134" fmla="*/ 6102493 w 6128435"/>
              <a:gd name="connsiteY134" fmla="*/ 5928602 h 6858000"/>
              <a:gd name="connsiteX135" fmla="*/ 6056863 w 6128435"/>
              <a:gd name="connsiteY135" fmla="*/ 6000643 h 6858000"/>
              <a:gd name="connsiteX136" fmla="*/ 6045436 w 6128435"/>
              <a:gd name="connsiteY136" fmla="*/ 6124480 h 6858000"/>
              <a:gd name="connsiteX137" fmla="*/ 6030489 w 6128435"/>
              <a:gd name="connsiteY137" fmla="*/ 6317666 h 6858000"/>
              <a:gd name="connsiteX138" fmla="*/ 6007492 w 6128435"/>
              <a:gd name="connsiteY138" fmla="*/ 6440818 h 6858000"/>
              <a:gd name="connsiteX139" fmla="*/ 6009467 w 6128435"/>
              <a:gd name="connsiteY139" fmla="*/ 6487076 h 6858000"/>
              <a:gd name="connsiteX140" fmla="*/ 5995064 w 6128435"/>
              <a:gd name="connsiteY140" fmla="*/ 6540791 h 6858000"/>
              <a:gd name="connsiteX141" fmla="*/ 5996309 w 6128435"/>
              <a:gd name="connsiteY141" fmla="*/ 6543961 h 6858000"/>
              <a:gd name="connsiteX142" fmla="*/ 5996048 w 6128435"/>
              <a:gd name="connsiteY142" fmla="*/ 6555444 h 6858000"/>
              <a:gd name="connsiteX143" fmla="*/ 6002524 w 6128435"/>
              <a:gd name="connsiteY143" fmla="*/ 6560188 h 6858000"/>
              <a:gd name="connsiteX144" fmla="*/ 6006823 w 6128435"/>
              <a:gd name="connsiteY144" fmla="*/ 6578546 h 6858000"/>
              <a:gd name="connsiteX145" fmla="*/ 6004510 w 6128435"/>
              <a:gd name="connsiteY145" fmla="*/ 6599256 h 6858000"/>
              <a:gd name="connsiteX146" fmla="*/ 5986207 w 6128435"/>
              <a:gd name="connsiteY146" fmla="*/ 6695855 h 6858000"/>
              <a:gd name="connsiteX147" fmla="*/ 5979428 w 6128435"/>
              <a:gd name="connsiteY147" fmla="*/ 6754678 h 6858000"/>
              <a:gd name="connsiteX148" fmla="*/ 5983398 w 6128435"/>
              <a:gd name="connsiteY148" fmla="*/ 6778641 h 6858000"/>
              <a:gd name="connsiteX149" fmla="*/ 5984543 w 6128435"/>
              <a:gd name="connsiteY149" fmla="*/ 6811016 h 6858000"/>
              <a:gd name="connsiteX150" fmla="*/ 5981802 w 6128435"/>
              <a:gd name="connsiteY150" fmla="*/ 6838578 h 6858000"/>
              <a:gd name="connsiteX151" fmla="*/ 5979671 w 6128435"/>
              <a:gd name="connsiteY151" fmla="*/ 6858000 h 6858000"/>
              <a:gd name="connsiteX152" fmla="*/ 0 w 6128435"/>
              <a:gd name="connsiteY152" fmla="*/ 6858000 h 6858000"/>
              <a:gd name="connsiteX153" fmla="*/ 0 w 6128435"/>
              <a:gd name="connsiteY153"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16589 w 6127519"/>
              <a:gd name="connsiteY43" fmla="*/ 2810822 h 6858000"/>
              <a:gd name="connsiteX44" fmla="*/ 5418542 w 6127519"/>
              <a:gd name="connsiteY44" fmla="*/ 2817745 h 6858000"/>
              <a:gd name="connsiteX45" fmla="*/ 5418847 w 6127519"/>
              <a:gd name="connsiteY45" fmla="*/ 2817825 h 6858000"/>
              <a:gd name="connsiteX46" fmla="*/ 5457023 w 6127519"/>
              <a:gd name="connsiteY46" fmla="*/ 2858292 h 6858000"/>
              <a:gd name="connsiteX47" fmla="*/ 5479298 w 6127519"/>
              <a:gd name="connsiteY47" fmla="*/ 2947791 h 6858000"/>
              <a:gd name="connsiteX48" fmla="*/ 5481770 w 6127519"/>
              <a:gd name="connsiteY48" fmla="*/ 2951352 h 6858000"/>
              <a:gd name="connsiteX49" fmla="*/ 5482045 w 6127519"/>
              <a:gd name="connsiteY49" fmla="*/ 2984371 h 6858000"/>
              <a:gd name="connsiteX50" fmla="*/ 5482415 w 6127519"/>
              <a:gd name="connsiteY50" fmla="*/ 3004079 h 6858000"/>
              <a:gd name="connsiteX51" fmla="*/ 5503944 w 6127519"/>
              <a:gd name="connsiteY51" fmla="*/ 3123335 h 6858000"/>
              <a:gd name="connsiteX52" fmla="*/ 5516007 w 6127519"/>
              <a:gd name="connsiteY52" fmla="*/ 3258473 h 6858000"/>
              <a:gd name="connsiteX53" fmla="*/ 5566839 w 6127519"/>
              <a:gd name="connsiteY53" fmla="*/ 3345295 h 6858000"/>
              <a:gd name="connsiteX54" fmla="*/ 5589758 w 6127519"/>
              <a:gd name="connsiteY54" fmla="*/ 3506453 h 6858000"/>
              <a:gd name="connsiteX55" fmla="*/ 5596144 w 6127519"/>
              <a:gd name="connsiteY55" fmla="*/ 3534624 h 6858000"/>
              <a:gd name="connsiteX56" fmla="*/ 5597750 w 6127519"/>
              <a:gd name="connsiteY56" fmla="*/ 3534129 h 6858000"/>
              <a:gd name="connsiteX57" fmla="*/ 5599700 w 6127519"/>
              <a:gd name="connsiteY57" fmla="*/ 3547221 h 6858000"/>
              <a:gd name="connsiteX58" fmla="*/ 5615031 w 6127519"/>
              <a:gd name="connsiteY58" fmla="*/ 3557482 h 6858000"/>
              <a:gd name="connsiteX59" fmla="*/ 5618377 w 6127519"/>
              <a:gd name="connsiteY59" fmla="*/ 3588431 h 6858000"/>
              <a:gd name="connsiteX60" fmla="*/ 5612155 w 6127519"/>
              <a:gd name="connsiteY60" fmla="*/ 3589869 h 6858000"/>
              <a:gd name="connsiteX61" fmla="*/ 5620843 w 6127519"/>
              <a:gd name="connsiteY61" fmla="*/ 3606745 h 6858000"/>
              <a:gd name="connsiteX62" fmla="*/ 5655472 w 6127519"/>
              <a:gd name="connsiteY62" fmla="*/ 3678877 h 6858000"/>
              <a:gd name="connsiteX63" fmla="*/ 5680448 w 6127519"/>
              <a:gd name="connsiteY63" fmla="*/ 3717760 h 6858000"/>
              <a:gd name="connsiteX64" fmla="*/ 5683015 w 6127519"/>
              <a:gd name="connsiteY64" fmla="*/ 3762025 h 6858000"/>
              <a:gd name="connsiteX65" fmla="*/ 5696643 w 6127519"/>
              <a:gd name="connsiteY65" fmla="*/ 3773888 h 6858000"/>
              <a:gd name="connsiteX66" fmla="*/ 5699203 w 6127519"/>
              <a:gd name="connsiteY66" fmla="*/ 3775823 h 6858000"/>
              <a:gd name="connsiteX67" fmla="*/ 5704824 w 6127519"/>
              <a:gd name="connsiteY67" fmla="*/ 3785966 h 6858000"/>
              <a:gd name="connsiteX68" fmla="*/ 5712204 w 6127519"/>
              <a:gd name="connsiteY68" fmla="*/ 3785830 h 6858000"/>
              <a:gd name="connsiteX69" fmla="*/ 5724816 w 6127519"/>
              <a:gd name="connsiteY69" fmla="*/ 3798949 h 6858000"/>
              <a:gd name="connsiteX70" fmla="*/ 5733539 w 6127519"/>
              <a:gd name="connsiteY70" fmla="*/ 3818457 h 6858000"/>
              <a:gd name="connsiteX71" fmla="*/ 5768491 w 6127519"/>
              <a:gd name="connsiteY71" fmla="*/ 3914399 h 6858000"/>
              <a:gd name="connsiteX72" fmla="*/ 5793123 w 6127519"/>
              <a:gd name="connsiteY72" fmla="*/ 3969952 h 6858000"/>
              <a:gd name="connsiteX73" fmla="*/ 5808321 w 6127519"/>
              <a:gd name="connsiteY73" fmla="*/ 3988153 h 6858000"/>
              <a:gd name="connsiteX74" fmla="*/ 5825621 w 6127519"/>
              <a:gd name="connsiteY74" fmla="*/ 4015525 h 6858000"/>
              <a:gd name="connsiteX75" fmla="*/ 5860672 w 6127519"/>
              <a:gd name="connsiteY75" fmla="*/ 4061579 h 6858000"/>
              <a:gd name="connsiteX76" fmla="*/ 5872173 w 6127519"/>
              <a:gd name="connsiteY76" fmla="*/ 4088497 h 6858000"/>
              <a:gd name="connsiteX77" fmla="*/ 5883705 w 6127519"/>
              <a:gd name="connsiteY77" fmla="*/ 4101899 h 6858000"/>
              <a:gd name="connsiteX78" fmla="*/ 5885314 w 6127519"/>
              <a:gd name="connsiteY78" fmla="*/ 4108387 h 6858000"/>
              <a:gd name="connsiteX79" fmla="*/ 5894095 w 6127519"/>
              <a:gd name="connsiteY79" fmla="*/ 4128857 h 6858000"/>
              <a:gd name="connsiteX80" fmla="*/ 5898339 w 6127519"/>
              <a:gd name="connsiteY80" fmla="*/ 4140800 h 6858000"/>
              <a:gd name="connsiteX81" fmla="*/ 5899734 w 6127519"/>
              <a:gd name="connsiteY81" fmla="*/ 4145632 h 6858000"/>
              <a:gd name="connsiteX82" fmla="*/ 5903513 w 6127519"/>
              <a:gd name="connsiteY82" fmla="*/ 4187661 h 6858000"/>
              <a:gd name="connsiteX83" fmla="*/ 5917114 w 6127519"/>
              <a:gd name="connsiteY83" fmla="*/ 4213096 h 6858000"/>
              <a:gd name="connsiteX84" fmla="*/ 5921153 w 6127519"/>
              <a:gd name="connsiteY84" fmla="*/ 4236222 h 6858000"/>
              <a:gd name="connsiteX85" fmla="*/ 5924233 w 6127519"/>
              <a:gd name="connsiteY85" fmla="*/ 4242060 h 6858000"/>
              <a:gd name="connsiteX86" fmla="*/ 5928910 w 6127519"/>
              <a:gd name="connsiteY86" fmla="*/ 4300973 h 6858000"/>
              <a:gd name="connsiteX87" fmla="*/ 5939320 w 6127519"/>
              <a:gd name="connsiteY87" fmla="*/ 4340435 h 6858000"/>
              <a:gd name="connsiteX88" fmla="*/ 5946705 w 6127519"/>
              <a:gd name="connsiteY88" fmla="*/ 4428051 h 6858000"/>
              <a:gd name="connsiteX89" fmla="*/ 5949261 w 6127519"/>
              <a:gd name="connsiteY89" fmla="*/ 4449185 h 6858000"/>
              <a:gd name="connsiteX90" fmla="*/ 5957504 w 6127519"/>
              <a:gd name="connsiteY90" fmla="*/ 4465911 h 6858000"/>
              <a:gd name="connsiteX91" fmla="*/ 5964689 w 6127519"/>
              <a:gd name="connsiteY91" fmla="*/ 4468532 h 6858000"/>
              <a:gd name="connsiteX92" fmla="*/ 5967062 w 6127519"/>
              <a:gd name="connsiteY92" fmla="*/ 4479923 h 6858000"/>
              <a:gd name="connsiteX93" fmla="*/ 5968960 w 6127519"/>
              <a:gd name="connsiteY93" fmla="*/ 4482655 h 6858000"/>
              <a:gd name="connsiteX94" fmla="*/ 5978567 w 6127519"/>
              <a:gd name="connsiteY94" fmla="*/ 4498605 h 6858000"/>
              <a:gd name="connsiteX95" fmla="*/ 5980106 w 6127519"/>
              <a:gd name="connsiteY95" fmla="*/ 4585087 h 6858000"/>
              <a:gd name="connsiteX96" fmla="*/ 5998138 w 6127519"/>
              <a:gd name="connsiteY96" fmla="*/ 4697518 h 6858000"/>
              <a:gd name="connsiteX97" fmla="*/ 6013516 w 6127519"/>
              <a:gd name="connsiteY97" fmla="*/ 4786619 h 6858000"/>
              <a:gd name="connsiteX98" fmla="*/ 6025404 w 6127519"/>
              <a:gd name="connsiteY98" fmla="*/ 4858148 h 6858000"/>
              <a:gd name="connsiteX99" fmla="*/ 6007749 w 6127519"/>
              <a:gd name="connsiteY99" fmla="*/ 4964715 h 6858000"/>
              <a:gd name="connsiteX100" fmla="*/ 6005269 w 6127519"/>
              <a:gd name="connsiteY100" fmla="*/ 5150567 h 6858000"/>
              <a:gd name="connsiteX101" fmla="*/ 6001127 w 6127519"/>
              <a:gd name="connsiteY101" fmla="*/ 5164609 h 6858000"/>
              <a:gd name="connsiteX102" fmla="*/ 5996647 w 6127519"/>
              <a:gd name="connsiteY102" fmla="*/ 5185640 h 6858000"/>
              <a:gd name="connsiteX103" fmla="*/ 5998514 w 6127519"/>
              <a:gd name="connsiteY103" fmla="*/ 5189673 h 6858000"/>
              <a:gd name="connsiteX104" fmla="*/ 5995970 w 6127519"/>
              <a:gd name="connsiteY104" fmla="*/ 5221547 h 6858000"/>
              <a:gd name="connsiteX105" fmla="*/ 5997218 w 6127519"/>
              <a:gd name="connsiteY105" fmla="*/ 5222031 h 6858000"/>
              <a:gd name="connsiteX106" fmla="*/ 6002116 w 6127519"/>
              <a:gd name="connsiteY106" fmla="*/ 5231223 h 6858000"/>
              <a:gd name="connsiteX107" fmla="*/ 6008541 w 6127519"/>
              <a:gd name="connsiteY107" fmla="*/ 5248680 h 6858000"/>
              <a:gd name="connsiteX108" fmla="*/ 6039260 w 6127519"/>
              <a:gd name="connsiteY108" fmla="*/ 5289518 h 6858000"/>
              <a:gd name="connsiteX109" fmla="*/ 6036748 w 6127519"/>
              <a:gd name="connsiteY109" fmla="*/ 5322752 h 6858000"/>
              <a:gd name="connsiteX110" fmla="*/ 6036943 w 6127519"/>
              <a:gd name="connsiteY110" fmla="*/ 5329480 h 6858000"/>
              <a:gd name="connsiteX111" fmla="*/ 6037236 w 6127519"/>
              <a:gd name="connsiteY111" fmla="*/ 5329634 h 6858000"/>
              <a:gd name="connsiteX112" fmla="*/ 6038019 w 6127519"/>
              <a:gd name="connsiteY112" fmla="*/ 5336764 h 6858000"/>
              <a:gd name="connsiteX113" fmla="*/ 6037298 w 6127519"/>
              <a:gd name="connsiteY113" fmla="*/ 5341753 h 6858000"/>
              <a:gd name="connsiteX114" fmla="*/ 6037677 w 6127519"/>
              <a:gd name="connsiteY114" fmla="*/ 5354807 h 6858000"/>
              <a:gd name="connsiteX115" fmla="*/ 6039728 w 6127519"/>
              <a:gd name="connsiteY115" fmla="*/ 5359416 h 6858000"/>
              <a:gd name="connsiteX116" fmla="*/ 6043311 w 6127519"/>
              <a:gd name="connsiteY116" fmla="*/ 5361407 h 6858000"/>
              <a:gd name="connsiteX117" fmla="*/ 6042954 w 6127519"/>
              <a:gd name="connsiteY117" fmla="*/ 5362576 h 6858000"/>
              <a:gd name="connsiteX118" fmla="*/ 6053435 w 6127519"/>
              <a:gd name="connsiteY118" fmla="*/ 5387547 h 6858000"/>
              <a:gd name="connsiteX119" fmla="*/ 6065933 w 6127519"/>
              <a:gd name="connsiteY119" fmla="*/ 5443002 h 6858000"/>
              <a:gd name="connsiteX120" fmla="*/ 6068640 w 6127519"/>
              <a:gd name="connsiteY120" fmla="*/ 5474503 h 6858000"/>
              <a:gd name="connsiteX121" fmla="*/ 6080922 w 6127519"/>
              <a:gd name="connsiteY121" fmla="*/ 5561070 h 6858000"/>
              <a:gd name="connsiteX122" fmla="*/ 6096949 w 6127519"/>
              <a:gd name="connsiteY122" fmla="*/ 5648179 h 6858000"/>
              <a:gd name="connsiteX123" fmla="*/ 6125703 w 6127519"/>
              <a:gd name="connsiteY123" fmla="*/ 5692894 h 6858000"/>
              <a:gd name="connsiteX124" fmla="*/ 6126670 w 6127519"/>
              <a:gd name="connsiteY124" fmla="*/ 5697882 h 6858000"/>
              <a:gd name="connsiteX125" fmla="*/ 6124061 w 6127519"/>
              <a:gd name="connsiteY125" fmla="*/ 5710294 h 6858000"/>
              <a:gd name="connsiteX126" fmla="*/ 6122213 w 6127519"/>
              <a:gd name="connsiteY126" fmla="*/ 5714762 h 6858000"/>
              <a:gd name="connsiteX127" fmla="*/ 6121353 w 6127519"/>
              <a:gd name="connsiteY127" fmla="*/ 5721725 h 6858000"/>
              <a:gd name="connsiteX128" fmla="*/ 6121607 w 6127519"/>
              <a:gd name="connsiteY128" fmla="*/ 5721959 h 6858000"/>
              <a:gd name="connsiteX129" fmla="*/ 6120262 w 6127519"/>
              <a:gd name="connsiteY129" fmla="*/ 5728358 h 6858000"/>
              <a:gd name="connsiteX130" fmla="*/ 6110194 w 6127519"/>
              <a:gd name="connsiteY130" fmla="*/ 5758853 h 6858000"/>
              <a:gd name="connsiteX131" fmla="*/ 6127519 w 6127519"/>
              <a:gd name="connsiteY131" fmla="*/ 5865775 h 6858000"/>
              <a:gd name="connsiteX132" fmla="*/ 6119217 w 6127519"/>
              <a:gd name="connsiteY132" fmla="*/ 5888542 h 6858000"/>
              <a:gd name="connsiteX133" fmla="*/ 6102493 w 6127519"/>
              <a:gd name="connsiteY133" fmla="*/ 5928602 h 6858000"/>
              <a:gd name="connsiteX134" fmla="*/ 6056863 w 6127519"/>
              <a:gd name="connsiteY134" fmla="*/ 6000643 h 6858000"/>
              <a:gd name="connsiteX135" fmla="*/ 6045436 w 6127519"/>
              <a:gd name="connsiteY135" fmla="*/ 6124480 h 6858000"/>
              <a:gd name="connsiteX136" fmla="*/ 6030489 w 6127519"/>
              <a:gd name="connsiteY136" fmla="*/ 6317666 h 6858000"/>
              <a:gd name="connsiteX137" fmla="*/ 6007492 w 6127519"/>
              <a:gd name="connsiteY137" fmla="*/ 6440818 h 6858000"/>
              <a:gd name="connsiteX138" fmla="*/ 6009467 w 6127519"/>
              <a:gd name="connsiteY138" fmla="*/ 6487076 h 6858000"/>
              <a:gd name="connsiteX139" fmla="*/ 5995064 w 6127519"/>
              <a:gd name="connsiteY139" fmla="*/ 6540791 h 6858000"/>
              <a:gd name="connsiteX140" fmla="*/ 5996309 w 6127519"/>
              <a:gd name="connsiteY140" fmla="*/ 6543961 h 6858000"/>
              <a:gd name="connsiteX141" fmla="*/ 5996048 w 6127519"/>
              <a:gd name="connsiteY141" fmla="*/ 6555444 h 6858000"/>
              <a:gd name="connsiteX142" fmla="*/ 6002524 w 6127519"/>
              <a:gd name="connsiteY142" fmla="*/ 6560188 h 6858000"/>
              <a:gd name="connsiteX143" fmla="*/ 6006823 w 6127519"/>
              <a:gd name="connsiteY143" fmla="*/ 6578546 h 6858000"/>
              <a:gd name="connsiteX144" fmla="*/ 6004510 w 6127519"/>
              <a:gd name="connsiteY144" fmla="*/ 6599256 h 6858000"/>
              <a:gd name="connsiteX145" fmla="*/ 5986207 w 6127519"/>
              <a:gd name="connsiteY145" fmla="*/ 6695855 h 6858000"/>
              <a:gd name="connsiteX146" fmla="*/ 5979428 w 6127519"/>
              <a:gd name="connsiteY146" fmla="*/ 6754678 h 6858000"/>
              <a:gd name="connsiteX147" fmla="*/ 5983398 w 6127519"/>
              <a:gd name="connsiteY147" fmla="*/ 6778641 h 6858000"/>
              <a:gd name="connsiteX148" fmla="*/ 5984543 w 6127519"/>
              <a:gd name="connsiteY148" fmla="*/ 6811016 h 6858000"/>
              <a:gd name="connsiteX149" fmla="*/ 5981802 w 6127519"/>
              <a:gd name="connsiteY149" fmla="*/ 6838578 h 6858000"/>
              <a:gd name="connsiteX150" fmla="*/ 5979671 w 6127519"/>
              <a:gd name="connsiteY150" fmla="*/ 6858000 h 6858000"/>
              <a:gd name="connsiteX151" fmla="*/ 0 w 6127519"/>
              <a:gd name="connsiteY151" fmla="*/ 6858000 h 6858000"/>
              <a:gd name="connsiteX152" fmla="*/ 0 w 6127519"/>
              <a:gd name="connsiteY152"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0448 w 6127689"/>
              <a:gd name="connsiteY63" fmla="*/ 3717760 h 6858000"/>
              <a:gd name="connsiteX64" fmla="*/ 5683015 w 6127689"/>
              <a:gd name="connsiteY64" fmla="*/ 3762025 h 6858000"/>
              <a:gd name="connsiteX65" fmla="*/ 5696643 w 6127689"/>
              <a:gd name="connsiteY65" fmla="*/ 3773888 h 6858000"/>
              <a:gd name="connsiteX66" fmla="*/ 5699203 w 6127689"/>
              <a:gd name="connsiteY66" fmla="*/ 3775823 h 6858000"/>
              <a:gd name="connsiteX67" fmla="*/ 5704824 w 6127689"/>
              <a:gd name="connsiteY67" fmla="*/ 3785966 h 6858000"/>
              <a:gd name="connsiteX68" fmla="*/ 5712204 w 6127689"/>
              <a:gd name="connsiteY68" fmla="*/ 3785830 h 6858000"/>
              <a:gd name="connsiteX69" fmla="*/ 5724816 w 6127689"/>
              <a:gd name="connsiteY69" fmla="*/ 3798949 h 6858000"/>
              <a:gd name="connsiteX70" fmla="*/ 5733539 w 6127689"/>
              <a:gd name="connsiteY70" fmla="*/ 3818457 h 6858000"/>
              <a:gd name="connsiteX71" fmla="*/ 5768491 w 6127689"/>
              <a:gd name="connsiteY71" fmla="*/ 3914399 h 6858000"/>
              <a:gd name="connsiteX72" fmla="*/ 5793123 w 6127689"/>
              <a:gd name="connsiteY72" fmla="*/ 3969952 h 6858000"/>
              <a:gd name="connsiteX73" fmla="*/ 5808321 w 6127689"/>
              <a:gd name="connsiteY73" fmla="*/ 3988153 h 6858000"/>
              <a:gd name="connsiteX74" fmla="*/ 5825621 w 6127689"/>
              <a:gd name="connsiteY74" fmla="*/ 4015525 h 6858000"/>
              <a:gd name="connsiteX75" fmla="*/ 5860672 w 6127689"/>
              <a:gd name="connsiteY75" fmla="*/ 4061579 h 6858000"/>
              <a:gd name="connsiteX76" fmla="*/ 5872173 w 6127689"/>
              <a:gd name="connsiteY76" fmla="*/ 4088497 h 6858000"/>
              <a:gd name="connsiteX77" fmla="*/ 5883705 w 6127689"/>
              <a:gd name="connsiteY77" fmla="*/ 4101899 h 6858000"/>
              <a:gd name="connsiteX78" fmla="*/ 5885314 w 6127689"/>
              <a:gd name="connsiteY78" fmla="*/ 4108387 h 6858000"/>
              <a:gd name="connsiteX79" fmla="*/ 5894095 w 6127689"/>
              <a:gd name="connsiteY79" fmla="*/ 4128857 h 6858000"/>
              <a:gd name="connsiteX80" fmla="*/ 5898339 w 6127689"/>
              <a:gd name="connsiteY80" fmla="*/ 4140800 h 6858000"/>
              <a:gd name="connsiteX81" fmla="*/ 5899734 w 6127689"/>
              <a:gd name="connsiteY81" fmla="*/ 4145632 h 6858000"/>
              <a:gd name="connsiteX82" fmla="*/ 5903513 w 6127689"/>
              <a:gd name="connsiteY82" fmla="*/ 4187661 h 6858000"/>
              <a:gd name="connsiteX83" fmla="*/ 5917114 w 6127689"/>
              <a:gd name="connsiteY83" fmla="*/ 4213096 h 6858000"/>
              <a:gd name="connsiteX84" fmla="*/ 5921153 w 6127689"/>
              <a:gd name="connsiteY84" fmla="*/ 4236222 h 6858000"/>
              <a:gd name="connsiteX85" fmla="*/ 5924233 w 6127689"/>
              <a:gd name="connsiteY85" fmla="*/ 4242060 h 6858000"/>
              <a:gd name="connsiteX86" fmla="*/ 5928910 w 6127689"/>
              <a:gd name="connsiteY86" fmla="*/ 4300973 h 6858000"/>
              <a:gd name="connsiteX87" fmla="*/ 5939320 w 6127689"/>
              <a:gd name="connsiteY87" fmla="*/ 4340435 h 6858000"/>
              <a:gd name="connsiteX88" fmla="*/ 5946705 w 6127689"/>
              <a:gd name="connsiteY88" fmla="*/ 4428051 h 6858000"/>
              <a:gd name="connsiteX89" fmla="*/ 5949261 w 6127689"/>
              <a:gd name="connsiteY89" fmla="*/ 4449185 h 6858000"/>
              <a:gd name="connsiteX90" fmla="*/ 5957504 w 6127689"/>
              <a:gd name="connsiteY90" fmla="*/ 4465911 h 6858000"/>
              <a:gd name="connsiteX91" fmla="*/ 5964689 w 6127689"/>
              <a:gd name="connsiteY91" fmla="*/ 4468532 h 6858000"/>
              <a:gd name="connsiteX92" fmla="*/ 5967062 w 6127689"/>
              <a:gd name="connsiteY92" fmla="*/ 4479923 h 6858000"/>
              <a:gd name="connsiteX93" fmla="*/ 5968960 w 6127689"/>
              <a:gd name="connsiteY93" fmla="*/ 4482655 h 6858000"/>
              <a:gd name="connsiteX94" fmla="*/ 5978567 w 6127689"/>
              <a:gd name="connsiteY94" fmla="*/ 4498605 h 6858000"/>
              <a:gd name="connsiteX95" fmla="*/ 5980106 w 6127689"/>
              <a:gd name="connsiteY95" fmla="*/ 4585087 h 6858000"/>
              <a:gd name="connsiteX96" fmla="*/ 5998138 w 6127689"/>
              <a:gd name="connsiteY96" fmla="*/ 4697518 h 6858000"/>
              <a:gd name="connsiteX97" fmla="*/ 6013516 w 6127689"/>
              <a:gd name="connsiteY97" fmla="*/ 4786619 h 6858000"/>
              <a:gd name="connsiteX98" fmla="*/ 6025404 w 6127689"/>
              <a:gd name="connsiteY98" fmla="*/ 4858148 h 6858000"/>
              <a:gd name="connsiteX99" fmla="*/ 6007749 w 6127689"/>
              <a:gd name="connsiteY99" fmla="*/ 4964715 h 6858000"/>
              <a:gd name="connsiteX100" fmla="*/ 6005269 w 6127689"/>
              <a:gd name="connsiteY100" fmla="*/ 5150567 h 6858000"/>
              <a:gd name="connsiteX101" fmla="*/ 6001127 w 6127689"/>
              <a:gd name="connsiteY101" fmla="*/ 5164609 h 6858000"/>
              <a:gd name="connsiteX102" fmla="*/ 5996647 w 6127689"/>
              <a:gd name="connsiteY102" fmla="*/ 5185640 h 6858000"/>
              <a:gd name="connsiteX103" fmla="*/ 5998514 w 6127689"/>
              <a:gd name="connsiteY103" fmla="*/ 5189673 h 6858000"/>
              <a:gd name="connsiteX104" fmla="*/ 5995970 w 6127689"/>
              <a:gd name="connsiteY104" fmla="*/ 5221547 h 6858000"/>
              <a:gd name="connsiteX105" fmla="*/ 5997218 w 6127689"/>
              <a:gd name="connsiteY105" fmla="*/ 5222031 h 6858000"/>
              <a:gd name="connsiteX106" fmla="*/ 6002116 w 6127689"/>
              <a:gd name="connsiteY106" fmla="*/ 5231223 h 6858000"/>
              <a:gd name="connsiteX107" fmla="*/ 6008541 w 6127689"/>
              <a:gd name="connsiteY107" fmla="*/ 5248680 h 6858000"/>
              <a:gd name="connsiteX108" fmla="*/ 6039260 w 6127689"/>
              <a:gd name="connsiteY108" fmla="*/ 5289518 h 6858000"/>
              <a:gd name="connsiteX109" fmla="*/ 6036748 w 6127689"/>
              <a:gd name="connsiteY109" fmla="*/ 5322752 h 6858000"/>
              <a:gd name="connsiteX110" fmla="*/ 6036943 w 6127689"/>
              <a:gd name="connsiteY110" fmla="*/ 5329480 h 6858000"/>
              <a:gd name="connsiteX111" fmla="*/ 6037236 w 6127689"/>
              <a:gd name="connsiteY111" fmla="*/ 5329634 h 6858000"/>
              <a:gd name="connsiteX112" fmla="*/ 6038019 w 6127689"/>
              <a:gd name="connsiteY112" fmla="*/ 5336764 h 6858000"/>
              <a:gd name="connsiteX113" fmla="*/ 6037298 w 6127689"/>
              <a:gd name="connsiteY113" fmla="*/ 5341753 h 6858000"/>
              <a:gd name="connsiteX114" fmla="*/ 6037677 w 6127689"/>
              <a:gd name="connsiteY114" fmla="*/ 5354807 h 6858000"/>
              <a:gd name="connsiteX115" fmla="*/ 6039728 w 6127689"/>
              <a:gd name="connsiteY115" fmla="*/ 5359416 h 6858000"/>
              <a:gd name="connsiteX116" fmla="*/ 6043311 w 6127689"/>
              <a:gd name="connsiteY116" fmla="*/ 5361407 h 6858000"/>
              <a:gd name="connsiteX117" fmla="*/ 6042954 w 6127689"/>
              <a:gd name="connsiteY117" fmla="*/ 5362576 h 6858000"/>
              <a:gd name="connsiteX118" fmla="*/ 6053435 w 6127689"/>
              <a:gd name="connsiteY118" fmla="*/ 5387547 h 6858000"/>
              <a:gd name="connsiteX119" fmla="*/ 6065933 w 6127689"/>
              <a:gd name="connsiteY119" fmla="*/ 5443002 h 6858000"/>
              <a:gd name="connsiteX120" fmla="*/ 6068640 w 6127689"/>
              <a:gd name="connsiteY120" fmla="*/ 5474503 h 6858000"/>
              <a:gd name="connsiteX121" fmla="*/ 6080922 w 6127689"/>
              <a:gd name="connsiteY121" fmla="*/ 5561070 h 6858000"/>
              <a:gd name="connsiteX122" fmla="*/ 6096949 w 6127689"/>
              <a:gd name="connsiteY122" fmla="*/ 5648179 h 6858000"/>
              <a:gd name="connsiteX123" fmla="*/ 6125703 w 6127689"/>
              <a:gd name="connsiteY123" fmla="*/ 5692894 h 6858000"/>
              <a:gd name="connsiteX124" fmla="*/ 6126670 w 6127689"/>
              <a:gd name="connsiteY124" fmla="*/ 5697882 h 6858000"/>
              <a:gd name="connsiteX125" fmla="*/ 6124061 w 6127689"/>
              <a:gd name="connsiteY125" fmla="*/ 5710294 h 6858000"/>
              <a:gd name="connsiteX126" fmla="*/ 6122213 w 6127689"/>
              <a:gd name="connsiteY126" fmla="*/ 5714762 h 6858000"/>
              <a:gd name="connsiteX127" fmla="*/ 6121353 w 6127689"/>
              <a:gd name="connsiteY127" fmla="*/ 5721725 h 6858000"/>
              <a:gd name="connsiteX128" fmla="*/ 6121607 w 6127689"/>
              <a:gd name="connsiteY128" fmla="*/ 5721959 h 6858000"/>
              <a:gd name="connsiteX129" fmla="*/ 6120262 w 6127689"/>
              <a:gd name="connsiteY129" fmla="*/ 5728358 h 6858000"/>
              <a:gd name="connsiteX130" fmla="*/ 6127024 w 6127689"/>
              <a:gd name="connsiteY130" fmla="*/ 5786902 h 6858000"/>
              <a:gd name="connsiteX131" fmla="*/ 6127519 w 6127689"/>
              <a:gd name="connsiteY131" fmla="*/ 5865775 h 6858000"/>
              <a:gd name="connsiteX132" fmla="*/ 6119217 w 6127689"/>
              <a:gd name="connsiteY132" fmla="*/ 5888542 h 6858000"/>
              <a:gd name="connsiteX133" fmla="*/ 6102493 w 6127689"/>
              <a:gd name="connsiteY133" fmla="*/ 5928602 h 6858000"/>
              <a:gd name="connsiteX134" fmla="*/ 6056863 w 6127689"/>
              <a:gd name="connsiteY134" fmla="*/ 6000643 h 6858000"/>
              <a:gd name="connsiteX135" fmla="*/ 6045436 w 6127689"/>
              <a:gd name="connsiteY135" fmla="*/ 6124480 h 6858000"/>
              <a:gd name="connsiteX136" fmla="*/ 6030489 w 6127689"/>
              <a:gd name="connsiteY136" fmla="*/ 6317666 h 6858000"/>
              <a:gd name="connsiteX137" fmla="*/ 6007492 w 6127689"/>
              <a:gd name="connsiteY137" fmla="*/ 6440818 h 6858000"/>
              <a:gd name="connsiteX138" fmla="*/ 6009467 w 6127689"/>
              <a:gd name="connsiteY138" fmla="*/ 6487076 h 6858000"/>
              <a:gd name="connsiteX139" fmla="*/ 5995064 w 6127689"/>
              <a:gd name="connsiteY139" fmla="*/ 6540791 h 6858000"/>
              <a:gd name="connsiteX140" fmla="*/ 5996309 w 6127689"/>
              <a:gd name="connsiteY140" fmla="*/ 6543961 h 6858000"/>
              <a:gd name="connsiteX141" fmla="*/ 5996048 w 6127689"/>
              <a:gd name="connsiteY141" fmla="*/ 6555444 h 6858000"/>
              <a:gd name="connsiteX142" fmla="*/ 6002524 w 6127689"/>
              <a:gd name="connsiteY142" fmla="*/ 6560188 h 6858000"/>
              <a:gd name="connsiteX143" fmla="*/ 6006823 w 6127689"/>
              <a:gd name="connsiteY143" fmla="*/ 6578546 h 6858000"/>
              <a:gd name="connsiteX144" fmla="*/ 6004510 w 6127689"/>
              <a:gd name="connsiteY144" fmla="*/ 6599256 h 6858000"/>
              <a:gd name="connsiteX145" fmla="*/ 5986207 w 6127689"/>
              <a:gd name="connsiteY145" fmla="*/ 6695855 h 6858000"/>
              <a:gd name="connsiteX146" fmla="*/ 5979428 w 6127689"/>
              <a:gd name="connsiteY146" fmla="*/ 6754678 h 6858000"/>
              <a:gd name="connsiteX147" fmla="*/ 5983398 w 6127689"/>
              <a:gd name="connsiteY147" fmla="*/ 6778641 h 6858000"/>
              <a:gd name="connsiteX148" fmla="*/ 5984543 w 6127689"/>
              <a:gd name="connsiteY148" fmla="*/ 6811016 h 6858000"/>
              <a:gd name="connsiteX149" fmla="*/ 5981802 w 6127689"/>
              <a:gd name="connsiteY149" fmla="*/ 6838578 h 6858000"/>
              <a:gd name="connsiteX150" fmla="*/ 5979671 w 6127689"/>
              <a:gd name="connsiteY150" fmla="*/ 6858000 h 6858000"/>
              <a:gd name="connsiteX151" fmla="*/ 0 w 6127689"/>
              <a:gd name="connsiteY151" fmla="*/ 6858000 h 6858000"/>
              <a:gd name="connsiteX152" fmla="*/ 0 w 6127689"/>
              <a:gd name="connsiteY152"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0448 w 6127689"/>
              <a:gd name="connsiteY63" fmla="*/ 3717760 h 6858000"/>
              <a:gd name="connsiteX64" fmla="*/ 5683015 w 6127689"/>
              <a:gd name="connsiteY64" fmla="*/ 3762025 h 6858000"/>
              <a:gd name="connsiteX65" fmla="*/ 5696643 w 6127689"/>
              <a:gd name="connsiteY65" fmla="*/ 3773888 h 6858000"/>
              <a:gd name="connsiteX66" fmla="*/ 5699203 w 6127689"/>
              <a:gd name="connsiteY66" fmla="*/ 3775823 h 6858000"/>
              <a:gd name="connsiteX67" fmla="*/ 5704824 w 6127689"/>
              <a:gd name="connsiteY67" fmla="*/ 3785966 h 6858000"/>
              <a:gd name="connsiteX68" fmla="*/ 5712204 w 6127689"/>
              <a:gd name="connsiteY68" fmla="*/ 3785830 h 6858000"/>
              <a:gd name="connsiteX69" fmla="*/ 5724816 w 6127689"/>
              <a:gd name="connsiteY69" fmla="*/ 3798949 h 6858000"/>
              <a:gd name="connsiteX70" fmla="*/ 5733539 w 6127689"/>
              <a:gd name="connsiteY70" fmla="*/ 3818457 h 6858000"/>
              <a:gd name="connsiteX71" fmla="*/ 5768491 w 6127689"/>
              <a:gd name="connsiteY71" fmla="*/ 3914399 h 6858000"/>
              <a:gd name="connsiteX72" fmla="*/ 5793123 w 6127689"/>
              <a:gd name="connsiteY72" fmla="*/ 3969952 h 6858000"/>
              <a:gd name="connsiteX73" fmla="*/ 5808321 w 6127689"/>
              <a:gd name="connsiteY73" fmla="*/ 3988153 h 6858000"/>
              <a:gd name="connsiteX74" fmla="*/ 5825621 w 6127689"/>
              <a:gd name="connsiteY74" fmla="*/ 4015525 h 6858000"/>
              <a:gd name="connsiteX75" fmla="*/ 5860672 w 6127689"/>
              <a:gd name="connsiteY75" fmla="*/ 4061579 h 6858000"/>
              <a:gd name="connsiteX76" fmla="*/ 5872173 w 6127689"/>
              <a:gd name="connsiteY76" fmla="*/ 4088497 h 6858000"/>
              <a:gd name="connsiteX77" fmla="*/ 5883705 w 6127689"/>
              <a:gd name="connsiteY77" fmla="*/ 4101899 h 6858000"/>
              <a:gd name="connsiteX78" fmla="*/ 5885314 w 6127689"/>
              <a:gd name="connsiteY78" fmla="*/ 4108387 h 6858000"/>
              <a:gd name="connsiteX79" fmla="*/ 5894095 w 6127689"/>
              <a:gd name="connsiteY79" fmla="*/ 4128857 h 6858000"/>
              <a:gd name="connsiteX80" fmla="*/ 5898339 w 6127689"/>
              <a:gd name="connsiteY80" fmla="*/ 4140800 h 6858000"/>
              <a:gd name="connsiteX81" fmla="*/ 5899734 w 6127689"/>
              <a:gd name="connsiteY81" fmla="*/ 4145632 h 6858000"/>
              <a:gd name="connsiteX82" fmla="*/ 5903513 w 6127689"/>
              <a:gd name="connsiteY82" fmla="*/ 4187661 h 6858000"/>
              <a:gd name="connsiteX83" fmla="*/ 5917114 w 6127689"/>
              <a:gd name="connsiteY83" fmla="*/ 4213096 h 6858000"/>
              <a:gd name="connsiteX84" fmla="*/ 5921153 w 6127689"/>
              <a:gd name="connsiteY84" fmla="*/ 4236222 h 6858000"/>
              <a:gd name="connsiteX85" fmla="*/ 5924233 w 6127689"/>
              <a:gd name="connsiteY85" fmla="*/ 4242060 h 6858000"/>
              <a:gd name="connsiteX86" fmla="*/ 5928910 w 6127689"/>
              <a:gd name="connsiteY86" fmla="*/ 4300973 h 6858000"/>
              <a:gd name="connsiteX87" fmla="*/ 5939320 w 6127689"/>
              <a:gd name="connsiteY87" fmla="*/ 4340435 h 6858000"/>
              <a:gd name="connsiteX88" fmla="*/ 5946705 w 6127689"/>
              <a:gd name="connsiteY88" fmla="*/ 4428051 h 6858000"/>
              <a:gd name="connsiteX89" fmla="*/ 5949261 w 6127689"/>
              <a:gd name="connsiteY89" fmla="*/ 4449185 h 6858000"/>
              <a:gd name="connsiteX90" fmla="*/ 5957504 w 6127689"/>
              <a:gd name="connsiteY90" fmla="*/ 4465911 h 6858000"/>
              <a:gd name="connsiteX91" fmla="*/ 5964689 w 6127689"/>
              <a:gd name="connsiteY91" fmla="*/ 4468532 h 6858000"/>
              <a:gd name="connsiteX92" fmla="*/ 5967062 w 6127689"/>
              <a:gd name="connsiteY92" fmla="*/ 4479923 h 6858000"/>
              <a:gd name="connsiteX93" fmla="*/ 5968960 w 6127689"/>
              <a:gd name="connsiteY93" fmla="*/ 4482655 h 6858000"/>
              <a:gd name="connsiteX94" fmla="*/ 5978567 w 6127689"/>
              <a:gd name="connsiteY94" fmla="*/ 4498605 h 6858000"/>
              <a:gd name="connsiteX95" fmla="*/ 5980106 w 6127689"/>
              <a:gd name="connsiteY95" fmla="*/ 4585087 h 6858000"/>
              <a:gd name="connsiteX96" fmla="*/ 5998138 w 6127689"/>
              <a:gd name="connsiteY96" fmla="*/ 4697518 h 6858000"/>
              <a:gd name="connsiteX97" fmla="*/ 6013516 w 6127689"/>
              <a:gd name="connsiteY97" fmla="*/ 4786619 h 6858000"/>
              <a:gd name="connsiteX98" fmla="*/ 6025404 w 6127689"/>
              <a:gd name="connsiteY98" fmla="*/ 4858148 h 6858000"/>
              <a:gd name="connsiteX99" fmla="*/ 6007749 w 6127689"/>
              <a:gd name="connsiteY99" fmla="*/ 4964715 h 6858000"/>
              <a:gd name="connsiteX100" fmla="*/ 6005269 w 6127689"/>
              <a:gd name="connsiteY100" fmla="*/ 5150567 h 6858000"/>
              <a:gd name="connsiteX101" fmla="*/ 6001127 w 6127689"/>
              <a:gd name="connsiteY101" fmla="*/ 5164609 h 6858000"/>
              <a:gd name="connsiteX102" fmla="*/ 5996647 w 6127689"/>
              <a:gd name="connsiteY102" fmla="*/ 5185640 h 6858000"/>
              <a:gd name="connsiteX103" fmla="*/ 5998514 w 6127689"/>
              <a:gd name="connsiteY103" fmla="*/ 5189673 h 6858000"/>
              <a:gd name="connsiteX104" fmla="*/ 5995970 w 6127689"/>
              <a:gd name="connsiteY104" fmla="*/ 5221547 h 6858000"/>
              <a:gd name="connsiteX105" fmla="*/ 5997218 w 6127689"/>
              <a:gd name="connsiteY105" fmla="*/ 5222031 h 6858000"/>
              <a:gd name="connsiteX106" fmla="*/ 6002116 w 6127689"/>
              <a:gd name="connsiteY106" fmla="*/ 5231223 h 6858000"/>
              <a:gd name="connsiteX107" fmla="*/ 6039260 w 6127689"/>
              <a:gd name="connsiteY107" fmla="*/ 5289518 h 6858000"/>
              <a:gd name="connsiteX108" fmla="*/ 6036748 w 6127689"/>
              <a:gd name="connsiteY108" fmla="*/ 5322752 h 6858000"/>
              <a:gd name="connsiteX109" fmla="*/ 6036943 w 6127689"/>
              <a:gd name="connsiteY109" fmla="*/ 5329480 h 6858000"/>
              <a:gd name="connsiteX110" fmla="*/ 6037236 w 6127689"/>
              <a:gd name="connsiteY110" fmla="*/ 5329634 h 6858000"/>
              <a:gd name="connsiteX111" fmla="*/ 6038019 w 6127689"/>
              <a:gd name="connsiteY111" fmla="*/ 5336764 h 6858000"/>
              <a:gd name="connsiteX112" fmla="*/ 6037298 w 6127689"/>
              <a:gd name="connsiteY112" fmla="*/ 5341753 h 6858000"/>
              <a:gd name="connsiteX113" fmla="*/ 6037677 w 6127689"/>
              <a:gd name="connsiteY113" fmla="*/ 5354807 h 6858000"/>
              <a:gd name="connsiteX114" fmla="*/ 6039728 w 6127689"/>
              <a:gd name="connsiteY114" fmla="*/ 5359416 h 6858000"/>
              <a:gd name="connsiteX115" fmla="*/ 6043311 w 6127689"/>
              <a:gd name="connsiteY115" fmla="*/ 5361407 h 6858000"/>
              <a:gd name="connsiteX116" fmla="*/ 6042954 w 6127689"/>
              <a:gd name="connsiteY116" fmla="*/ 5362576 h 6858000"/>
              <a:gd name="connsiteX117" fmla="*/ 6053435 w 6127689"/>
              <a:gd name="connsiteY117" fmla="*/ 5387547 h 6858000"/>
              <a:gd name="connsiteX118" fmla="*/ 6065933 w 6127689"/>
              <a:gd name="connsiteY118" fmla="*/ 5443002 h 6858000"/>
              <a:gd name="connsiteX119" fmla="*/ 6068640 w 6127689"/>
              <a:gd name="connsiteY119" fmla="*/ 5474503 h 6858000"/>
              <a:gd name="connsiteX120" fmla="*/ 6080922 w 6127689"/>
              <a:gd name="connsiteY120" fmla="*/ 5561070 h 6858000"/>
              <a:gd name="connsiteX121" fmla="*/ 6096949 w 6127689"/>
              <a:gd name="connsiteY121" fmla="*/ 5648179 h 6858000"/>
              <a:gd name="connsiteX122" fmla="*/ 6125703 w 6127689"/>
              <a:gd name="connsiteY122" fmla="*/ 5692894 h 6858000"/>
              <a:gd name="connsiteX123" fmla="*/ 6126670 w 6127689"/>
              <a:gd name="connsiteY123" fmla="*/ 5697882 h 6858000"/>
              <a:gd name="connsiteX124" fmla="*/ 6124061 w 6127689"/>
              <a:gd name="connsiteY124" fmla="*/ 5710294 h 6858000"/>
              <a:gd name="connsiteX125" fmla="*/ 6122213 w 6127689"/>
              <a:gd name="connsiteY125" fmla="*/ 5714762 h 6858000"/>
              <a:gd name="connsiteX126" fmla="*/ 6121353 w 6127689"/>
              <a:gd name="connsiteY126" fmla="*/ 5721725 h 6858000"/>
              <a:gd name="connsiteX127" fmla="*/ 6121607 w 6127689"/>
              <a:gd name="connsiteY127" fmla="*/ 5721959 h 6858000"/>
              <a:gd name="connsiteX128" fmla="*/ 6120262 w 6127689"/>
              <a:gd name="connsiteY128" fmla="*/ 5728358 h 6858000"/>
              <a:gd name="connsiteX129" fmla="*/ 6127024 w 6127689"/>
              <a:gd name="connsiteY129" fmla="*/ 5786902 h 6858000"/>
              <a:gd name="connsiteX130" fmla="*/ 6127519 w 6127689"/>
              <a:gd name="connsiteY130" fmla="*/ 5865775 h 6858000"/>
              <a:gd name="connsiteX131" fmla="*/ 6119217 w 6127689"/>
              <a:gd name="connsiteY131" fmla="*/ 5888542 h 6858000"/>
              <a:gd name="connsiteX132" fmla="*/ 6102493 w 6127689"/>
              <a:gd name="connsiteY132" fmla="*/ 5928602 h 6858000"/>
              <a:gd name="connsiteX133" fmla="*/ 6056863 w 6127689"/>
              <a:gd name="connsiteY133" fmla="*/ 6000643 h 6858000"/>
              <a:gd name="connsiteX134" fmla="*/ 6045436 w 6127689"/>
              <a:gd name="connsiteY134" fmla="*/ 6124480 h 6858000"/>
              <a:gd name="connsiteX135" fmla="*/ 6030489 w 6127689"/>
              <a:gd name="connsiteY135" fmla="*/ 6317666 h 6858000"/>
              <a:gd name="connsiteX136" fmla="*/ 6007492 w 6127689"/>
              <a:gd name="connsiteY136" fmla="*/ 6440818 h 6858000"/>
              <a:gd name="connsiteX137" fmla="*/ 6009467 w 6127689"/>
              <a:gd name="connsiteY137" fmla="*/ 6487076 h 6858000"/>
              <a:gd name="connsiteX138" fmla="*/ 5995064 w 6127689"/>
              <a:gd name="connsiteY138" fmla="*/ 6540791 h 6858000"/>
              <a:gd name="connsiteX139" fmla="*/ 5996309 w 6127689"/>
              <a:gd name="connsiteY139" fmla="*/ 6543961 h 6858000"/>
              <a:gd name="connsiteX140" fmla="*/ 5996048 w 6127689"/>
              <a:gd name="connsiteY140" fmla="*/ 6555444 h 6858000"/>
              <a:gd name="connsiteX141" fmla="*/ 6002524 w 6127689"/>
              <a:gd name="connsiteY141" fmla="*/ 6560188 h 6858000"/>
              <a:gd name="connsiteX142" fmla="*/ 6006823 w 6127689"/>
              <a:gd name="connsiteY142" fmla="*/ 6578546 h 6858000"/>
              <a:gd name="connsiteX143" fmla="*/ 6004510 w 6127689"/>
              <a:gd name="connsiteY143" fmla="*/ 6599256 h 6858000"/>
              <a:gd name="connsiteX144" fmla="*/ 5986207 w 6127689"/>
              <a:gd name="connsiteY144" fmla="*/ 6695855 h 6858000"/>
              <a:gd name="connsiteX145" fmla="*/ 5979428 w 6127689"/>
              <a:gd name="connsiteY145" fmla="*/ 6754678 h 6858000"/>
              <a:gd name="connsiteX146" fmla="*/ 5983398 w 6127689"/>
              <a:gd name="connsiteY146" fmla="*/ 6778641 h 6858000"/>
              <a:gd name="connsiteX147" fmla="*/ 5984543 w 6127689"/>
              <a:gd name="connsiteY147" fmla="*/ 6811016 h 6858000"/>
              <a:gd name="connsiteX148" fmla="*/ 5981802 w 6127689"/>
              <a:gd name="connsiteY148" fmla="*/ 6838578 h 6858000"/>
              <a:gd name="connsiteX149" fmla="*/ 5979671 w 6127689"/>
              <a:gd name="connsiteY149" fmla="*/ 6858000 h 6858000"/>
              <a:gd name="connsiteX150" fmla="*/ 0 w 6127689"/>
              <a:gd name="connsiteY150" fmla="*/ 6858000 h 6858000"/>
              <a:gd name="connsiteX151" fmla="*/ 0 w 6127689"/>
              <a:gd name="connsiteY151"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0448 w 6127689"/>
              <a:gd name="connsiteY63" fmla="*/ 3717760 h 6858000"/>
              <a:gd name="connsiteX64" fmla="*/ 5683015 w 6127689"/>
              <a:gd name="connsiteY64" fmla="*/ 3762025 h 6858000"/>
              <a:gd name="connsiteX65" fmla="*/ 5696643 w 6127689"/>
              <a:gd name="connsiteY65" fmla="*/ 3773888 h 6858000"/>
              <a:gd name="connsiteX66" fmla="*/ 5699203 w 6127689"/>
              <a:gd name="connsiteY66" fmla="*/ 3775823 h 6858000"/>
              <a:gd name="connsiteX67" fmla="*/ 5704824 w 6127689"/>
              <a:gd name="connsiteY67" fmla="*/ 3785966 h 6858000"/>
              <a:gd name="connsiteX68" fmla="*/ 5712204 w 6127689"/>
              <a:gd name="connsiteY68" fmla="*/ 3785830 h 6858000"/>
              <a:gd name="connsiteX69" fmla="*/ 5724816 w 6127689"/>
              <a:gd name="connsiteY69" fmla="*/ 3798949 h 6858000"/>
              <a:gd name="connsiteX70" fmla="*/ 5733539 w 6127689"/>
              <a:gd name="connsiteY70" fmla="*/ 3818457 h 6858000"/>
              <a:gd name="connsiteX71" fmla="*/ 5768491 w 6127689"/>
              <a:gd name="connsiteY71" fmla="*/ 3914399 h 6858000"/>
              <a:gd name="connsiteX72" fmla="*/ 5793123 w 6127689"/>
              <a:gd name="connsiteY72" fmla="*/ 3969952 h 6858000"/>
              <a:gd name="connsiteX73" fmla="*/ 5808321 w 6127689"/>
              <a:gd name="connsiteY73" fmla="*/ 3988153 h 6858000"/>
              <a:gd name="connsiteX74" fmla="*/ 5825621 w 6127689"/>
              <a:gd name="connsiteY74" fmla="*/ 4015525 h 6858000"/>
              <a:gd name="connsiteX75" fmla="*/ 5860672 w 6127689"/>
              <a:gd name="connsiteY75" fmla="*/ 4061579 h 6858000"/>
              <a:gd name="connsiteX76" fmla="*/ 5872173 w 6127689"/>
              <a:gd name="connsiteY76" fmla="*/ 4088497 h 6858000"/>
              <a:gd name="connsiteX77" fmla="*/ 5883705 w 6127689"/>
              <a:gd name="connsiteY77" fmla="*/ 4101899 h 6858000"/>
              <a:gd name="connsiteX78" fmla="*/ 5885314 w 6127689"/>
              <a:gd name="connsiteY78" fmla="*/ 4108387 h 6858000"/>
              <a:gd name="connsiteX79" fmla="*/ 5894095 w 6127689"/>
              <a:gd name="connsiteY79" fmla="*/ 4128857 h 6858000"/>
              <a:gd name="connsiteX80" fmla="*/ 5898339 w 6127689"/>
              <a:gd name="connsiteY80" fmla="*/ 4140800 h 6858000"/>
              <a:gd name="connsiteX81" fmla="*/ 5899734 w 6127689"/>
              <a:gd name="connsiteY81" fmla="*/ 4145632 h 6858000"/>
              <a:gd name="connsiteX82" fmla="*/ 5903513 w 6127689"/>
              <a:gd name="connsiteY82" fmla="*/ 4187661 h 6858000"/>
              <a:gd name="connsiteX83" fmla="*/ 5917114 w 6127689"/>
              <a:gd name="connsiteY83" fmla="*/ 4213096 h 6858000"/>
              <a:gd name="connsiteX84" fmla="*/ 5921153 w 6127689"/>
              <a:gd name="connsiteY84" fmla="*/ 4236222 h 6858000"/>
              <a:gd name="connsiteX85" fmla="*/ 5924233 w 6127689"/>
              <a:gd name="connsiteY85" fmla="*/ 4242060 h 6858000"/>
              <a:gd name="connsiteX86" fmla="*/ 5928910 w 6127689"/>
              <a:gd name="connsiteY86" fmla="*/ 4300973 h 6858000"/>
              <a:gd name="connsiteX87" fmla="*/ 5939320 w 6127689"/>
              <a:gd name="connsiteY87" fmla="*/ 4340435 h 6858000"/>
              <a:gd name="connsiteX88" fmla="*/ 5946705 w 6127689"/>
              <a:gd name="connsiteY88" fmla="*/ 4428051 h 6858000"/>
              <a:gd name="connsiteX89" fmla="*/ 5949261 w 6127689"/>
              <a:gd name="connsiteY89" fmla="*/ 4449185 h 6858000"/>
              <a:gd name="connsiteX90" fmla="*/ 5957504 w 6127689"/>
              <a:gd name="connsiteY90" fmla="*/ 4465911 h 6858000"/>
              <a:gd name="connsiteX91" fmla="*/ 5964689 w 6127689"/>
              <a:gd name="connsiteY91" fmla="*/ 4468532 h 6858000"/>
              <a:gd name="connsiteX92" fmla="*/ 5967062 w 6127689"/>
              <a:gd name="connsiteY92" fmla="*/ 4479923 h 6858000"/>
              <a:gd name="connsiteX93" fmla="*/ 5968960 w 6127689"/>
              <a:gd name="connsiteY93" fmla="*/ 4482655 h 6858000"/>
              <a:gd name="connsiteX94" fmla="*/ 5978567 w 6127689"/>
              <a:gd name="connsiteY94" fmla="*/ 4498605 h 6858000"/>
              <a:gd name="connsiteX95" fmla="*/ 5980106 w 6127689"/>
              <a:gd name="connsiteY95" fmla="*/ 4585087 h 6858000"/>
              <a:gd name="connsiteX96" fmla="*/ 5998138 w 6127689"/>
              <a:gd name="connsiteY96" fmla="*/ 4697518 h 6858000"/>
              <a:gd name="connsiteX97" fmla="*/ 6013516 w 6127689"/>
              <a:gd name="connsiteY97" fmla="*/ 4786619 h 6858000"/>
              <a:gd name="connsiteX98" fmla="*/ 6025404 w 6127689"/>
              <a:gd name="connsiteY98" fmla="*/ 4858148 h 6858000"/>
              <a:gd name="connsiteX99" fmla="*/ 6007749 w 6127689"/>
              <a:gd name="connsiteY99" fmla="*/ 4964715 h 6858000"/>
              <a:gd name="connsiteX100" fmla="*/ 6005269 w 6127689"/>
              <a:gd name="connsiteY100" fmla="*/ 5150567 h 6858000"/>
              <a:gd name="connsiteX101" fmla="*/ 6001127 w 6127689"/>
              <a:gd name="connsiteY101" fmla="*/ 5164609 h 6858000"/>
              <a:gd name="connsiteX102" fmla="*/ 5996647 w 6127689"/>
              <a:gd name="connsiteY102" fmla="*/ 5185640 h 6858000"/>
              <a:gd name="connsiteX103" fmla="*/ 5998514 w 6127689"/>
              <a:gd name="connsiteY103" fmla="*/ 5189673 h 6858000"/>
              <a:gd name="connsiteX104" fmla="*/ 5995970 w 6127689"/>
              <a:gd name="connsiteY104" fmla="*/ 5221547 h 6858000"/>
              <a:gd name="connsiteX105" fmla="*/ 5997218 w 6127689"/>
              <a:gd name="connsiteY105" fmla="*/ 5222031 h 6858000"/>
              <a:gd name="connsiteX106" fmla="*/ 6039260 w 6127689"/>
              <a:gd name="connsiteY106" fmla="*/ 5289518 h 6858000"/>
              <a:gd name="connsiteX107" fmla="*/ 6036748 w 6127689"/>
              <a:gd name="connsiteY107" fmla="*/ 5322752 h 6858000"/>
              <a:gd name="connsiteX108" fmla="*/ 6036943 w 6127689"/>
              <a:gd name="connsiteY108" fmla="*/ 5329480 h 6858000"/>
              <a:gd name="connsiteX109" fmla="*/ 6037236 w 6127689"/>
              <a:gd name="connsiteY109" fmla="*/ 5329634 h 6858000"/>
              <a:gd name="connsiteX110" fmla="*/ 6038019 w 6127689"/>
              <a:gd name="connsiteY110" fmla="*/ 5336764 h 6858000"/>
              <a:gd name="connsiteX111" fmla="*/ 6037298 w 6127689"/>
              <a:gd name="connsiteY111" fmla="*/ 5341753 h 6858000"/>
              <a:gd name="connsiteX112" fmla="*/ 6037677 w 6127689"/>
              <a:gd name="connsiteY112" fmla="*/ 5354807 h 6858000"/>
              <a:gd name="connsiteX113" fmla="*/ 6039728 w 6127689"/>
              <a:gd name="connsiteY113" fmla="*/ 5359416 h 6858000"/>
              <a:gd name="connsiteX114" fmla="*/ 6043311 w 6127689"/>
              <a:gd name="connsiteY114" fmla="*/ 5361407 h 6858000"/>
              <a:gd name="connsiteX115" fmla="*/ 6042954 w 6127689"/>
              <a:gd name="connsiteY115" fmla="*/ 5362576 h 6858000"/>
              <a:gd name="connsiteX116" fmla="*/ 6053435 w 6127689"/>
              <a:gd name="connsiteY116" fmla="*/ 5387547 h 6858000"/>
              <a:gd name="connsiteX117" fmla="*/ 6065933 w 6127689"/>
              <a:gd name="connsiteY117" fmla="*/ 5443002 h 6858000"/>
              <a:gd name="connsiteX118" fmla="*/ 6068640 w 6127689"/>
              <a:gd name="connsiteY118" fmla="*/ 5474503 h 6858000"/>
              <a:gd name="connsiteX119" fmla="*/ 6080922 w 6127689"/>
              <a:gd name="connsiteY119" fmla="*/ 5561070 h 6858000"/>
              <a:gd name="connsiteX120" fmla="*/ 6096949 w 6127689"/>
              <a:gd name="connsiteY120" fmla="*/ 5648179 h 6858000"/>
              <a:gd name="connsiteX121" fmla="*/ 6125703 w 6127689"/>
              <a:gd name="connsiteY121" fmla="*/ 5692894 h 6858000"/>
              <a:gd name="connsiteX122" fmla="*/ 6126670 w 6127689"/>
              <a:gd name="connsiteY122" fmla="*/ 5697882 h 6858000"/>
              <a:gd name="connsiteX123" fmla="*/ 6124061 w 6127689"/>
              <a:gd name="connsiteY123" fmla="*/ 5710294 h 6858000"/>
              <a:gd name="connsiteX124" fmla="*/ 6122213 w 6127689"/>
              <a:gd name="connsiteY124" fmla="*/ 5714762 h 6858000"/>
              <a:gd name="connsiteX125" fmla="*/ 6121353 w 6127689"/>
              <a:gd name="connsiteY125" fmla="*/ 5721725 h 6858000"/>
              <a:gd name="connsiteX126" fmla="*/ 6121607 w 6127689"/>
              <a:gd name="connsiteY126" fmla="*/ 5721959 h 6858000"/>
              <a:gd name="connsiteX127" fmla="*/ 6120262 w 6127689"/>
              <a:gd name="connsiteY127" fmla="*/ 5728358 h 6858000"/>
              <a:gd name="connsiteX128" fmla="*/ 6127024 w 6127689"/>
              <a:gd name="connsiteY128" fmla="*/ 5786902 h 6858000"/>
              <a:gd name="connsiteX129" fmla="*/ 6127519 w 6127689"/>
              <a:gd name="connsiteY129" fmla="*/ 5865775 h 6858000"/>
              <a:gd name="connsiteX130" fmla="*/ 6119217 w 6127689"/>
              <a:gd name="connsiteY130" fmla="*/ 5888542 h 6858000"/>
              <a:gd name="connsiteX131" fmla="*/ 6102493 w 6127689"/>
              <a:gd name="connsiteY131" fmla="*/ 5928602 h 6858000"/>
              <a:gd name="connsiteX132" fmla="*/ 6056863 w 6127689"/>
              <a:gd name="connsiteY132" fmla="*/ 6000643 h 6858000"/>
              <a:gd name="connsiteX133" fmla="*/ 6045436 w 6127689"/>
              <a:gd name="connsiteY133" fmla="*/ 6124480 h 6858000"/>
              <a:gd name="connsiteX134" fmla="*/ 6030489 w 6127689"/>
              <a:gd name="connsiteY134" fmla="*/ 6317666 h 6858000"/>
              <a:gd name="connsiteX135" fmla="*/ 6007492 w 6127689"/>
              <a:gd name="connsiteY135" fmla="*/ 6440818 h 6858000"/>
              <a:gd name="connsiteX136" fmla="*/ 6009467 w 6127689"/>
              <a:gd name="connsiteY136" fmla="*/ 6487076 h 6858000"/>
              <a:gd name="connsiteX137" fmla="*/ 5995064 w 6127689"/>
              <a:gd name="connsiteY137" fmla="*/ 6540791 h 6858000"/>
              <a:gd name="connsiteX138" fmla="*/ 5996309 w 6127689"/>
              <a:gd name="connsiteY138" fmla="*/ 6543961 h 6858000"/>
              <a:gd name="connsiteX139" fmla="*/ 5996048 w 6127689"/>
              <a:gd name="connsiteY139" fmla="*/ 6555444 h 6858000"/>
              <a:gd name="connsiteX140" fmla="*/ 6002524 w 6127689"/>
              <a:gd name="connsiteY140" fmla="*/ 6560188 h 6858000"/>
              <a:gd name="connsiteX141" fmla="*/ 6006823 w 6127689"/>
              <a:gd name="connsiteY141" fmla="*/ 6578546 h 6858000"/>
              <a:gd name="connsiteX142" fmla="*/ 6004510 w 6127689"/>
              <a:gd name="connsiteY142" fmla="*/ 6599256 h 6858000"/>
              <a:gd name="connsiteX143" fmla="*/ 5986207 w 6127689"/>
              <a:gd name="connsiteY143" fmla="*/ 6695855 h 6858000"/>
              <a:gd name="connsiteX144" fmla="*/ 5979428 w 6127689"/>
              <a:gd name="connsiteY144" fmla="*/ 6754678 h 6858000"/>
              <a:gd name="connsiteX145" fmla="*/ 5983398 w 6127689"/>
              <a:gd name="connsiteY145" fmla="*/ 6778641 h 6858000"/>
              <a:gd name="connsiteX146" fmla="*/ 5984543 w 6127689"/>
              <a:gd name="connsiteY146" fmla="*/ 6811016 h 6858000"/>
              <a:gd name="connsiteX147" fmla="*/ 5981802 w 6127689"/>
              <a:gd name="connsiteY147" fmla="*/ 6838578 h 6858000"/>
              <a:gd name="connsiteX148" fmla="*/ 5979671 w 6127689"/>
              <a:gd name="connsiteY148" fmla="*/ 6858000 h 6858000"/>
              <a:gd name="connsiteX149" fmla="*/ 0 w 6127689"/>
              <a:gd name="connsiteY149" fmla="*/ 6858000 h 6858000"/>
              <a:gd name="connsiteX150" fmla="*/ 0 w 6127689"/>
              <a:gd name="connsiteY150"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0448 w 6127689"/>
              <a:gd name="connsiteY63" fmla="*/ 3717760 h 6858000"/>
              <a:gd name="connsiteX64" fmla="*/ 5683015 w 6127689"/>
              <a:gd name="connsiteY64" fmla="*/ 3762025 h 6858000"/>
              <a:gd name="connsiteX65" fmla="*/ 5696643 w 6127689"/>
              <a:gd name="connsiteY65" fmla="*/ 3773888 h 6858000"/>
              <a:gd name="connsiteX66" fmla="*/ 5699203 w 6127689"/>
              <a:gd name="connsiteY66" fmla="*/ 3775823 h 6858000"/>
              <a:gd name="connsiteX67" fmla="*/ 5704824 w 6127689"/>
              <a:gd name="connsiteY67" fmla="*/ 3785966 h 6858000"/>
              <a:gd name="connsiteX68" fmla="*/ 5712204 w 6127689"/>
              <a:gd name="connsiteY68" fmla="*/ 3785830 h 6858000"/>
              <a:gd name="connsiteX69" fmla="*/ 5724816 w 6127689"/>
              <a:gd name="connsiteY69" fmla="*/ 3798949 h 6858000"/>
              <a:gd name="connsiteX70" fmla="*/ 5733539 w 6127689"/>
              <a:gd name="connsiteY70" fmla="*/ 3818457 h 6858000"/>
              <a:gd name="connsiteX71" fmla="*/ 5768491 w 6127689"/>
              <a:gd name="connsiteY71" fmla="*/ 3914399 h 6858000"/>
              <a:gd name="connsiteX72" fmla="*/ 5793123 w 6127689"/>
              <a:gd name="connsiteY72" fmla="*/ 3969952 h 6858000"/>
              <a:gd name="connsiteX73" fmla="*/ 5808321 w 6127689"/>
              <a:gd name="connsiteY73" fmla="*/ 3988153 h 6858000"/>
              <a:gd name="connsiteX74" fmla="*/ 5825621 w 6127689"/>
              <a:gd name="connsiteY74" fmla="*/ 4015525 h 6858000"/>
              <a:gd name="connsiteX75" fmla="*/ 5860672 w 6127689"/>
              <a:gd name="connsiteY75" fmla="*/ 4061579 h 6858000"/>
              <a:gd name="connsiteX76" fmla="*/ 5872173 w 6127689"/>
              <a:gd name="connsiteY76" fmla="*/ 4088497 h 6858000"/>
              <a:gd name="connsiteX77" fmla="*/ 5883705 w 6127689"/>
              <a:gd name="connsiteY77" fmla="*/ 4101899 h 6858000"/>
              <a:gd name="connsiteX78" fmla="*/ 5885314 w 6127689"/>
              <a:gd name="connsiteY78" fmla="*/ 4108387 h 6858000"/>
              <a:gd name="connsiteX79" fmla="*/ 5894095 w 6127689"/>
              <a:gd name="connsiteY79" fmla="*/ 4128857 h 6858000"/>
              <a:gd name="connsiteX80" fmla="*/ 5898339 w 6127689"/>
              <a:gd name="connsiteY80" fmla="*/ 4140800 h 6858000"/>
              <a:gd name="connsiteX81" fmla="*/ 5899734 w 6127689"/>
              <a:gd name="connsiteY81" fmla="*/ 4145632 h 6858000"/>
              <a:gd name="connsiteX82" fmla="*/ 5903513 w 6127689"/>
              <a:gd name="connsiteY82" fmla="*/ 4187661 h 6858000"/>
              <a:gd name="connsiteX83" fmla="*/ 5917114 w 6127689"/>
              <a:gd name="connsiteY83" fmla="*/ 4213096 h 6858000"/>
              <a:gd name="connsiteX84" fmla="*/ 5921153 w 6127689"/>
              <a:gd name="connsiteY84" fmla="*/ 4236222 h 6858000"/>
              <a:gd name="connsiteX85" fmla="*/ 5924233 w 6127689"/>
              <a:gd name="connsiteY85" fmla="*/ 4242060 h 6858000"/>
              <a:gd name="connsiteX86" fmla="*/ 5928910 w 6127689"/>
              <a:gd name="connsiteY86" fmla="*/ 4300973 h 6858000"/>
              <a:gd name="connsiteX87" fmla="*/ 5939320 w 6127689"/>
              <a:gd name="connsiteY87" fmla="*/ 4340435 h 6858000"/>
              <a:gd name="connsiteX88" fmla="*/ 5946705 w 6127689"/>
              <a:gd name="connsiteY88" fmla="*/ 4428051 h 6858000"/>
              <a:gd name="connsiteX89" fmla="*/ 5949261 w 6127689"/>
              <a:gd name="connsiteY89" fmla="*/ 4449185 h 6858000"/>
              <a:gd name="connsiteX90" fmla="*/ 5957504 w 6127689"/>
              <a:gd name="connsiteY90" fmla="*/ 4465911 h 6858000"/>
              <a:gd name="connsiteX91" fmla="*/ 5964689 w 6127689"/>
              <a:gd name="connsiteY91" fmla="*/ 4468532 h 6858000"/>
              <a:gd name="connsiteX92" fmla="*/ 5967062 w 6127689"/>
              <a:gd name="connsiteY92" fmla="*/ 4479923 h 6858000"/>
              <a:gd name="connsiteX93" fmla="*/ 5968960 w 6127689"/>
              <a:gd name="connsiteY93" fmla="*/ 4482655 h 6858000"/>
              <a:gd name="connsiteX94" fmla="*/ 5978567 w 6127689"/>
              <a:gd name="connsiteY94" fmla="*/ 4498605 h 6858000"/>
              <a:gd name="connsiteX95" fmla="*/ 5980106 w 6127689"/>
              <a:gd name="connsiteY95" fmla="*/ 4585087 h 6858000"/>
              <a:gd name="connsiteX96" fmla="*/ 5998138 w 6127689"/>
              <a:gd name="connsiteY96" fmla="*/ 4697518 h 6858000"/>
              <a:gd name="connsiteX97" fmla="*/ 6013516 w 6127689"/>
              <a:gd name="connsiteY97" fmla="*/ 4786619 h 6858000"/>
              <a:gd name="connsiteX98" fmla="*/ 6025404 w 6127689"/>
              <a:gd name="connsiteY98" fmla="*/ 4858148 h 6858000"/>
              <a:gd name="connsiteX99" fmla="*/ 6007749 w 6127689"/>
              <a:gd name="connsiteY99" fmla="*/ 4964715 h 6858000"/>
              <a:gd name="connsiteX100" fmla="*/ 6005269 w 6127689"/>
              <a:gd name="connsiteY100" fmla="*/ 5150567 h 6858000"/>
              <a:gd name="connsiteX101" fmla="*/ 6001127 w 6127689"/>
              <a:gd name="connsiteY101" fmla="*/ 5164609 h 6858000"/>
              <a:gd name="connsiteX102" fmla="*/ 5996647 w 6127689"/>
              <a:gd name="connsiteY102" fmla="*/ 5185640 h 6858000"/>
              <a:gd name="connsiteX103" fmla="*/ 5998514 w 6127689"/>
              <a:gd name="connsiteY103" fmla="*/ 5189673 h 6858000"/>
              <a:gd name="connsiteX104" fmla="*/ 5995970 w 6127689"/>
              <a:gd name="connsiteY104" fmla="*/ 5221547 h 6858000"/>
              <a:gd name="connsiteX105" fmla="*/ 5997218 w 6127689"/>
              <a:gd name="connsiteY105" fmla="*/ 5222031 h 6858000"/>
              <a:gd name="connsiteX106" fmla="*/ 6036748 w 6127689"/>
              <a:gd name="connsiteY106" fmla="*/ 5322752 h 6858000"/>
              <a:gd name="connsiteX107" fmla="*/ 6036943 w 6127689"/>
              <a:gd name="connsiteY107" fmla="*/ 5329480 h 6858000"/>
              <a:gd name="connsiteX108" fmla="*/ 6037236 w 6127689"/>
              <a:gd name="connsiteY108" fmla="*/ 5329634 h 6858000"/>
              <a:gd name="connsiteX109" fmla="*/ 6038019 w 6127689"/>
              <a:gd name="connsiteY109" fmla="*/ 5336764 h 6858000"/>
              <a:gd name="connsiteX110" fmla="*/ 6037298 w 6127689"/>
              <a:gd name="connsiteY110" fmla="*/ 5341753 h 6858000"/>
              <a:gd name="connsiteX111" fmla="*/ 6037677 w 6127689"/>
              <a:gd name="connsiteY111" fmla="*/ 5354807 h 6858000"/>
              <a:gd name="connsiteX112" fmla="*/ 6039728 w 6127689"/>
              <a:gd name="connsiteY112" fmla="*/ 5359416 h 6858000"/>
              <a:gd name="connsiteX113" fmla="*/ 6043311 w 6127689"/>
              <a:gd name="connsiteY113" fmla="*/ 5361407 h 6858000"/>
              <a:gd name="connsiteX114" fmla="*/ 6042954 w 6127689"/>
              <a:gd name="connsiteY114" fmla="*/ 5362576 h 6858000"/>
              <a:gd name="connsiteX115" fmla="*/ 6053435 w 6127689"/>
              <a:gd name="connsiteY115" fmla="*/ 5387547 h 6858000"/>
              <a:gd name="connsiteX116" fmla="*/ 6065933 w 6127689"/>
              <a:gd name="connsiteY116" fmla="*/ 5443002 h 6858000"/>
              <a:gd name="connsiteX117" fmla="*/ 6068640 w 6127689"/>
              <a:gd name="connsiteY117" fmla="*/ 5474503 h 6858000"/>
              <a:gd name="connsiteX118" fmla="*/ 6080922 w 6127689"/>
              <a:gd name="connsiteY118" fmla="*/ 5561070 h 6858000"/>
              <a:gd name="connsiteX119" fmla="*/ 6096949 w 6127689"/>
              <a:gd name="connsiteY119" fmla="*/ 5648179 h 6858000"/>
              <a:gd name="connsiteX120" fmla="*/ 6125703 w 6127689"/>
              <a:gd name="connsiteY120" fmla="*/ 5692894 h 6858000"/>
              <a:gd name="connsiteX121" fmla="*/ 6126670 w 6127689"/>
              <a:gd name="connsiteY121" fmla="*/ 5697882 h 6858000"/>
              <a:gd name="connsiteX122" fmla="*/ 6124061 w 6127689"/>
              <a:gd name="connsiteY122" fmla="*/ 5710294 h 6858000"/>
              <a:gd name="connsiteX123" fmla="*/ 6122213 w 6127689"/>
              <a:gd name="connsiteY123" fmla="*/ 5714762 h 6858000"/>
              <a:gd name="connsiteX124" fmla="*/ 6121353 w 6127689"/>
              <a:gd name="connsiteY124" fmla="*/ 5721725 h 6858000"/>
              <a:gd name="connsiteX125" fmla="*/ 6121607 w 6127689"/>
              <a:gd name="connsiteY125" fmla="*/ 5721959 h 6858000"/>
              <a:gd name="connsiteX126" fmla="*/ 6120262 w 6127689"/>
              <a:gd name="connsiteY126" fmla="*/ 5728358 h 6858000"/>
              <a:gd name="connsiteX127" fmla="*/ 6127024 w 6127689"/>
              <a:gd name="connsiteY127" fmla="*/ 5786902 h 6858000"/>
              <a:gd name="connsiteX128" fmla="*/ 6127519 w 6127689"/>
              <a:gd name="connsiteY128" fmla="*/ 5865775 h 6858000"/>
              <a:gd name="connsiteX129" fmla="*/ 6119217 w 6127689"/>
              <a:gd name="connsiteY129" fmla="*/ 5888542 h 6858000"/>
              <a:gd name="connsiteX130" fmla="*/ 6102493 w 6127689"/>
              <a:gd name="connsiteY130" fmla="*/ 5928602 h 6858000"/>
              <a:gd name="connsiteX131" fmla="*/ 6056863 w 6127689"/>
              <a:gd name="connsiteY131" fmla="*/ 6000643 h 6858000"/>
              <a:gd name="connsiteX132" fmla="*/ 6045436 w 6127689"/>
              <a:gd name="connsiteY132" fmla="*/ 6124480 h 6858000"/>
              <a:gd name="connsiteX133" fmla="*/ 6030489 w 6127689"/>
              <a:gd name="connsiteY133" fmla="*/ 6317666 h 6858000"/>
              <a:gd name="connsiteX134" fmla="*/ 6007492 w 6127689"/>
              <a:gd name="connsiteY134" fmla="*/ 6440818 h 6858000"/>
              <a:gd name="connsiteX135" fmla="*/ 6009467 w 6127689"/>
              <a:gd name="connsiteY135" fmla="*/ 6487076 h 6858000"/>
              <a:gd name="connsiteX136" fmla="*/ 5995064 w 6127689"/>
              <a:gd name="connsiteY136" fmla="*/ 6540791 h 6858000"/>
              <a:gd name="connsiteX137" fmla="*/ 5996309 w 6127689"/>
              <a:gd name="connsiteY137" fmla="*/ 6543961 h 6858000"/>
              <a:gd name="connsiteX138" fmla="*/ 5996048 w 6127689"/>
              <a:gd name="connsiteY138" fmla="*/ 6555444 h 6858000"/>
              <a:gd name="connsiteX139" fmla="*/ 6002524 w 6127689"/>
              <a:gd name="connsiteY139" fmla="*/ 6560188 h 6858000"/>
              <a:gd name="connsiteX140" fmla="*/ 6006823 w 6127689"/>
              <a:gd name="connsiteY140" fmla="*/ 6578546 h 6858000"/>
              <a:gd name="connsiteX141" fmla="*/ 6004510 w 6127689"/>
              <a:gd name="connsiteY141" fmla="*/ 6599256 h 6858000"/>
              <a:gd name="connsiteX142" fmla="*/ 5986207 w 6127689"/>
              <a:gd name="connsiteY142" fmla="*/ 6695855 h 6858000"/>
              <a:gd name="connsiteX143" fmla="*/ 5979428 w 6127689"/>
              <a:gd name="connsiteY143" fmla="*/ 6754678 h 6858000"/>
              <a:gd name="connsiteX144" fmla="*/ 5983398 w 6127689"/>
              <a:gd name="connsiteY144" fmla="*/ 6778641 h 6858000"/>
              <a:gd name="connsiteX145" fmla="*/ 5984543 w 6127689"/>
              <a:gd name="connsiteY145" fmla="*/ 6811016 h 6858000"/>
              <a:gd name="connsiteX146" fmla="*/ 5981802 w 6127689"/>
              <a:gd name="connsiteY146" fmla="*/ 6838578 h 6858000"/>
              <a:gd name="connsiteX147" fmla="*/ 5979671 w 6127689"/>
              <a:gd name="connsiteY147" fmla="*/ 6858000 h 6858000"/>
              <a:gd name="connsiteX148" fmla="*/ 0 w 6127689"/>
              <a:gd name="connsiteY148" fmla="*/ 6858000 h 6858000"/>
              <a:gd name="connsiteX149" fmla="*/ 0 w 6127689"/>
              <a:gd name="connsiteY149"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0448 w 6127689"/>
              <a:gd name="connsiteY63" fmla="*/ 3717760 h 6858000"/>
              <a:gd name="connsiteX64" fmla="*/ 5683015 w 6127689"/>
              <a:gd name="connsiteY64" fmla="*/ 3762025 h 6858000"/>
              <a:gd name="connsiteX65" fmla="*/ 5696643 w 6127689"/>
              <a:gd name="connsiteY65" fmla="*/ 3773888 h 6858000"/>
              <a:gd name="connsiteX66" fmla="*/ 5699203 w 6127689"/>
              <a:gd name="connsiteY66" fmla="*/ 3775823 h 6858000"/>
              <a:gd name="connsiteX67" fmla="*/ 5704824 w 6127689"/>
              <a:gd name="connsiteY67" fmla="*/ 3785966 h 6858000"/>
              <a:gd name="connsiteX68" fmla="*/ 5712204 w 6127689"/>
              <a:gd name="connsiteY68" fmla="*/ 3785830 h 6858000"/>
              <a:gd name="connsiteX69" fmla="*/ 5724816 w 6127689"/>
              <a:gd name="connsiteY69" fmla="*/ 3798949 h 6858000"/>
              <a:gd name="connsiteX70" fmla="*/ 5733539 w 6127689"/>
              <a:gd name="connsiteY70" fmla="*/ 3818457 h 6858000"/>
              <a:gd name="connsiteX71" fmla="*/ 5768491 w 6127689"/>
              <a:gd name="connsiteY71" fmla="*/ 3914399 h 6858000"/>
              <a:gd name="connsiteX72" fmla="*/ 5793123 w 6127689"/>
              <a:gd name="connsiteY72" fmla="*/ 3969952 h 6858000"/>
              <a:gd name="connsiteX73" fmla="*/ 5808321 w 6127689"/>
              <a:gd name="connsiteY73" fmla="*/ 3988153 h 6858000"/>
              <a:gd name="connsiteX74" fmla="*/ 5825621 w 6127689"/>
              <a:gd name="connsiteY74" fmla="*/ 4015525 h 6858000"/>
              <a:gd name="connsiteX75" fmla="*/ 5860672 w 6127689"/>
              <a:gd name="connsiteY75" fmla="*/ 4061579 h 6858000"/>
              <a:gd name="connsiteX76" fmla="*/ 5872173 w 6127689"/>
              <a:gd name="connsiteY76" fmla="*/ 4088497 h 6858000"/>
              <a:gd name="connsiteX77" fmla="*/ 5883705 w 6127689"/>
              <a:gd name="connsiteY77" fmla="*/ 4101899 h 6858000"/>
              <a:gd name="connsiteX78" fmla="*/ 5885314 w 6127689"/>
              <a:gd name="connsiteY78" fmla="*/ 4108387 h 6858000"/>
              <a:gd name="connsiteX79" fmla="*/ 5894095 w 6127689"/>
              <a:gd name="connsiteY79" fmla="*/ 4128857 h 6858000"/>
              <a:gd name="connsiteX80" fmla="*/ 5898339 w 6127689"/>
              <a:gd name="connsiteY80" fmla="*/ 4140800 h 6858000"/>
              <a:gd name="connsiteX81" fmla="*/ 5899734 w 6127689"/>
              <a:gd name="connsiteY81" fmla="*/ 4145632 h 6858000"/>
              <a:gd name="connsiteX82" fmla="*/ 5903513 w 6127689"/>
              <a:gd name="connsiteY82" fmla="*/ 4187661 h 6858000"/>
              <a:gd name="connsiteX83" fmla="*/ 5917114 w 6127689"/>
              <a:gd name="connsiteY83" fmla="*/ 4213096 h 6858000"/>
              <a:gd name="connsiteX84" fmla="*/ 5921153 w 6127689"/>
              <a:gd name="connsiteY84" fmla="*/ 4236222 h 6858000"/>
              <a:gd name="connsiteX85" fmla="*/ 5924233 w 6127689"/>
              <a:gd name="connsiteY85" fmla="*/ 4242060 h 6858000"/>
              <a:gd name="connsiteX86" fmla="*/ 5928910 w 6127689"/>
              <a:gd name="connsiteY86" fmla="*/ 4300973 h 6858000"/>
              <a:gd name="connsiteX87" fmla="*/ 5939320 w 6127689"/>
              <a:gd name="connsiteY87" fmla="*/ 4340435 h 6858000"/>
              <a:gd name="connsiteX88" fmla="*/ 5946705 w 6127689"/>
              <a:gd name="connsiteY88" fmla="*/ 4428051 h 6858000"/>
              <a:gd name="connsiteX89" fmla="*/ 5949261 w 6127689"/>
              <a:gd name="connsiteY89" fmla="*/ 4449185 h 6858000"/>
              <a:gd name="connsiteX90" fmla="*/ 5957504 w 6127689"/>
              <a:gd name="connsiteY90" fmla="*/ 4465911 h 6858000"/>
              <a:gd name="connsiteX91" fmla="*/ 5964689 w 6127689"/>
              <a:gd name="connsiteY91" fmla="*/ 4468532 h 6858000"/>
              <a:gd name="connsiteX92" fmla="*/ 5967062 w 6127689"/>
              <a:gd name="connsiteY92" fmla="*/ 4479923 h 6858000"/>
              <a:gd name="connsiteX93" fmla="*/ 5968960 w 6127689"/>
              <a:gd name="connsiteY93" fmla="*/ 4482655 h 6858000"/>
              <a:gd name="connsiteX94" fmla="*/ 5978567 w 6127689"/>
              <a:gd name="connsiteY94" fmla="*/ 4498605 h 6858000"/>
              <a:gd name="connsiteX95" fmla="*/ 5980106 w 6127689"/>
              <a:gd name="connsiteY95" fmla="*/ 4585087 h 6858000"/>
              <a:gd name="connsiteX96" fmla="*/ 5998138 w 6127689"/>
              <a:gd name="connsiteY96" fmla="*/ 4697518 h 6858000"/>
              <a:gd name="connsiteX97" fmla="*/ 6013516 w 6127689"/>
              <a:gd name="connsiteY97" fmla="*/ 4786619 h 6858000"/>
              <a:gd name="connsiteX98" fmla="*/ 6025404 w 6127689"/>
              <a:gd name="connsiteY98" fmla="*/ 4858148 h 6858000"/>
              <a:gd name="connsiteX99" fmla="*/ 6007749 w 6127689"/>
              <a:gd name="connsiteY99" fmla="*/ 4964715 h 6858000"/>
              <a:gd name="connsiteX100" fmla="*/ 6005269 w 6127689"/>
              <a:gd name="connsiteY100" fmla="*/ 5150567 h 6858000"/>
              <a:gd name="connsiteX101" fmla="*/ 6001127 w 6127689"/>
              <a:gd name="connsiteY101" fmla="*/ 5164609 h 6858000"/>
              <a:gd name="connsiteX102" fmla="*/ 5996647 w 6127689"/>
              <a:gd name="connsiteY102" fmla="*/ 5185640 h 6858000"/>
              <a:gd name="connsiteX103" fmla="*/ 5998514 w 6127689"/>
              <a:gd name="connsiteY103" fmla="*/ 5189673 h 6858000"/>
              <a:gd name="connsiteX104" fmla="*/ 5995970 w 6127689"/>
              <a:gd name="connsiteY104" fmla="*/ 5221547 h 6858000"/>
              <a:gd name="connsiteX105" fmla="*/ 6042096 w 6127689"/>
              <a:gd name="connsiteY105" fmla="*/ 5233251 h 6858000"/>
              <a:gd name="connsiteX106" fmla="*/ 6036748 w 6127689"/>
              <a:gd name="connsiteY106" fmla="*/ 5322752 h 6858000"/>
              <a:gd name="connsiteX107" fmla="*/ 6036943 w 6127689"/>
              <a:gd name="connsiteY107" fmla="*/ 5329480 h 6858000"/>
              <a:gd name="connsiteX108" fmla="*/ 6037236 w 6127689"/>
              <a:gd name="connsiteY108" fmla="*/ 5329634 h 6858000"/>
              <a:gd name="connsiteX109" fmla="*/ 6038019 w 6127689"/>
              <a:gd name="connsiteY109" fmla="*/ 5336764 h 6858000"/>
              <a:gd name="connsiteX110" fmla="*/ 6037298 w 6127689"/>
              <a:gd name="connsiteY110" fmla="*/ 5341753 h 6858000"/>
              <a:gd name="connsiteX111" fmla="*/ 6037677 w 6127689"/>
              <a:gd name="connsiteY111" fmla="*/ 5354807 h 6858000"/>
              <a:gd name="connsiteX112" fmla="*/ 6039728 w 6127689"/>
              <a:gd name="connsiteY112" fmla="*/ 5359416 h 6858000"/>
              <a:gd name="connsiteX113" fmla="*/ 6043311 w 6127689"/>
              <a:gd name="connsiteY113" fmla="*/ 5361407 h 6858000"/>
              <a:gd name="connsiteX114" fmla="*/ 6042954 w 6127689"/>
              <a:gd name="connsiteY114" fmla="*/ 5362576 h 6858000"/>
              <a:gd name="connsiteX115" fmla="*/ 6053435 w 6127689"/>
              <a:gd name="connsiteY115" fmla="*/ 5387547 h 6858000"/>
              <a:gd name="connsiteX116" fmla="*/ 6065933 w 6127689"/>
              <a:gd name="connsiteY116" fmla="*/ 5443002 h 6858000"/>
              <a:gd name="connsiteX117" fmla="*/ 6068640 w 6127689"/>
              <a:gd name="connsiteY117" fmla="*/ 5474503 h 6858000"/>
              <a:gd name="connsiteX118" fmla="*/ 6080922 w 6127689"/>
              <a:gd name="connsiteY118" fmla="*/ 5561070 h 6858000"/>
              <a:gd name="connsiteX119" fmla="*/ 6096949 w 6127689"/>
              <a:gd name="connsiteY119" fmla="*/ 5648179 h 6858000"/>
              <a:gd name="connsiteX120" fmla="*/ 6125703 w 6127689"/>
              <a:gd name="connsiteY120" fmla="*/ 5692894 h 6858000"/>
              <a:gd name="connsiteX121" fmla="*/ 6126670 w 6127689"/>
              <a:gd name="connsiteY121" fmla="*/ 5697882 h 6858000"/>
              <a:gd name="connsiteX122" fmla="*/ 6124061 w 6127689"/>
              <a:gd name="connsiteY122" fmla="*/ 5710294 h 6858000"/>
              <a:gd name="connsiteX123" fmla="*/ 6122213 w 6127689"/>
              <a:gd name="connsiteY123" fmla="*/ 5714762 h 6858000"/>
              <a:gd name="connsiteX124" fmla="*/ 6121353 w 6127689"/>
              <a:gd name="connsiteY124" fmla="*/ 5721725 h 6858000"/>
              <a:gd name="connsiteX125" fmla="*/ 6121607 w 6127689"/>
              <a:gd name="connsiteY125" fmla="*/ 5721959 h 6858000"/>
              <a:gd name="connsiteX126" fmla="*/ 6120262 w 6127689"/>
              <a:gd name="connsiteY126" fmla="*/ 5728358 h 6858000"/>
              <a:gd name="connsiteX127" fmla="*/ 6127024 w 6127689"/>
              <a:gd name="connsiteY127" fmla="*/ 5786902 h 6858000"/>
              <a:gd name="connsiteX128" fmla="*/ 6127519 w 6127689"/>
              <a:gd name="connsiteY128" fmla="*/ 5865775 h 6858000"/>
              <a:gd name="connsiteX129" fmla="*/ 6119217 w 6127689"/>
              <a:gd name="connsiteY129" fmla="*/ 5888542 h 6858000"/>
              <a:gd name="connsiteX130" fmla="*/ 6102493 w 6127689"/>
              <a:gd name="connsiteY130" fmla="*/ 5928602 h 6858000"/>
              <a:gd name="connsiteX131" fmla="*/ 6056863 w 6127689"/>
              <a:gd name="connsiteY131" fmla="*/ 6000643 h 6858000"/>
              <a:gd name="connsiteX132" fmla="*/ 6045436 w 6127689"/>
              <a:gd name="connsiteY132" fmla="*/ 6124480 h 6858000"/>
              <a:gd name="connsiteX133" fmla="*/ 6030489 w 6127689"/>
              <a:gd name="connsiteY133" fmla="*/ 6317666 h 6858000"/>
              <a:gd name="connsiteX134" fmla="*/ 6007492 w 6127689"/>
              <a:gd name="connsiteY134" fmla="*/ 6440818 h 6858000"/>
              <a:gd name="connsiteX135" fmla="*/ 6009467 w 6127689"/>
              <a:gd name="connsiteY135" fmla="*/ 6487076 h 6858000"/>
              <a:gd name="connsiteX136" fmla="*/ 5995064 w 6127689"/>
              <a:gd name="connsiteY136" fmla="*/ 6540791 h 6858000"/>
              <a:gd name="connsiteX137" fmla="*/ 5996309 w 6127689"/>
              <a:gd name="connsiteY137" fmla="*/ 6543961 h 6858000"/>
              <a:gd name="connsiteX138" fmla="*/ 5996048 w 6127689"/>
              <a:gd name="connsiteY138" fmla="*/ 6555444 h 6858000"/>
              <a:gd name="connsiteX139" fmla="*/ 6002524 w 6127689"/>
              <a:gd name="connsiteY139" fmla="*/ 6560188 h 6858000"/>
              <a:gd name="connsiteX140" fmla="*/ 6006823 w 6127689"/>
              <a:gd name="connsiteY140" fmla="*/ 6578546 h 6858000"/>
              <a:gd name="connsiteX141" fmla="*/ 6004510 w 6127689"/>
              <a:gd name="connsiteY141" fmla="*/ 6599256 h 6858000"/>
              <a:gd name="connsiteX142" fmla="*/ 5986207 w 6127689"/>
              <a:gd name="connsiteY142" fmla="*/ 6695855 h 6858000"/>
              <a:gd name="connsiteX143" fmla="*/ 5979428 w 6127689"/>
              <a:gd name="connsiteY143" fmla="*/ 6754678 h 6858000"/>
              <a:gd name="connsiteX144" fmla="*/ 5983398 w 6127689"/>
              <a:gd name="connsiteY144" fmla="*/ 6778641 h 6858000"/>
              <a:gd name="connsiteX145" fmla="*/ 5984543 w 6127689"/>
              <a:gd name="connsiteY145" fmla="*/ 6811016 h 6858000"/>
              <a:gd name="connsiteX146" fmla="*/ 5981802 w 6127689"/>
              <a:gd name="connsiteY146" fmla="*/ 6838578 h 6858000"/>
              <a:gd name="connsiteX147" fmla="*/ 5979671 w 6127689"/>
              <a:gd name="connsiteY147" fmla="*/ 6858000 h 6858000"/>
              <a:gd name="connsiteX148" fmla="*/ 0 w 6127689"/>
              <a:gd name="connsiteY148" fmla="*/ 6858000 h 6858000"/>
              <a:gd name="connsiteX149" fmla="*/ 0 w 6127689"/>
              <a:gd name="connsiteY149"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0448 w 6127689"/>
              <a:gd name="connsiteY63" fmla="*/ 3717760 h 6858000"/>
              <a:gd name="connsiteX64" fmla="*/ 5683015 w 6127689"/>
              <a:gd name="connsiteY64" fmla="*/ 3762025 h 6858000"/>
              <a:gd name="connsiteX65" fmla="*/ 5696643 w 6127689"/>
              <a:gd name="connsiteY65" fmla="*/ 3773888 h 6858000"/>
              <a:gd name="connsiteX66" fmla="*/ 5699203 w 6127689"/>
              <a:gd name="connsiteY66" fmla="*/ 3775823 h 6858000"/>
              <a:gd name="connsiteX67" fmla="*/ 5704824 w 6127689"/>
              <a:gd name="connsiteY67" fmla="*/ 3785966 h 6858000"/>
              <a:gd name="connsiteX68" fmla="*/ 5712204 w 6127689"/>
              <a:gd name="connsiteY68" fmla="*/ 3785830 h 6858000"/>
              <a:gd name="connsiteX69" fmla="*/ 5724816 w 6127689"/>
              <a:gd name="connsiteY69" fmla="*/ 3798949 h 6858000"/>
              <a:gd name="connsiteX70" fmla="*/ 5733539 w 6127689"/>
              <a:gd name="connsiteY70" fmla="*/ 3818457 h 6858000"/>
              <a:gd name="connsiteX71" fmla="*/ 5768491 w 6127689"/>
              <a:gd name="connsiteY71" fmla="*/ 3914399 h 6858000"/>
              <a:gd name="connsiteX72" fmla="*/ 5793123 w 6127689"/>
              <a:gd name="connsiteY72" fmla="*/ 3969952 h 6858000"/>
              <a:gd name="connsiteX73" fmla="*/ 5808321 w 6127689"/>
              <a:gd name="connsiteY73" fmla="*/ 3988153 h 6858000"/>
              <a:gd name="connsiteX74" fmla="*/ 5825621 w 6127689"/>
              <a:gd name="connsiteY74" fmla="*/ 4015525 h 6858000"/>
              <a:gd name="connsiteX75" fmla="*/ 5860672 w 6127689"/>
              <a:gd name="connsiteY75" fmla="*/ 4061579 h 6858000"/>
              <a:gd name="connsiteX76" fmla="*/ 5872173 w 6127689"/>
              <a:gd name="connsiteY76" fmla="*/ 4088497 h 6858000"/>
              <a:gd name="connsiteX77" fmla="*/ 5883705 w 6127689"/>
              <a:gd name="connsiteY77" fmla="*/ 4101899 h 6858000"/>
              <a:gd name="connsiteX78" fmla="*/ 5885314 w 6127689"/>
              <a:gd name="connsiteY78" fmla="*/ 4108387 h 6858000"/>
              <a:gd name="connsiteX79" fmla="*/ 5894095 w 6127689"/>
              <a:gd name="connsiteY79" fmla="*/ 4128857 h 6858000"/>
              <a:gd name="connsiteX80" fmla="*/ 5898339 w 6127689"/>
              <a:gd name="connsiteY80" fmla="*/ 4140800 h 6858000"/>
              <a:gd name="connsiteX81" fmla="*/ 5899734 w 6127689"/>
              <a:gd name="connsiteY81" fmla="*/ 4145632 h 6858000"/>
              <a:gd name="connsiteX82" fmla="*/ 5903513 w 6127689"/>
              <a:gd name="connsiteY82" fmla="*/ 4187661 h 6858000"/>
              <a:gd name="connsiteX83" fmla="*/ 5917114 w 6127689"/>
              <a:gd name="connsiteY83" fmla="*/ 4213096 h 6858000"/>
              <a:gd name="connsiteX84" fmla="*/ 5921153 w 6127689"/>
              <a:gd name="connsiteY84" fmla="*/ 4236222 h 6858000"/>
              <a:gd name="connsiteX85" fmla="*/ 5924233 w 6127689"/>
              <a:gd name="connsiteY85" fmla="*/ 4242060 h 6858000"/>
              <a:gd name="connsiteX86" fmla="*/ 5928910 w 6127689"/>
              <a:gd name="connsiteY86" fmla="*/ 4300973 h 6858000"/>
              <a:gd name="connsiteX87" fmla="*/ 5939320 w 6127689"/>
              <a:gd name="connsiteY87" fmla="*/ 4340435 h 6858000"/>
              <a:gd name="connsiteX88" fmla="*/ 5946705 w 6127689"/>
              <a:gd name="connsiteY88" fmla="*/ 4428051 h 6858000"/>
              <a:gd name="connsiteX89" fmla="*/ 5949261 w 6127689"/>
              <a:gd name="connsiteY89" fmla="*/ 4449185 h 6858000"/>
              <a:gd name="connsiteX90" fmla="*/ 5957504 w 6127689"/>
              <a:gd name="connsiteY90" fmla="*/ 4465911 h 6858000"/>
              <a:gd name="connsiteX91" fmla="*/ 5964689 w 6127689"/>
              <a:gd name="connsiteY91" fmla="*/ 4468532 h 6858000"/>
              <a:gd name="connsiteX92" fmla="*/ 5967062 w 6127689"/>
              <a:gd name="connsiteY92" fmla="*/ 4479923 h 6858000"/>
              <a:gd name="connsiteX93" fmla="*/ 5968960 w 6127689"/>
              <a:gd name="connsiteY93" fmla="*/ 4482655 h 6858000"/>
              <a:gd name="connsiteX94" fmla="*/ 5978567 w 6127689"/>
              <a:gd name="connsiteY94" fmla="*/ 4498605 h 6858000"/>
              <a:gd name="connsiteX95" fmla="*/ 5980106 w 6127689"/>
              <a:gd name="connsiteY95" fmla="*/ 4585087 h 6858000"/>
              <a:gd name="connsiteX96" fmla="*/ 5998138 w 6127689"/>
              <a:gd name="connsiteY96" fmla="*/ 4697518 h 6858000"/>
              <a:gd name="connsiteX97" fmla="*/ 6013516 w 6127689"/>
              <a:gd name="connsiteY97" fmla="*/ 4786619 h 6858000"/>
              <a:gd name="connsiteX98" fmla="*/ 6025404 w 6127689"/>
              <a:gd name="connsiteY98" fmla="*/ 4858148 h 6858000"/>
              <a:gd name="connsiteX99" fmla="*/ 6007749 w 6127689"/>
              <a:gd name="connsiteY99" fmla="*/ 4964715 h 6858000"/>
              <a:gd name="connsiteX100" fmla="*/ 6005269 w 6127689"/>
              <a:gd name="connsiteY100" fmla="*/ 5150567 h 6858000"/>
              <a:gd name="connsiteX101" fmla="*/ 6001127 w 6127689"/>
              <a:gd name="connsiteY101" fmla="*/ 5164609 h 6858000"/>
              <a:gd name="connsiteX102" fmla="*/ 5996647 w 6127689"/>
              <a:gd name="connsiteY102" fmla="*/ 5185640 h 6858000"/>
              <a:gd name="connsiteX103" fmla="*/ 5998514 w 6127689"/>
              <a:gd name="connsiteY103" fmla="*/ 5189673 h 6858000"/>
              <a:gd name="connsiteX104" fmla="*/ 5995970 w 6127689"/>
              <a:gd name="connsiteY104" fmla="*/ 5221547 h 6858000"/>
              <a:gd name="connsiteX105" fmla="*/ 6036748 w 6127689"/>
              <a:gd name="connsiteY105" fmla="*/ 5322752 h 6858000"/>
              <a:gd name="connsiteX106" fmla="*/ 6036943 w 6127689"/>
              <a:gd name="connsiteY106" fmla="*/ 5329480 h 6858000"/>
              <a:gd name="connsiteX107" fmla="*/ 6037236 w 6127689"/>
              <a:gd name="connsiteY107" fmla="*/ 5329634 h 6858000"/>
              <a:gd name="connsiteX108" fmla="*/ 6038019 w 6127689"/>
              <a:gd name="connsiteY108" fmla="*/ 5336764 h 6858000"/>
              <a:gd name="connsiteX109" fmla="*/ 6037298 w 6127689"/>
              <a:gd name="connsiteY109" fmla="*/ 5341753 h 6858000"/>
              <a:gd name="connsiteX110" fmla="*/ 6037677 w 6127689"/>
              <a:gd name="connsiteY110" fmla="*/ 5354807 h 6858000"/>
              <a:gd name="connsiteX111" fmla="*/ 6039728 w 6127689"/>
              <a:gd name="connsiteY111" fmla="*/ 5359416 h 6858000"/>
              <a:gd name="connsiteX112" fmla="*/ 6043311 w 6127689"/>
              <a:gd name="connsiteY112" fmla="*/ 5361407 h 6858000"/>
              <a:gd name="connsiteX113" fmla="*/ 6042954 w 6127689"/>
              <a:gd name="connsiteY113" fmla="*/ 5362576 h 6858000"/>
              <a:gd name="connsiteX114" fmla="*/ 6053435 w 6127689"/>
              <a:gd name="connsiteY114" fmla="*/ 5387547 h 6858000"/>
              <a:gd name="connsiteX115" fmla="*/ 6065933 w 6127689"/>
              <a:gd name="connsiteY115" fmla="*/ 5443002 h 6858000"/>
              <a:gd name="connsiteX116" fmla="*/ 6068640 w 6127689"/>
              <a:gd name="connsiteY116" fmla="*/ 5474503 h 6858000"/>
              <a:gd name="connsiteX117" fmla="*/ 6080922 w 6127689"/>
              <a:gd name="connsiteY117" fmla="*/ 5561070 h 6858000"/>
              <a:gd name="connsiteX118" fmla="*/ 6096949 w 6127689"/>
              <a:gd name="connsiteY118" fmla="*/ 5648179 h 6858000"/>
              <a:gd name="connsiteX119" fmla="*/ 6125703 w 6127689"/>
              <a:gd name="connsiteY119" fmla="*/ 5692894 h 6858000"/>
              <a:gd name="connsiteX120" fmla="*/ 6126670 w 6127689"/>
              <a:gd name="connsiteY120" fmla="*/ 5697882 h 6858000"/>
              <a:gd name="connsiteX121" fmla="*/ 6124061 w 6127689"/>
              <a:gd name="connsiteY121" fmla="*/ 5710294 h 6858000"/>
              <a:gd name="connsiteX122" fmla="*/ 6122213 w 6127689"/>
              <a:gd name="connsiteY122" fmla="*/ 5714762 h 6858000"/>
              <a:gd name="connsiteX123" fmla="*/ 6121353 w 6127689"/>
              <a:gd name="connsiteY123" fmla="*/ 5721725 h 6858000"/>
              <a:gd name="connsiteX124" fmla="*/ 6121607 w 6127689"/>
              <a:gd name="connsiteY124" fmla="*/ 5721959 h 6858000"/>
              <a:gd name="connsiteX125" fmla="*/ 6120262 w 6127689"/>
              <a:gd name="connsiteY125" fmla="*/ 5728358 h 6858000"/>
              <a:gd name="connsiteX126" fmla="*/ 6127024 w 6127689"/>
              <a:gd name="connsiteY126" fmla="*/ 5786902 h 6858000"/>
              <a:gd name="connsiteX127" fmla="*/ 6127519 w 6127689"/>
              <a:gd name="connsiteY127" fmla="*/ 5865775 h 6858000"/>
              <a:gd name="connsiteX128" fmla="*/ 6119217 w 6127689"/>
              <a:gd name="connsiteY128" fmla="*/ 5888542 h 6858000"/>
              <a:gd name="connsiteX129" fmla="*/ 6102493 w 6127689"/>
              <a:gd name="connsiteY129" fmla="*/ 5928602 h 6858000"/>
              <a:gd name="connsiteX130" fmla="*/ 6056863 w 6127689"/>
              <a:gd name="connsiteY130" fmla="*/ 6000643 h 6858000"/>
              <a:gd name="connsiteX131" fmla="*/ 6045436 w 6127689"/>
              <a:gd name="connsiteY131" fmla="*/ 6124480 h 6858000"/>
              <a:gd name="connsiteX132" fmla="*/ 6030489 w 6127689"/>
              <a:gd name="connsiteY132" fmla="*/ 6317666 h 6858000"/>
              <a:gd name="connsiteX133" fmla="*/ 6007492 w 6127689"/>
              <a:gd name="connsiteY133" fmla="*/ 6440818 h 6858000"/>
              <a:gd name="connsiteX134" fmla="*/ 6009467 w 6127689"/>
              <a:gd name="connsiteY134" fmla="*/ 6487076 h 6858000"/>
              <a:gd name="connsiteX135" fmla="*/ 5995064 w 6127689"/>
              <a:gd name="connsiteY135" fmla="*/ 6540791 h 6858000"/>
              <a:gd name="connsiteX136" fmla="*/ 5996309 w 6127689"/>
              <a:gd name="connsiteY136" fmla="*/ 6543961 h 6858000"/>
              <a:gd name="connsiteX137" fmla="*/ 5996048 w 6127689"/>
              <a:gd name="connsiteY137" fmla="*/ 6555444 h 6858000"/>
              <a:gd name="connsiteX138" fmla="*/ 6002524 w 6127689"/>
              <a:gd name="connsiteY138" fmla="*/ 6560188 h 6858000"/>
              <a:gd name="connsiteX139" fmla="*/ 6006823 w 6127689"/>
              <a:gd name="connsiteY139" fmla="*/ 6578546 h 6858000"/>
              <a:gd name="connsiteX140" fmla="*/ 6004510 w 6127689"/>
              <a:gd name="connsiteY140" fmla="*/ 6599256 h 6858000"/>
              <a:gd name="connsiteX141" fmla="*/ 5986207 w 6127689"/>
              <a:gd name="connsiteY141" fmla="*/ 6695855 h 6858000"/>
              <a:gd name="connsiteX142" fmla="*/ 5979428 w 6127689"/>
              <a:gd name="connsiteY142" fmla="*/ 6754678 h 6858000"/>
              <a:gd name="connsiteX143" fmla="*/ 5983398 w 6127689"/>
              <a:gd name="connsiteY143" fmla="*/ 6778641 h 6858000"/>
              <a:gd name="connsiteX144" fmla="*/ 5984543 w 6127689"/>
              <a:gd name="connsiteY144" fmla="*/ 6811016 h 6858000"/>
              <a:gd name="connsiteX145" fmla="*/ 5981802 w 6127689"/>
              <a:gd name="connsiteY145" fmla="*/ 6838578 h 6858000"/>
              <a:gd name="connsiteX146" fmla="*/ 5979671 w 6127689"/>
              <a:gd name="connsiteY146" fmla="*/ 6858000 h 6858000"/>
              <a:gd name="connsiteX147" fmla="*/ 0 w 6127689"/>
              <a:gd name="connsiteY147" fmla="*/ 6858000 h 6858000"/>
              <a:gd name="connsiteX148" fmla="*/ 0 w 6127689"/>
              <a:gd name="connsiteY148"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0448 w 6127689"/>
              <a:gd name="connsiteY63" fmla="*/ 3717760 h 6858000"/>
              <a:gd name="connsiteX64" fmla="*/ 5683015 w 6127689"/>
              <a:gd name="connsiteY64" fmla="*/ 3762025 h 6858000"/>
              <a:gd name="connsiteX65" fmla="*/ 5696643 w 6127689"/>
              <a:gd name="connsiteY65" fmla="*/ 3773888 h 6858000"/>
              <a:gd name="connsiteX66" fmla="*/ 5699203 w 6127689"/>
              <a:gd name="connsiteY66" fmla="*/ 3775823 h 6858000"/>
              <a:gd name="connsiteX67" fmla="*/ 5704824 w 6127689"/>
              <a:gd name="connsiteY67" fmla="*/ 3785966 h 6858000"/>
              <a:gd name="connsiteX68" fmla="*/ 5712204 w 6127689"/>
              <a:gd name="connsiteY68" fmla="*/ 3785830 h 6858000"/>
              <a:gd name="connsiteX69" fmla="*/ 5724816 w 6127689"/>
              <a:gd name="connsiteY69" fmla="*/ 3798949 h 6858000"/>
              <a:gd name="connsiteX70" fmla="*/ 5733539 w 6127689"/>
              <a:gd name="connsiteY70" fmla="*/ 3818457 h 6858000"/>
              <a:gd name="connsiteX71" fmla="*/ 5768491 w 6127689"/>
              <a:gd name="connsiteY71" fmla="*/ 3914399 h 6858000"/>
              <a:gd name="connsiteX72" fmla="*/ 5793123 w 6127689"/>
              <a:gd name="connsiteY72" fmla="*/ 3969952 h 6858000"/>
              <a:gd name="connsiteX73" fmla="*/ 5808321 w 6127689"/>
              <a:gd name="connsiteY73" fmla="*/ 3988153 h 6858000"/>
              <a:gd name="connsiteX74" fmla="*/ 5825621 w 6127689"/>
              <a:gd name="connsiteY74" fmla="*/ 4015525 h 6858000"/>
              <a:gd name="connsiteX75" fmla="*/ 5860672 w 6127689"/>
              <a:gd name="connsiteY75" fmla="*/ 4061579 h 6858000"/>
              <a:gd name="connsiteX76" fmla="*/ 5872173 w 6127689"/>
              <a:gd name="connsiteY76" fmla="*/ 4088497 h 6858000"/>
              <a:gd name="connsiteX77" fmla="*/ 5883705 w 6127689"/>
              <a:gd name="connsiteY77" fmla="*/ 4101899 h 6858000"/>
              <a:gd name="connsiteX78" fmla="*/ 5885314 w 6127689"/>
              <a:gd name="connsiteY78" fmla="*/ 4108387 h 6858000"/>
              <a:gd name="connsiteX79" fmla="*/ 5894095 w 6127689"/>
              <a:gd name="connsiteY79" fmla="*/ 4128857 h 6858000"/>
              <a:gd name="connsiteX80" fmla="*/ 5898339 w 6127689"/>
              <a:gd name="connsiteY80" fmla="*/ 4140800 h 6858000"/>
              <a:gd name="connsiteX81" fmla="*/ 5899734 w 6127689"/>
              <a:gd name="connsiteY81" fmla="*/ 4145632 h 6858000"/>
              <a:gd name="connsiteX82" fmla="*/ 5903513 w 6127689"/>
              <a:gd name="connsiteY82" fmla="*/ 4187661 h 6858000"/>
              <a:gd name="connsiteX83" fmla="*/ 5917114 w 6127689"/>
              <a:gd name="connsiteY83" fmla="*/ 4213096 h 6858000"/>
              <a:gd name="connsiteX84" fmla="*/ 5921153 w 6127689"/>
              <a:gd name="connsiteY84" fmla="*/ 4236222 h 6858000"/>
              <a:gd name="connsiteX85" fmla="*/ 5924233 w 6127689"/>
              <a:gd name="connsiteY85" fmla="*/ 4242060 h 6858000"/>
              <a:gd name="connsiteX86" fmla="*/ 5928910 w 6127689"/>
              <a:gd name="connsiteY86" fmla="*/ 4300973 h 6858000"/>
              <a:gd name="connsiteX87" fmla="*/ 5939320 w 6127689"/>
              <a:gd name="connsiteY87" fmla="*/ 4340435 h 6858000"/>
              <a:gd name="connsiteX88" fmla="*/ 5946705 w 6127689"/>
              <a:gd name="connsiteY88" fmla="*/ 4428051 h 6858000"/>
              <a:gd name="connsiteX89" fmla="*/ 5949261 w 6127689"/>
              <a:gd name="connsiteY89" fmla="*/ 4449185 h 6858000"/>
              <a:gd name="connsiteX90" fmla="*/ 5957504 w 6127689"/>
              <a:gd name="connsiteY90" fmla="*/ 4465911 h 6858000"/>
              <a:gd name="connsiteX91" fmla="*/ 5964689 w 6127689"/>
              <a:gd name="connsiteY91" fmla="*/ 4468532 h 6858000"/>
              <a:gd name="connsiteX92" fmla="*/ 5967062 w 6127689"/>
              <a:gd name="connsiteY92" fmla="*/ 4479923 h 6858000"/>
              <a:gd name="connsiteX93" fmla="*/ 5968960 w 6127689"/>
              <a:gd name="connsiteY93" fmla="*/ 4482655 h 6858000"/>
              <a:gd name="connsiteX94" fmla="*/ 5978567 w 6127689"/>
              <a:gd name="connsiteY94" fmla="*/ 4498605 h 6858000"/>
              <a:gd name="connsiteX95" fmla="*/ 5980106 w 6127689"/>
              <a:gd name="connsiteY95" fmla="*/ 4585087 h 6858000"/>
              <a:gd name="connsiteX96" fmla="*/ 5998138 w 6127689"/>
              <a:gd name="connsiteY96" fmla="*/ 4697518 h 6858000"/>
              <a:gd name="connsiteX97" fmla="*/ 6013516 w 6127689"/>
              <a:gd name="connsiteY97" fmla="*/ 4786619 h 6858000"/>
              <a:gd name="connsiteX98" fmla="*/ 6025404 w 6127689"/>
              <a:gd name="connsiteY98" fmla="*/ 4858148 h 6858000"/>
              <a:gd name="connsiteX99" fmla="*/ 6007749 w 6127689"/>
              <a:gd name="connsiteY99" fmla="*/ 4964715 h 6858000"/>
              <a:gd name="connsiteX100" fmla="*/ 6005269 w 6127689"/>
              <a:gd name="connsiteY100" fmla="*/ 5150567 h 6858000"/>
              <a:gd name="connsiteX101" fmla="*/ 6001127 w 6127689"/>
              <a:gd name="connsiteY101" fmla="*/ 5164609 h 6858000"/>
              <a:gd name="connsiteX102" fmla="*/ 5996647 w 6127689"/>
              <a:gd name="connsiteY102" fmla="*/ 5185640 h 6858000"/>
              <a:gd name="connsiteX103" fmla="*/ 5998514 w 6127689"/>
              <a:gd name="connsiteY103" fmla="*/ 5189673 h 6858000"/>
              <a:gd name="connsiteX104" fmla="*/ 6018409 w 6127689"/>
              <a:gd name="connsiteY104" fmla="*/ 5227157 h 6858000"/>
              <a:gd name="connsiteX105" fmla="*/ 6036748 w 6127689"/>
              <a:gd name="connsiteY105" fmla="*/ 5322752 h 6858000"/>
              <a:gd name="connsiteX106" fmla="*/ 6036943 w 6127689"/>
              <a:gd name="connsiteY106" fmla="*/ 5329480 h 6858000"/>
              <a:gd name="connsiteX107" fmla="*/ 6037236 w 6127689"/>
              <a:gd name="connsiteY107" fmla="*/ 5329634 h 6858000"/>
              <a:gd name="connsiteX108" fmla="*/ 6038019 w 6127689"/>
              <a:gd name="connsiteY108" fmla="*/ 5336764 h 6858000"/>
              <a:gd name="connsiteX109" fmla="*/ 6037298 w 6127689"/>
              <a:gd name="connsiteY109" fmla="*/ 5341753 h 6858000"/>
              <a:gd name="connsiteX110" fmla="*/ 6037677 w 6127689"/>
              <a:gd name="connsiteY110" fmla="*/ 5354807 h 6858000"/>
              <a:gd name="connsiteX111" fmla="*/ 6039728 w 6127689"/>
              <a:gd name="connsiteY111" fmla="*/ 5359416 h 6858000"/>
              <a:gd name="connsiteX112" fmla="*/ 6043311 w 6127689"/>
              <a:gd name="connsiteY112" fmla="*/ 5361407 h 6858000"/>
              <a:gd name="connsiteX113" fmla="*/ 6042954 w 6127689"/>
              <a:gd name="connsiteY113" fmla="*/ 5362576 h 6858000"/>
              <a:gd name="connsiteX114" fmla="*/ 6053435 w 6127689"/>
              <a:gd name="connsiteY114" fmla="*/ 5387547 h 6858000"/>
              <a:gd name="connsiteX115" fmla="*/ 6065933 w 6127689"/>
              <a:gd name="connsiteY115" fmla="*/ 5443002 h 6858000"/>
              <a:gd name="connsiteX116" fmla="*/ 6068640 w 6127689"/>
              <a:gd name="connsiteY116" fmla="*/ 5474503 h 6858000"/>
              <a:gd name="connsiteX117" fmla="*/ 6080922 w 6127689"/>
              <a:gd name="connsiteY117" fmla="*/ 5561070 h 6858000"/>
              <a:gd name="connsiteX118" fmla="*/ 6096949 w 6127689"/>
              <a:gd name="connsiteY118" fmla="*/ 5648179 h 6858000"/>
              <a:gd name="connsiteX119" fmla="*/ 6125703 w 6127689"/>
              <a:gd name="connsiteY119" fmla="*/ 5692894 h 6858000"/>
              <a:gd name="connsiteX120" fmla="*/ 6126670 w 6127689"/>
              <a:gd name="connsiteY120" fmla="*/ 5697882 h 6858000"/>
              <a:gd name="connsiteX121" fmla="*/ 6124061 w 6127689"/>
              <a:gd name="connsiteY121" fmla="*/ 5710294 h 6858000"/>
              <a:gd name="connsiteX122" fmla="*/ 6122213 w 6127689"/>
              <a:gd name="connsiteY122" fmla="*/ 5714762 h 6858000"/>
              <a:gd name="connsiteX123" fmla="*/ 6121353 w 6127689"/>
              <a:gd name="connsiteY123" fmla="*/ 5721725 h 6858000"/>
              <a:gd name="connsiteX124" fmla="*/ 6121607 w 6127689"/>
              <a:gd name="connsiteY124" fmla="*/ 5721959 h 6858000"/>
              <a:gd name="connsiteX125" fmla="*/ 6120262 w 6127689"/>
              <a:gd name="connsiteY125" fmla="*/ 5728358 h 6858000"/>
              <a:gd name="connsiteX126" fmla="*/ 6127024 w 6127689"/>
              <a:gd name="connsiteY126" fmla="*/ 5786902 h 6858000"/>
              <a:gd name="connsiteX127" fmla="*/ 6127519 w 6127689"/>
              <a:gd name="connsiteY127" fmla="*/ 5865775 h 6858000"/>
              <a:gd name="connsiteX128" fmla="*/ 6119217 w 6127689"/>
              <a:gd name="connsiteY128" fmla="*/ 5888542 h 6858000"/>
              <a:gd name="connsiteX129" fmla="*/ 6102493 w 6127689"/>
              <a:gd name="connsiteY129" fmla="*/ 5928602 h 6858000"/>
              <a:gd name="connsiteX130" fmla="*/ 6056863 w 6127689"/>
              <a:gd name="connsiteY130" fmla="*/ 6000643 h 6858000"/>
              <a:gd name="connsiteX131" fmla="*/ 6045436 w 6127689"/>
              <a:gd name="connsiteY131" fmla="*/ 6124480 h 6858000"/>
              <a:gd name="connsiteX132" fmla="*/ 6030489 w 6127689"/>
              <a:gd name="connsiteY132" fmla="*/ 6317666 h 6858000"/>
              <a:gd name="connsiteX133" fmla="*/ 6007492 w 6127689"/>
              <a:gd name="connsiteY133" fmla="*/ 6440818 h 6858000"/>
              <a:gd name="connsiteX134" fmla="*/ 6009467 w 6127689"/>
              <a:gd name="connsiteY134" fmla="*/ 6487076 h 6858000"/>
              <a:gd name="connsiteX135" fmla="*/ 5995064 w 6127689"/>
              <a:gd name="connsiteY135" fmla="*/ 6540791 h 6858000"/>
              <a:gd name="connsiteX136" fmla="*/ 5996309 w 6127689"/>
              <a:gd name="connsiteY136" fmla="*/ 6543961 h 6858000"/>
              <a:gd name="connsiteX137" fmla="*/ 5996048 w 6127689"/>
              <a:gd name="connsiteY137" fmla="*/ 6555444 h 6858000"/>
              <a:gd name="connsiteX138" fmla="*/ 6002524 w 6127689"/>
              <a:gd name="connsiteY138" fmla="*/ 6560188 h 6858000"/>
              <a:gd name="connsiteX139" fmla="*/ 6006823 w 6127689"/>
              <a:gd name="connsiteY139" fmla="*/ 6578546 h 6858000"/>
              <a:gd name="connsiteX140" fmla="*/ 6004510 w 6127689"/>
              <a:gd name="connsiteY140" fmla="*/ 6599256 h 6858000"/>
              <a:gd name="connsiteX141" fmla="*/ 5986207 w 6127689"/>
              <a:gd name="connsiteY141" fmla="*/ 6695855 h 6858000"/>
              <a:gd name="connsiteX142" fmla="*/ 5979428 w 6127689"/>
              <a:gd name="connsiteY142" fmla="*/ 6754678 h 6858000"/>
              <a:gd name="connsiteX143" fmla="*/ 5983398 w 6127689"/>
              <a:gd name="connsiteY143" fmla="*/ 6778641 h 6858000"/>
              <a:gd name="connsiteX144" fmla="*/ 5984543 w 6127689"/>
              <a:gd name="connsiteY144" fmla="*/ 6811016 h 6858000"/>
              <a:gd name="connsiteX145" fmla="*/ 5981802 w 6127689"/>
              <a:gd name="connsiteY145" fmla="*/ 6838578 h 6858000"/>
              <a:gd name="connsiteX146" fmla="*/ 5979671 w 6127689"/>
              <a:gd name="connsiteY146" fmla="*/ 6858000 h 6858000"/>
              <a:gd name="connsiteX147" fmla="*/ 0 w 6127689"/>
              <a:gd name="connsiteY147" fmla="*/ 6858000 h 6858000"/>
              <a:gd name="connsiteX148" fmla="*/ 0 w 6127689"/>
              <a:gd name="connsiteY148"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0448 w 6127689"/>
              <a:gd name="connsiteY63" fmla="*/ 3717760 h 6858000"/>
              <a:gd name="connsiteX64" fmla="*/ 5683015 w 6127689"/>
              <a:gd name="connsiteY64" fmla="*/ 3762025 h 6858000"/>
              <a:gd name="connsiteX65" fmla="*/ 5696643 w 6127689"/>
              <a:gd name="connsiteY65" fmla="*/ 3773888 h 6858000"/>
              <a:gd name="connsiteX66" fmla="*/ 5699203 w 6127689"/>
              <a:gd name="connsiteY66" fmla="*/ 3775823 h 6858000"/>
              <a:gd name="connsiteX67" fmla="*/ 5704824 w 6127689"/>
              <a:gd name="connsiteY67" fmla="*/ 3785966 h 6858000"/>
              <a:gd name="connsiteX68" fmla="*/ 5712204 w 6127689"/>
              <a:gd name="connsiteY68" fmla="*/ 3785830 h 6858000"/>
              <a:gd name="connsiteX69" fmla="*/ 5724816 w 6127689"/>
              <a:gd name="connsiteY69" fmla="*/ 3798949 h 6858000"/>
              <a:gd name="connsiteX70" fmla="*/ 5733539 w 6127689"/>
              <a:gd name="connsiteY70" fmla="*/ 3818457 h 6858000"/>
              <a:gd name="connsiteX71" fmla="*/ 5768491 w 6127689"/>
              <a:gd name="connsiteY71" fmla="*/ 3914399 h 6858000"/>
              <a:gd name="connsiteX72" fmla="*/ 5793123 w 6127689"/>
              <a:gd name="connsiteY72" fmla="*/ 3969952 h 6858000"/>
              <a:gd name="connsiteX73" fmla="*/ 5808321 w 6127689"/>
              <a:gd name="connsiteY73" fmla="*/ 3988153 h 6858000"/>
              <a:gd name="connsiteX74" fmla="*/ 5825621 w 6127689"/>
              <a:gd name="connsiteY74" fmla="*/ 4015525 h 6858000"/>
              <a:gd name="connsiteX75" fmla="*/ 5860672 w 6127689"/>
              <a:gd name="connsiteY75" fmla="*/ 4061579 h 6858000"/>
              <a:gd name="connsiteX76" fmla="*/ 5872173 w 6127689"/>
              <a:gd name="connsiteY76" fmla="*/ 4088497 h 6858000"/>
              <a:gd name="connsiteX77" fmla="*/ 5883705 w 6127689"/>
              <a:gd name="connsiteY77" fmla="*/ 4101899 h 6858000"/>
              <a:gd name="connsiteX78" fmla="*/ 5894095 w 6127689"/>
              <a:gd name="connsiteY78" fmla="*/ 4128857 h 6858000"/>
              <a:gd name="connsiteX79" fmla="*/ 5898339 w 6127689"/>
              <a:gd name="connsiteY79" fmla="*/ 4140800 h 6858000"/>
              <a:gd name="connsiteX80" fmla="*/ 5899734 w 6127689"/>
              <a:gd name="connsiteY80" fmla="*/ 4145632 h 6858000"/>
              <a:gd name="connsiteX81" fmla="*/ 5903513 w 6127689"/>
              <a:gd name="connsiteY81" fmla="*/ 4187661 h 6858000"/>
              <a:gd name="connsiteX82" fmla="*/ 5917114 w 6127689"/>
              <a:gd name="connsiteY82" fmla="*/ 4213096 h 6858000"/>
              <a:gd name="connsiteX83" fmla="*/ 5921153 w 6127689"/>
              <a:gd name="connsiteY83" fmla="*/ 4236222 h 6858000"/>
              <a:gd name="connsiteX84" fmla="*/ 5924233 w 6127689"/>
              <a:gd name="connsiteY84" fmla="*/ 4242060 h 6858000"/>
              <a:gd name="connsiteX85" fmla="*/ 5928910 w 6127689"/>
              <a:gd name="connsiteY85" fmla="*/ 4300973 h 6858000"/>
              <a:gd name="connsiteX86" fmla="*/ 5939320 w 6127689"/>
              <a:gd name="connsiteY86" fmla="*/ 4340435 h 6858000"/>
              <a:gd name="connsiteX87" fmla="*/ 5946705 w 6127689"/>
              <a:gd name="connsiteY87" fmla="*/ 4428051 h 6858000"/>
              <a:gd name="connsiteX88" fmla="*/ 5949261 w 6127689"/>
              <a:gd name="connsiteY88" fmla="*/ 4449185 h 6858000"/>
              <a:gd name="connsiteX89" fmla="*/ 5957504 w 6127689"/>
              <a:gd name="connsiteY89" fmla="*/ 4465911 h 6858000"/>
              <a:gd name="connsiteX90" fmla="*/ 5964689 w 6127689"/>
              <a:gd name="connsiteY90" fmla="*/ 4468532 h 6858000"/>
              <a:gd name="connsiteX91" fmla="*/ 5967062 w 6127689"/>
              <a:gd name="connsiteY91" fmla="*/ 4479923 h 6858000"/>
              <a:gd name="connsiteX92" fmla="*/ 5968960 w 6127689"/>
              <a:gd name="connsiteY92" fmla="*/ 4482655 h 6858000"/>
              <a:gd name="connsiteX93" fmla="*/ 5978567 w 6127689"/>
              <a:gd name="connsiteY93" fmla="*/ 4498605 h 6858000"/>
              <a:gd name="connsiteX94" fmla="*/ 5980106 w 6127689"/>
              <a:gd name="connsiteY94" fmla="*/ 4585087 h 6858000"/>
              <a:gd name="connsiteX95" fmla="*/ 5998138 w 6127689"/>
              <a:gd name="connsiteY95" fmla="*/ 4697518 h 6858000"/>
              <a:gd name="connsiteX96" fmla="*/ 6013516 w 6127689"/>
              <a:gd name="connsiteY96" fmla="*/ 4786619 h 6858000"/>
              <a:gd name="connsiteX97" fmla="*/ 6025404 w 6127689"/>
              <a:gd name="connsiteY97" fmla="*/ 4858148 h 6858000"/>
              <a:gd name="connsiteX98" fmla="*/ 6007749 w 6127689"/>
              <a:gd name="connsiteY98" fmla="*/ 4964715 h 6858000"/>
              <a:gd name="connsiteX99" fmla="*/ 6005269 w 6127689"/>
              <a:gd name="connsiteY99" fmla="*/ 5150567 h 6858000"/>
              <a:gd name="connsiteX100" fmla="*/ 6001127 w 6127689"/>
              <a:gd name="connsiteY100" fmla="*/ 5164609 h 6858000"/>
              <a:gd name="connsiteX101" fmla="*/ 5996647 w 6127689"/>
              <a:gd name="connsiteY101" fmla="*/ 5185640 h 6858000"/>
              <a:gd name="connsiteX102" fmla="*/ 5998514 w 6127689"/>
              <a:gd name="connsiteY102" fmla="*/ 5189673 h 6858000"/>
              <a:gd name="connsiteX103" fmla="*/ 6018409 w 6127689"/>
              <a:gd name="connsiteY103" fmla="*/ 5227157 h 6858000"/>
              <a:gd name="connsiteX104" fmla="*/ 6036748 w 6127689"/>
              <a:gd name="connsiteY104" fmla="*/ 5322752 h 6858000"/>
              <a:gd name="connsiteX105" fmla="*/ 6036943 w 6127689"/>
              <a:gd name="connsiteY105" fmla="*/ 5329480 h 6858000"/>
              <a:gd name="connsiteX106" fmla="*/ 6037236 w 6127689"/>
              <a:gd name="connsiteY106" fmla="*/ 5329634 h 6858000"/>
              <a:gd name="connsiteX107" fmla="*/ 6038019 w 6127689"/>
              <a:gd name="connsiteY107" fmla="*/ 5336764 h 6858000"/>
              <a:gd name="connsiteX108" fmla="*/ 6037298 w 6127689"/>
              <a:gd name="connsiteY108" fmla="*/ 5341753 h 6858000"/>
              <a:gd name="connsiteX109" fmla="*/ 6037677 w 6127689"/>
              <a:gd name="connsiteY109" fmla="*/ 5354807 h 6858000"/>
              <a:gd name="connsiteX110" fmla="*/ 6039728 w 6127689"/>
              <a:gd name="connsiteY110" fmla="*/ 5359416 h 6858000"/>
              <a:gd name="connsiteX111" fmla="*/ 6043311 w 6127689"/>
              <a:gd name="connsiteY111" fmla="*/ 5361407 h 6858000"/>
              <a:gd name="connsiteX112" fmla="*/ 6042954 w 6127689"/>
              <a:gd name="connsiteY112" fmla="*/ 5362576 h 6858000"/>
              <a:gd name="connsiteX113" fmla="*/ 6053435 w 6127689"/>
              <a:gd name="connsiteY113" fmla="*/ 5387547 h 6858000"/>
              <a:gd name="connsiteX114" fmla="*/ 6065933 w 6127689"/>
              <a:gd name="connsiteY114" fmla="*/ 5443002 h 6858000"/>
              <a:gd name="connsiteX115" fmla="*/ 6068640 w 6127689"/>
              <a:gd name="connsiteY115" fmla="*/ 5474503 h 6858000"/>
              <a:gd name="connsiteX116" fmla="*/ 6080922 w 6127689"/>
              <a:gd name="connsiteY116" fmla="*/ 5561070 h 6858000"/>
              <a:gd name="connsiteX117" fmla="*/ 6096949 w 6127689"/>
              <a:gd name="connsiteY117" fmla="*/ 5648179 h 6858000"/>
              <a:gd name="connsiteX118" fmla="*/ 6125703 w 6127689"/>
              <a:gd name="connsiteY118" fmla="*/ 5692894 h 6858000"/>
              <a:gd name="connsiteX119" fmla="*/ 6126670 w 6127689"/>
              <a:gd name="connsiteY119" fmla="*/ 5697882 h 6858000"/>
              <a:gd name="connsiteX120" fmla="*/ 6124061 w 6127689"/>
              <a:gd name="connsiteY120" fmla="*/ 5710294 h 6858000"/>
              <a:gd name="connsiteX121" fmla="*/ 6122213 w 6127689"/>
              <a:gd name="connsiteY121" fmla="*/ 5714762 h 6858000"/>
              <a:gd name="connsiteX122" fmla="*/ 6121353 w 6127689"/>
              <a:gd name="connsiteY122" fmla="*/ 5721725 h 6858000"/>
              <a:gd name="connsiteX123" fmla="*/ 6121607 w 6127689"/>
              <a:gd name="connsiteY123" fmla="*/ 5721959 h 6858000"/>
              <a:gd name="connsiteX124" fmla="*/ 6120262 w 6127689"/>
              <a:gd name="connsiteY124" fmla="*/ 5728358 h 6858000"/>
              <a:gd name="connsiteX125" fmla="*/ 6127024 w 6127689"/>
              <a:gd name="connsiteY125" fmla="*/ 5786902 h 6858000"/>
              <a:gd name="connsiteX126" fmla="*/ 6127519 w 6127689"/>
              <a:gd name="connsiteY126" fmla="*/ 5865775 h 6858000"/>
              <a:gd name="connsiteX127" fmla="*/ 6119217 w 6127689"/>
              <a:gd name="connsiteY127" fmla="*/ 5888542 h 6858000"/>
              <a:gd name="connsiteX128" fmla="*/ 6102493 w 6127689"/>
              <a:gd name="connsiteY128" fmla="*/ 5928602 h 6858000"/>
              <a:gd name="connsiteX129" fmla="*/ 6056863 w 6127689"/>
              <a:gd name="connsiteY129" fmla="*/ 6000643 h 6858000"/>
              <a:gd name="connsiteX130" fmla="*/ 6045436 w 6127689"/>
              <a:gd name="connsiteY130" fmla="*/ 6124480 h 6858000"/>
              <a:gd name="connsiteX131" fmla="*/ 6030489 w 6127689"/>
              <a:gd name="connsiteY131" fmla="*/ 6317666 h 6858000"/>
              <a:gd name="connsiteX132" fmla="*/ 6007492 w 6127689"/>
              <a:gd name="connsiteY132" fmla="*/ 6440818 h 6858000"/>
              <a:gd name="connsiteX133" fmla="*/ 6009467 w 6127689"/>
              <a:gd name="connsiteY133" fmla="*/ 6487076 h 6858000"/>
              <a:gd name="connsiteX134" fmla="*/ 5995064 w 6127689"/>
              <a:gd name="connsiteY134" fmla="*/ 6540791 h 6858000"/>
              <a:gd name="connsiteX135" fmla="*/ 5996309 w 6127689"/>
              <a:gd name="connsiteY135" fmla="*/ 6543961 h 6858000"/>
              <a:gd name="connsiteX136" fmla="*/ 5996048 w 6127689"/>
              <a:gd name="connsiteY136" fmla="*/ 6555444 h 6858000"/>
              <a:gd name="connsiteX137" fmla="*/ 6002524 w 6127689"/>
              <a:gd name="connsiteY137" fmla="*/ 6560188 h 6858000"/>
              <a:gd name="connsiteX138" fmla="*/ 6006823 w 6127689"/>
              <a:gd name="connsiteY138" fmla="*/ 6578546 h 6858000"/>
              <a:gd name="connsiteX139" fmla="*/ 6004510 w 6127689"/>
              <a:gd name="connsiteY139" fmla="*/ 6599256 h 6858000"/>
              <a:gd name="connsiteX140" fmla="*/ 5986207 w 6127689"/>
              <a:gd name="connsiteY140" fmla="*/ 6695855 h 6858000"/>
              <a:gd name="connsiteX141" fmla="*/ 5979428 w 6127689"/>
              <a:gd name="connsiteY141" fmla="*/ 6754678 h 6858000"/>
              <a:gd name="connsiteX142" fmla="*/ 5983398 w 6127689"/>
              <a:gd name="connsiteY142" fmla="*/ 6778641 h 6858000"/>
              <a:gd name="connsiteX143" fmla="*/ 5984543 w 6127689"/>
              <a:gd name="connsiteY143" fmla="*/ 6811016 h 6858000"/>
              <a:gd name="connsiteX144" fmla="*/ 5981802 w 6127689"/>
              <a:gd name="connsiteY144" fmla="*/ 6838578 h 6858000"/>
              <a:gd name="connsiteX145" fmla="*/ 5979671 w 6127689"/>
              <a:gd name="connsiteY145" fmla="*/ 6858000 h 6858000"/>
              <a:gd name="connsiteX146" fmla="*/ 0 w 6127689"/>
              <a:gd name="connsiteY146" fmla="*/ 6858000 h 6858000"/>
              <a:gd name="connsiteX147" fmla="*/ 0 w 6127689"/>
              <a:gd name="connsiteY147"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0448 w 6127689"/>
              <a:gd name="connsiteY63" fmla="*/ 3717760 h 6858000"/>
              <a:gd name="connsiteX64" fmla="*/ 5683015 w 6127689"/>
              <a:gd name="connsiteY64" fmla="*/ 3762025 h 6858000"/>
              <a:gd name="connsiteX65" fmla="*/ 5696643 w 6127689"/>
              <a:gd name="connsiteY65" fmla="*/ 3773888 h 6858000"/>
              <a:gd name="connsiteX66" fmla="*/ 5699203 w 6127689"/>
              <a:gd name="connsiteY66" fmla="*/ 3775823 h 6858000"/>
              <a:gd name="connsiteX67" fmla="*/ 5704824 w 6127689"/>
              <a:gd name="connsiteY67" fmla="*/ 3785966 h 6858000"/>
              <a:gd name="connsiteX68" fmla="*/ 5712204 w 6127689"/>
              <a:gd name="connsiteY68" fmla="*/ 3785830 h 6858000"/>
              <a:gd name="connsiteX69" fmla="*/ 5724816 w 6127689"/>
              <a:gd name="connsiteY69" fmla="*/ 3798949 h 6858000"/>
              <a:gd name="connsiteX70" fmla="*/ 5733539 w 6127689"/>
              <a:gd name="connsiteY70" fmla="*/ 3818457 h 6858000"/>
              <a:gd name="connsiteX71" fmla="*/ 5768491 w 6127689"/>
              <a:gd name="connsiteY71" fmla="*/ 3914399 h 6858000"/>
              <a:gd name="connsiteX72" fmla="*/ 5793123 w 6127689"/>
              <a:gd name="connsiteY72" fmla="*/ 3969952 h 6858000"/>
              <a:gd name="connsiteX73" fmla="*/ 5808321 w 6127689"/>
              <a:gd name="connsiteY73" fmla="*/ 3988153 h 6858000"/>
              <a:gd name="connsiteX74" fmla="*/ 5825621 w 6127689"/>
              <a:gd name="connsiteY74" fmla="*/ 4015525 h 6858000"/>
              <a:gd name="connsiteX75" fmla="*/ 5860672 w 6127689"/>
              <a:gd name="connsiteY75" fmla="*/ 4061579 h 6858000"/>
              <a:gd name="connsiteX76" fmla="*/ 5872173 w 6127689"/>
              <a:gd name="connsiteY76" fmla="*/ 4088497 h 6858000"/>
              <a:gd name="connsiteX77" fmla="*/ 5883705 w 6127689"/>
              <a:gd name="connsiteY77" fmla="*/ 4101899 h 6858000"/>
              <a:gd name="connsiteX78" fmla="*/ 5894095 w 6127689"/>
              <a:gd name="connsiteY78" fmla="*/ 4128857 h 6858000"/>
              <a:gd name="connsiteX79" fmla="*/ 5898339 w 6127689"/>
              <a:gd name="connsiteY79" fmla="*/ 4140800 h 6858000"/>
              <a:gd name="connsiteX80" fmla="*/ 5899734 w 6127689"/>
              <a:gd name="connsiteY80" fmla="*/ 4145632 h 6858000"/>
              <a:gd name="connsiteX81" fmla="*/ 5903513 w 6127689"/>
              <a:gd name="connsiteY81" fmla="*/ 4187661 h 6858000"/>
              <a:gd name="connsiteX82" fmla="*/ 5917114 w 6127689"/>
              <a:gd name="connsiteY82" fmla="*/ 4213096 h 6858000"/>
              <a:gd name="connsiteX83" fmla="*/ 5924233 w 6127689"/>
              <a:gd name="connsiteY83" fmla="*/ 4242060 h 6858000"/>
              <a:gd name="connsiteX84" fmla="*/ 5928910 w 6127689"/>
              <a:gd name="connsiteY84" fmla="*/ 4300973 h 6858000"/>
              <a:gd name="connsiteX85" fmla="*/ 5939320 w 6127689"/>
              <a:gd name="connsiteY85" fmla="*/ 4340435 h 6858000"/>
              <a:gd name="connsiteX86" fmla="*/ 5946705 w 6127689"/>
              <a:gd name="connsiteY86" fmla="*/ 4428051 h 6858000"/>
              <a:gd name="connsiteX87" fmla="*/ 5949261 w 6127689"/>
              <a:gd name="connsiteY87" fmla="*/ 4449185 h 6858000"/>
              <a:gd name="connsiteX88" fmla="*/ 5957504 w 6127689"/>
              <a:gd name="connsiteY88" fmla="*/ 4465911 h 6858000"/>
              <a:gd name="connsiteX89" fmla="*/ 5964689 w 6127689"/>
              <a:gd name="connsiteY89" fmla="*/ 4468532 h 6858000"/>
              <a:gd name="connsiteX90" fmla="*/ 5967062 w 6127689"/>
              <a:gd name="connsiteY90" fmla="*/ 4479923 h 6858000"/>
              <a:gd name="connsiteX91" fmla="*/ 5968960 w 6127689"/>
              <a:gd name="connsiteY91" fmla="*/ 4482655 h 6858000"/>
              <a:gd name="connsiteX92" fmla="*/ 5978567 w 6127689"/>
              <a:gd name="connsiteY92" fmla="*/ 4498605 h 6858000"/>
              <a:gd name="connsiteX93" fmla="*/ 5980106 w 6127689"/>
              <a:gd name="connsiteY93" fmla="*/ 4585087 h 6858000"/>
              <a:gd name="connsiteX94" fmla="*/ 5998138 w 6127689"/>
              <a:gd name="connsiteY94" fmla="*/ 4697518 h 6858000"/>
              <a:gd name="connsiteX95" fmla="*/ 6013516 w 6127689"/>
              <a:gd name="connsiteY95" fmla="*/ 4786619 h 6858000"/>
              <a:gd name="connsiteX96" fmla="*/ 6025404 w 6127689"/>
              <a:gd name="connsiteY96" fmla="*/ 4858148 h 6858000"/>
              <a:gd name="connsiteX97" fmla="*/ 6007749 w 6127689"/>
              <a:gd name="connsiteY97" fmla="*/ 4964715 h 6858000"/>
              <a:gd name="connsiteX98" fmla="*/ 6005269 w 6127689"/>
              <a:gd name="connsiteY98" fmla="*/ 5150567 h 6858000"/>
              <a:gd name="connsiteX99" fmla="*/ 6001127 w 6127689"/>
              <a:gd name="connsiteY99" fmla="*/ 5164609 h 6858000"/>
              <a:gd name="connsiteX100" fmla="*/ 5996647 w 6127689"/>
              <a:gd name="connsiteY100" fmla="*/ 5185640 h 6858000"/>
              <a:gd name="connsiteX101" fmla="*/ 5998514 w 6127689"/>
              <a:gd name="connsiteY101" fmla="*/ 5189673 h 6858000"/>
              <a:gd name="connsiteX102" fmla="*/ 6018409 w 6127689"/>
              <a:gd name="connsiteY102" fmla="*/ 5227157 h 6858000"/>
              <a:gd name="connsiteX103" fmla="*/ 6036748 w 6127689"/>
              <a:gd name="connsiteY103" fmla="*/ 5322752 h 6858000"/>
              <a:gd name="connsiteX104" fmla="*/ 6036943 w 6127689"/>
              <a:gd name="connsiteY104" fmla="*/ 5329480 h 6858000"/>
              <a:gd name="connsiteX105" fmla="*/ 6037236 w 6127689"/>
              <a:gd name="connsiteY105" fmla="*/ 5329634 h 6858000"/>
              <a:gd name="connsiteX106" fmla="*/ 6038019 w 6127689"/>
              <a:gd name="connsiteY106" fmla="*/ 5336764 h 6858000"/>
              <a:gd name="connsiteX107" fmla="*/ 6037298 w 6127689"/>
              <a:gd name="connsiteY107" fmla="*/ 5341753 h 6858000"/>
              <a:gd name="connsiteX108" fmla="*/ 6037677 w 6127689"/>
              <a:gd name="connsiteY108" fmla="*/ 5354807 h 6858000"/>
              <a:gd name="connsiteX109" fmla="*/ 6039728 w 6127689"/>
              <a:gd name="connsiteY109" fmla="*/ 5359416 h 6858000"/>
              <a:gd name="connsiteX110" fmla="*/ 6043311 w 6127689"/>
              <a:gd name="connsiteY110" fmla="*/ 5361407 h 6858000"/>
              <a:gd name="connsiteX111" fmla="*/ 6042954 w 6127689"/>
              <a:gd name="connsiteY111" fmla="*/ 5362576 h 6858000"/>
              <a:gd name="connsiteX112" fmla="*/ 6053435 w 6127689"/>
              <a:gd name="connsiteY112" fmla="*/ 5387547 h 6858000"/>
              <a:gd name="connsiteX113" fmla="*/ 6065933 w 6127689"/>
              <a:gd name="connsiteY113" fmla="*/ 5443002 h 6858000"/>
              <a:gd name="connsiteX114" fmla="*/ 6068640 w 6127689"/>
              <a:gd name="connsiteY114" fmla="*/ 5474503 h 6858000"/>
              <a:gd name="connsiteX115" fmla="*/ 6080922 w 6127689"/>
              <a:gd name="connsiteY115" fmla="*/ 5561070 h 6858000"/>
              <a:gd name="connsiteX116" fmla="*/ 6096949 w 6127689"/>
              <a:gd name="connsiteY116" fmla="*/ 5648179 h 6858000"/>
              <a:gd name="connsiteX117" fmla="*/ 6125703 w 6127689"/>
              <a:gd name="connsiteY117" fmla="*/ 5692894 h 6858000"/>
              <a:gd name="connsiteX118" fmla="*/ 6126670 w 6127689"/>
              <a:gd name="connsiteY118" fmla="*/ 5697882 h 6858000"/>
              <a:gd name="connsiteX119" fmla="*/ 6124061 w 6127689"/>
              <a:gd name="connsiteY119" fmla="*/ 5710294 h 6858000"/>
              <a:gd name="connsiteX120" fmla="*/ 6122213 w 6127689"/>
              <a:gd name="connsiteY120" fmla="*/ 5714762 h 6858000"/>
              <a:gd name="connsiteX121" fmla="*/ 6121353 w 6127689"/>
              <a:gd name="connsiteY121" fmla="*/ 5721725 h 6858000"/>
              <a:gd name="connsiteX122" fmla="*/ 6121607 w 6127689"/>
              <a:gd name="connsiteY122" fmla="*/ 5721959 h 6858000"/>
              <a:gd name="connsiteX123" fmla="*/ 6120262 w 6127689"/>
              <a:gd name="connsiteY123" fmla="*/ 5728358 h 6858000"/>
              <a:gd name="connsiteX124" fmla="*/ 6127024 w 6127689"/>
              <a:gd name="connsiteY124" fmla="*/ 5786902 h 6858000"/>
              <a:gd name="connsiteX125" fmla="*/ 6127519 w 6127689"/>
              <a:gd name="connsiteY125" fmla="*/ 5865775 h 6858000"/>
              <a:gd name="connsiteX126" fmla="*/ 6119217 w 6127689"/>
              <a:gd name="connsiteY126" fmla="*/ 5888542 h 6858000"/>
              <a:gd name="connsiteX127" fmla="*/ 6102493 w 6127689"/>
              <a:gd name="connsiteY127" fmla="*/ 5928602 h 6858000"/>
              <a:gd name="connsiteX128" fmla="*/ 6056863 w 6127689"/>
              <a:gd name="connsiteY128" fmla="*/ 6000643 h 6858000"/>
              <a:gd name="connsiteX129" fmla="*/ 6045436 w 6127689"/>
              <a:gd name="connsiteY129" fmla="*/ 6124480 h 6858000"/>
              <a:gd name="connsiteX130" fmla="*/ 6030489 w 6127689"/>
              <a:gd name="connsiteY130" fmla="*/ 6317666 h 6858000"/>
              <a:gd name="connsiteX131" fmla="*/ 6007492 w 6127689"/>
              <a:gd name="connsiteY131" fmla="*/ 6440818 h 6858000"/>
              <a:gd name="connsiteX132" fmla="*/ 6009467 w 6127689"/>
              <a:gd name="connsiteY132" fmla="*/ 6487076 h 6858000"/>
              <a:gd name="connsiteX133" fmla="*/ 5995064 w 6127689"/>
              <a:gd name="connsiteY133" fmla="*/ 6540791 h 6858000"/>
              <a:gd name="connsiteX134" fmla="*/ 5996309 w 6127689"/>
              <a:gd name="connsiteY134" fmla="*/ 6543961 h 6858000"/>
              <a:gd name="connsiteX135" fmla="*/ 5996048 w 6127689"/>
              <a:gd name="connsiteY135" fmla="*/ 6555444 h 6858000"/>
              <a:gd name="connsiteX136" fmla="*/ 6002524 w 6127689"/>
              <a:gd name="connsiteY136" fmla="*/ 6560188 h 6858000"/>
              <a:gd name="connsiteX137" fmla="*/ 6006823 w 6127689"/>
              <a:gd name="connsiteY137" fmla="*/ 6578546 h 6858000"/>
              <a:gd name="connsiteX138" fmla="*/ 6004510 w 6127689"/>
              <a:gd name="connsiteY138" fmla="*/ 6599256 h 6858000"/>
              <a:gd name="connsiteX139" fmla="*/ 5986207 w 6127689"/>
              <a:gd name="connsiteY139" fmla="*/ 6695855 h 6858000"/>
              <a:gd name="connsiteX140" fmla="*/ 5979428 w 6127689"/>
              <a:gd name="connsiteY140" fmla="*/ 6754678 h 6858000"/>
              <a:gd name="connsiteX141" fmla="*/ 5983398 w 6127689"/>
              <a:gd name="connsiteY141" fmla="*/ 6778641 h 6858000"/>
              <a:gd name="connsiteX142" fmla="*/ 5984543 w 6127689"/>
              <a:gd name="connsiteY142" fmla="*/ 6811016 h 6858000"/>
              <a:gd name="connsiteX143" fmla="*/ 5981802 w 6127689"/>
              <a:gd name="connsiteY143" fmla="*/ 6838578 h 6858000"/>
              <a:gd name="connsiteX144" fmla="*/ 5979671 w 6127689"/>
              <a:gd name="connsiteY144" fmla="*/ 6858000 h 6858000"/>
              <a:gd name="connsiteX145" fmla="*/ 0 w 6127689"/>
              <a:gd name="connsiteY145" fmla="*/ 6858000 h 6858000"/>
              <a:gd name="connsiteX146" fmla="*/ 0 w 6127689"/>
              <a:gd name="connsiteY146"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0448 w 6127689"/>
              <a:gd name="connsiteY63" fmla="*/ 3717760 h 6858000"/>
              <a:gd name="connsiteX64" fmla="*/ 5683015 w 6127689"/>
              <a:gd name="connsiteY64" fmla="*/ 3762025 h 6858000"/>
              <a:gd name="connsiteX65" fmla="*/ 5696643 w 6127689"/>
              <a:gd name="connsiteY65" fmla="*/ 3773888 h 6858000"/>
              <a:gd name="connsiteX66" fmla="*/ 5699203 w 6127689"/>
              <a:gd name="connsiteY66" fmla="*/ 3775823 h 6858000"/>
              <a:gd name="connsiteX67" fmla="*/ 5704824 w 6127689"/>
              <a:gd name="connsiteY67" fmla="*/ 3785966 h 6858000"/>
              <a:gd name="connsiteX68" fmla="*/ 5712204 w 6127689"/>
              <a:gd name="connsiteY68" fmla="*/ 3785830 h 6858000"/>
              <a:gd name="connsiteX69" fmla="*/ 5733539 w 6127689"/>
              <a:gd name="connsiteY69" fmla="*/ 3818457 h 6858000"/>
              <a:gd name="connsiteX70" fmla="*/ 5768491 w 6127689"/>
              <a:gd name="connsiteY70" fmla="*/ 3914399 h 6858000"/>
              <a:gd name="connsiteX71" fmla="*/ 5793123 w 6127689"/>
              <a:gd name="connsiteY71" fmla="*/ 3969952 h 6858000"/>
              <a:gd name="connsiteX72" fmla="*/ 5808321 w 6127689"/>
              <a:gd name="connsiteY72" fmla="*/ 3988153 h 6858000"/>
              <a:gd name="connsiteX73" fmla="*/ 5825621 w 6127689"/>
              <a:gd name="connsiteY73" fmla="*/ 4015525 h 6858000"/>
              <a:gd name="connsiteX74" fmla="*/ 5860672 w 6127689"/>
              <a:gd name="connsiteY74" fmla="*/ 4061579 h 6858000"/>
              <a:gd name="connsiteX75" fmla="*/ 5872173 w 6127689"/>
              <a:gd name="connsiteY75" fmla="*/ 4088497 h 6858000"/>
              <a:gd name="connsiteX76" fmla="*/ 5883705 w 6127689"/>
              <a:gd name="connsiteY76" fmla="*/ 4101899 h 6858000"/>
              <a:gd name="connsiteX77" fmla="*/ 5894095 w 6127689"/>
              <a:gd name="connsiteY77" fmla="*/ 4128857 h 6858000"/>
              <a:gd name="connsiteX78" fmla="*/ 5898339 w 6127689"/>
              <a:gd name="connsiteY78" fmla="*/ 4140800 h 6858000"/>
              <a:gd name="connsiteX79" fmla="*/ 5899734 w 6127689"/>
              <a:gd name="connsiteY79" fmla="*/ 4145632 h 6858000"/>
              <a:gd name="connsiteX80" fmla="*/ 5903513 w 6127689"/>
              <a:gd name="connsiteY80" fmla="*/ 4187661 h 6858000"/>
              <a:gd name="connsiteX81" fmla="*/ 5917114 w 6127689"/>
              <a:gd name="connsiteY81" fmla="*/ 4213096 h 6858000"/>
              <a:gd name="connsiteX82" fmla="*/ 5924233 w 6127689"/>
              <a:gd name="connsiteY82" fmla="*/ 4242060 h 6858000"/>
              <a:gd name="connsiteX83" fmla="*/ 5928910 w 6127689"/>
              <a:gd name="connsiteY83" fmla="*/ 4300973 h 6858000"/>
              <a:gd name="connsiteX84" fmla="*/ 5939320 w 6127689"/>
              <a:gd name="connsiteY84" fmla="*/ 4340435 h 6858000"/>
              <a:gd name="connsiteX85" fmla="*/ 5946705 w 6127689"/>
              <a:gd name="connsiteY85" fmla="*/ 4428051 h 6858000"/>
              <a:gd name="connsiteX86" fmla="*/ 5949261 w 6127689"/>
              <a:gd name="connsiteY86" fmla="*/ 4449185 h 6858000"/>
              <a:gd name="connsiteX87" fmla="*/ 5957504 w 6127689"/>
              <a:gd name="connsiteY87" fmla="*/ 4465911 h 6858000"/>
              <a:gd name="connsiteX88" fmla="*/ 5964689 w 6127689"/>
              <a:gd name="connsiteY88" fmla="*/ 4468532 h 6858000"/>
              <a:gd name="connsiteX89" fmla="*/ 5967062 w 6127689"/>
              <a:gd name="connsiteY89" fmla="*/ 4479923 h 6858000"/>
              <a:gd name="connsiteX90" fmla="*/ 5968960 w 6127689"/>
              <a:gd name="connsiteY90" fmla="*/ 4482655 h 6858000"/>
              <a:gd name="connsiteX91" fmla="*/ 5978567 w 6127689"/>
              <a:gd name="connsiteY91" fmla="*/ 4498605 h 6858000"/>
              <a:gd name="connsiteX92" fmla="*/ 5980106 w 6127689"/>
              <a:gd name="connsiteY92" fmla="*/ 4585087 h 6858000"/>
              <a:gd name="connsiteX93" fmla="*/ 5998138 w 6127689"/>
              <a:gd name="connsiteY93" fmla="*/ 4697518 h 6858000"/>
              <a:gd name="connsiteX94" fmla="*/ 6013516 w 6127689"/>
              <a:gd name="connsiteY94" fmla="*/ 4786619 h 6858000"/>
              <a:gd name="connsiteX95" fmla="*/ 6025404 w 6127689"/>
              <a:gd name="connsiteY95" fmla="*/ 4858148 h 6858000"/>
              <a:gd name="connsiteX96" fmla="*/ 6007749 w 6127689"/>
              <a:gd name="connsiteY96" fmla="*/ 4964715 h 6858000"/>
              <a:gd name="connsiteX97" fmla="*/ 6005269 w 6127689"/>
              <a:gd name="connsiteY97" fmla="*/ 5150567 h 6858000"/>
              <a:gd name="connsiteX98" fmla="*/ 6001127 w 6127689"/>
              <a:gd name="connsiteY98" fmla="*/ 5164609 h 6858000"/>
              <a:gd name="connsiteX99" fmla="*/ 5996647 w 6127689"/>
              <a:gd name="connsiteY99" fmla="*/ 5185640 h 6858000"/>
              <a:gd name="connsiteX100" fmla="*/ 5998514 w 6127689"/>
              <a:gd name="connsiteY100" fmla="*/ 5189673 h 6858000"/>
              <a:gd name="connsiteX101" fmla="*/ 6018409 w 6127689"/>
              <a:gd name="connsiteY101" fmla="*/ 5227157 h 6858000"/>
              <a:gd name="connsiteX102" fmla="*/ 6036748 w 6127689"/>
              <a:gd name="connsiteY102" fmla="*/ 5322752 h 6858000"/>
              <a:gd name="connsiteX103" fmla="*/ 6036943 w 6127689"/>
              <a:gd name="connsiteY103" fmla="*/ 5329480 h 6858000"/>
              <a:gd name="connsiteX104" fmla="*/ 6037236 w 6127689"/>
              <a:gd name="connsiteY104" fmla="*/ 5329634 h 6858000"/>
              <a:gd name="connsiteX105" fmla="*/ 6038019 w 6127689"/>
              <a:gd name="connsiteY105" fmla="*/ 5336764 h 6858000"/>
              <a:gd name="connsiteX106" fmla="*/ 6037298 w 6127689"/>
              <a:gd name="connsiteY106" fmla="*/ 5341753 h 6858000"/>
              <a:gd name="connsiteX107" fmla="*/ 6037677 w 6127689"/>
              <a:gd name="connsiteY107" fmla="*/ 5354807 h 6858000"/>
              <a:gd name="connsiteX108" fmla="*/ 6039728 w 6127689"/>
              <a:gd name="connsiteY108" fmla="*/ 5359416 h 6858000"/>
              <a:gd name="connsiteX109" fmla="*/ 6043311 w 6127689"/>
              <a:gd name="connsiteY109" fmla="*/ 5361407 h 6858000"/>
              <a:gd name="connsiteX110" fmla="*/ 6042954 w 6127689"/>
              <a:gd name="connsiteY110" fmla="*/ 5362576 h 6858000"/>
              <a:gd name="connsiteX111" fmla="*/ 6053435 w 6127689"/>
              <a:gd name="connsiteY111" fmla="*/ 5387547 h 6858000"/>
              <a:gd name="connsiteX112" fmla="*/ 6065933 w 6127689"/>
              <a:gd name="connsiteY112" fmla="*/ 5443002 h 6858000"/>
              <a:gd name="connsiteX113" fmla="*/ 6068640 w 6127689"/>
              <a:gd name="connsiteY113" fmla="*/ 5474503 h 6858000"/>
              <a:gd name="connsiteX114" fmla="*/ 6080922 w 6127689"/>
              <a:gd name="connsiteY114" fmla="*/ 5561070 h 6858000"/>
              <a:gd name="connsiteX115" fmla="*/ 6096949 w 6127689"/>
              <a:gd name="connsiteY115" fmla="*/ 5648179 h 6858000"/>
              <a:gd name="connsiteX116" fmla="*/ 6125703 w 6127689"/>
              <a:gd name="connsiteY116" fmla="*/ 5692894 h 6858000"/>
              <a:gd name="connsiteX117" fmla="*/ 6126670 w 6127689"/>
              <a:gd name="connsiteY117" fmla="*/ 5697882 h 6858000"/>
              <a:gd name="connsiteX118" fmla="*/ 6124061 w 6127689"/>
              <a:gd name="connsiteY118" fmla="*/ 5710294 h 6858000"/>
              <a:gd name="connsiteX119" fmla="*/ 6122213 w 6127689"/>
              <a:gd name="connsiteY119" fmla="*/ 5714762 h 6858000"/>
              <a:gd name="connsiteX120" fmla="*/ 6121353 w 6127689"/>
              <a:gd name="connsiteY120" fmla="*/ 5721725 h 6858000"/>
              <a:gd name="connsiteX121" fmla="*/ 6121607 w 6127689"/>
              <a:gd name="connsiteY121" fmla="*/ 5721959 h 6858000"/>
              <a:gd name="connsiteX122" fmla="*/ 6120262 w 6127689"/>
              <a:gd name="connsiteY122" fmla="*/ 5728358 h 6858000"/>
              <a:gd name="connsiteX123" fmla="*/ 6127024 w 6127689"/>
              <a:gd name="connsiteY123" fmla="*/ 5786902 h 6858000"/>
              <a:gd name="connsiteX124" fmla="*/ 6127519 w 6127689"/>
              <a:gd name="connsiteY124" fmla="*/ 5865775 h 6858000"/>
              <a:gd name="connsiteX125" fmla="*/ 6119217 w 6127689"/>
              <a:gd name="connsiteY125" fmla="*/ 5888542 h 6858000"/>
              <a:gd name="connsiteX126" fmla="*/ 6102493 w 6127689"/>
              <a:gd name="connsiteY126" fmla="*/ 5928602 h 6858000"/>
              <a:gd name="connsiteX127" fmla="*/ 6056863 w 6127689"/>
              <a:gd name="connsiteY127" fmla="*/ 6000643 h 6858000"/>
              <a:gd name="connsiteX128" fmla="*/ 6045436 w 6127689"/>
              <a:gd name="connsiteY128" fmla="*/ 6124480 h 6858000"/>
              <a:gd name="connsiteX129" fmla="*/ 6030489 w 6127689"/>
              <a:gd name="connsiteY129" fmla="*/ 6317666 h 6858000"/>
              <a:gd name="connsiteX130" fmla="*/ 6007492 w 6127689"/>
              <a:gd name="connsiteY130" fmla="*/ 6440818 h 6858000"/>
              <a:gd name="connsiteX131" fmla="*/ 6009467 w 6127689"/>
              <a:gd name="connsiteY131" fmla="*/ 6487076 h 6858000"/>
              <a:gd name="connsiteX132" fmla="*/ 5995064 w 6127689"/>
              <a:gd name="connsiteY132" fmla="*/ 6540791 h 6858000"/>
              <a:gd name="connsiteX133" fmla="*/ 5996309 w 6127689"/>
              <a:gd name="connsiteY133" fmla="*/ 6543961 h 6858000"/>
              <a:gd name="connsiteX134" fmla="*/ 5996048 w 6127689"/>
              <a:gd name="connsiteY134" fmla="*/ 6555444 h 6858000"/>
              <a:gd name="connsiteX135" fmla="*/ 6002524 w 6127689"/>
              <a:gd name="connsiteY135" fmla="*/ 6560188 h 6858000"/>
              <a:gd name="connsiteX136" fmla="*/ 6006823 w 6127689"/>
              <a:gd name="connsiteY136" fmla="*/ 6578546 h 6858000"/>
              <a:gd name="connsiteX137" fmla="*/ 6004510 w 6127689"/>
              <a:gd name="connsiteY137" fmla="*/ 6599256 h 6858000"/>
              <a:gd name="connsiteX138" fmla="*/ 5986207 w 6127689"/>
              <a:gd name="connsiteY138" fmla="*/ 6695855 h 6858000"/>
              <a:gd name="connsiteX139" fmla="*/ 5979428 w 6127689"/>
              <a:gd name="connsiteY139" fmla="*/ 6754678 h 6858000"/>
              <a:gd name="connsiteX140" fmla="*/ 5983398 w 6127689"/>
              <a:gd name="connsiteY140" fmla="*/ 6778641 h 6858000"/>
              <a:gd name="connsiteX141" fmla="*/ 5984543 w 6127689"/>
              <a:gd name="connsiteY141" fmla="*/ 6811016 h 6858000"/>
              <a:gd name="connsiteX142" fmla="*/ 5981802 w 6127689"/>
              <a:gd name="connsiteY142" fmla="*/ 6838578 h 6858000"/>
              <a:gd name="connsiteX143" fmla="*/ 5979671 w 6127689"/>
              <a:gd name="connsiteY143" fmla="*/ 6858000 h 6858000"/>
              <a:gd name="connsiteX144" fmla="*/ 0 w 6127689"/>
              <a:gd name="connsiteY144" fmla="*/ 6858000 h 6858000"/>
              <a:gd name="connsiteX145" fmla="*/ 0 w 6127689"/>
              <a:gd name="connsiteY145"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3015 w 6127689"/>
              <a:gd name="connsiteY63" fmla="*/ 3762025 h 6858000"/>
              <a:gd name="connsiteX64" fmla="*/ 5696643 w 6127689"/>
              <a:gd name="connsiteY64" fmla="*/ 3773888 h 6858000"/>
              <a:gd name="connsiteX65" fmla="*/ 5699203 w 6127689"/>
              <a:gd name="connsiteY65" fmla="*/ 3775823 h 6858000"/>
              <a:gd name="connsiteX66" fmla="*/ 5704824 w 6127689"/>
              <a:gd name="connsiteY66" fmla="*/ 3785966 h 6858000"/>
              <a:gd name="connsiteX67" fmla="*/ 5712204 w 6127689"/>
              <a:gd name="connsiteY67" fmla="*/ 3785830 h 6858000"/>
              <a:gd name="connsiteX68" fmla="*/ 5733539 w 6127689"/>
              <a:gd name="connsiteY68" fmla="*/ 3818457 h 6858000"/>
              <a:gd name="connsiteX69" fmla="*/ 5768491 w 6127689"/>
              <a:gd name="connsiteY69" fmla="*/ 3914399 h 6858000"/>
              <a:gd name="connsiteX70" fmla="*/ 5793123 w 6127689"/>
              <a:gd name="connsiteY70" fmla="*/ 3969952 h 6858000"/>
              <a:gd name="connsiteX71" fmla="*/ 5808321 w 6127689"/>
              <a:gd name="connsiteY71" fmla="*/ 3988153 h 6858000"/>
              <a:gd name="connsiteX72" fmla="*/ 5825621 w 6127689"/>
              <a:gd name="connsiteY72" fmla="*/ 4015525 h 6858000"/>
              <a:gd name="connsiteX73" fmla="*/ 5860672 w 6127689"/>
              <a:gd name="connsiteY73" fmla="*/ 4061579 h 6858000"/>
              <a:gd name="connsiteX74" fmla="*/ 5872173 w 6127689"/>
              <a:gd name="connsiteY74" fmla="*/ 4088497 h 6858000"/>
              <a:gd name="connsiteX75" fmla="*/ 5883705 w 6127689"/>
              <a:gd name="connsiteY75" fmla="*/ 4101899 h 6858000"/>
              <a:gd name="connsiteX76" fmla="*/ 5894095 w 6127689"/>
              <a:gd name="connsiteY76" fmla="*/ 4128857 h 6858000"/>
              <a:gd name="connsiteX77" fmla="*/ 5898339 w 6127689"/>
              <a:gd name="connsiteY77" fmla="*/ 4140800 h 6858000"/>
              <a:gd name="connsiteX78" fmla="*/ 5899734 w 6127689"/>
              <a:gd name="connsiteY78" fmla="*/ 4145632 h 6858000"/>
              <a:gd name="connsiteX79" fmla="*/ 5903513 w 6127689"/>
              <a:gd name="connsiteY79" fmla="*/ 4187661 h 6858000"/>
              <a:gd name="connsiteX80" fmla="*/ 5917114 w 6127689"/>
              <a:gd name="connsiteY80" fmla="*/ 4213096 h 6858000"/>
              <a:gd name="connsiteX81" fmla="*/ 5924233 w 6127689"/>
              <a:gd name="connsiteY81" fmla="*/ 4242060 h 6858000"/>
              <a:gd name="connsiteX82" fmla="*/ 5928910 w 6127689"/>
              <a:gd name="connsiteY82" fmla="*/ 4300973 h 6858000"/>
              <a:gd name="connsiteX83" fmla="*/ 5939320 w 6127689"/>
              <a:gd name="connsiteY83" fmla="*/ 4340435 h 6858000"/>
              <a:gd name="connsiteX84" fmla="*/ 5946705 w 6127689"/>
              <a:gd name="connsiteY84" fmla="*/ 4428051 h 6858000"/>
              <a:gd name="connsiteX85" fmla="*/ 5949261 w 6127689"/>
              <a:gd name="connsiteY85" fmla="*/ 4449185 h 6858000"/>
              <a:gd name="connsiteX86" fmla="*/ 5957504 w 6127689"/>
              <a:gd name="connsiteY86" fmla="*/ 4465911 h 6858000"/>
              <a:gd name="connsiteX87" fmla="*/ 5964689 w 6127689"/>
              <a:gd name="connsiteY87" fmla="*/ 4468532 h 6858000"/>
              <a:gd name="connsiteX88" fmla="*/ 5967062 w 6127689"/>
              <a:gd name="connsiteY88" fmla="*/ 4479923 h 6858000"/>
              <a:gd name="connsiteX89" fmla="*/ 5968960 w 6127689"/>
              <a:gd name="connsiteY89" fmla="*/ 4482655 h 6858000"/>
              <a:gd name="connsiteX90" fmla="*/ 5978567 w 6127689"/>
              <a:gd name="connsiteY90" fmla="*/ 4498605 h 6858000"/>
              <a:gd name="connsiteX91" fmla="*/ 5980106 w 6127689"/>
              <a:gd name="connsiteY91" fmla="*/ 4585087 h 6858000"/>
              <a:gd name="connsiteX92" fmla="*/ 5998138 w 6127689"/>
              <a:gd name="connsiteY92" fmla="*/ 4697518 h 6858000"/>
              <a:gd name="connsiteX93" fmla="*/ 6013516 w 6127689"/>
              <a:gd name="connsiteY93" fmla="*/ 4786619 h 6858000"/>
              <a:gd name="connsiteX94" fmla="*/ 6025404 w 6127689"/>
              <a:gd name="connsiteY94" fmla="*/ 4858148 h 6858000"/>
              <a:gd name="connsiteX95" fmla="*/ 6007749 w 6127689"/>
              <a:gd name="connsiteY95" fmla="*/ 4964715 h 6858000"/>
              <a:gd name="connsiteX96" fmla="*/ 6005269 w 6127689"/>
              <a:gd name="connsiteY96" fmla="*/ 5150567 h 6858000"/>
              <a:gd name="connsiteX97" fmla="*/ 6001127 w 6127689"/>
              <a:gd name="connsiteY97" fmla="*/ 5164609 h 6858000"/>
              <a:gd name="connsiteX98" fmla="*/ 5996647 w 6127689"/>
              <a:gd name="connsiteY98" fmla="*/ 5185640 h 6858000"/>
              <a:gd name="connsiteX99" fmla="*/ 5998514 w 6127689"/>
              <a:gd name="connsiteY99" fmla="*/ 5189673 h 6858000"/>
              <a:gd name="connsiteX100" fmla="*/ 6018409 w 6127689"/>
              <a:gd name="connsiteY100" fmla="*/ 5227157 h 6858000"/>
              <a:gd name="connsiteX101" fmla="*/ 6036748 w 6127689"/>
              <a:gd name="connsiteY101" fmla="*/ 5322752 h 6858000"/>
              <a:gd name="connsiteX102" fmla="*/ 6036943 w 6127689"/>
              <a:gd name="connsiteY102" fmla="*/ 5329480 h 6858000"/>
              <a:gd name="connsiteX103" fmla="*/ 6037236 w 6127689"/>
              <a:gd name="connsiteY103" fmla="*/ 5329634 h 6858000"/>
              <a:gd name="connsiteX104" fmla="*/ 6038019 w 6127689"/>
              <a:gd name="connsiteY104" fmla="*/ 5336764 h 6858000"/>
              <a:gd name="connsiteX105" fmla="*/ 6037298 w 6127689"/>
              <a:gd name="connsiteY105" fmla="*/ 5341753 h 6858000"/>
              <a:gd name="connsiteX106" fmla="*/ 6037677 w 6127689"/>
              <a:gd name="connsiteY106" fmla="*/ 5354807 h 6858000"/>
              <a:gd name="connsiteX107" fmla="*/ 6039728 w 6127689"/>
              <a:gd name="connsiteY107" fmla="*/ 5359416 h 6858000"/>
              <a:gd name="connsiteX108" fmla="*/ 6043311 w 6127689"/>
              <a:gd name="connsiteY108" fmla="*/ 5361407 h 6858000"/>
              <a:gd name="connsiteX109" fmla="*/ 6042954 w 6127689"/>
              <a:gd name="connsiteY109" fmla="*/ 5362576 h 6858000"/>
              <a:gd name="connsiteX110" fmla="*/ 6053435 w 6127689"/>
              <a:gd name="connsiteY110" fmla="*/ 5387547 h 6858000"/>
              <a:gd name="connsiteX111" fmla="*/ 6065933 w 6127689"/>
              <a:gd name="connsiteY111" fmla="*/ 5443002 h 6858000"/>
              <a:gd name="connsiteX112" fmla="*/ 6068640 w 6127689"/>
              <a:gd name="connsiteY112" fmla="*/ 5474503 h 6858000"/>
              <a:gd name="connsiteX113" fmla="*/ 6080922 w 6127689"/>
              <a:gd name="connsiteY113" fmla="*/ 5561070 h 6858000"/>
              <a:gd name="connsiteX114" fmla="*/ 6096949 w 6127689"/>
              <a:gd name="connsiteY114" fmla="*/ 5648179 h 6858000"/>
              <a:gd name="connsiteX115" fmla="*/ 6125703 w 6127689"/>
              <a:gd name="connsiteY115" fmla="*/ 5692894 h 6858000"/>
              <a:gd name="connsiteX116" fmla="*/ 6126670 w 6127689"/>
              <a:gd name="connsiteY116" fmla="*/ 5697882 h 6858000"/>
              <a:gd name="connsiteX117" fmla="*/ 6124061 w 6127689"/>
              <a:gd name="connsiteY117" fmla="*/ 5710294 h 6858000"/>
              <a:gd name="connsiteX118" fmla="*/ 6122213 w 6127689"/>
              <a:gd name="connsiteY118" fmla="*/ 5714762 h 6858000"/>
              <a:gd name="connsiteX119" fmla="*/ 6121353 w 6127689"/>
              <a:gd name="connsiteY119" fmla="*/ 5721725 h 6858000"/>
              <a:gd name="connsiteX120" fmla="*/ 6121607 w 6127689"/>
              <a:gd name="connsiteY120" fmla="*/ 5721959 h 6858000"/>
              <a:gd name="connsiteX121" fmla="*/ 6120262 w 6127689"/>
              <a:gd name="connsiteY121" fmla="*/ 5728358 h 6858000"/>
              <a:gd name="connsiteX122" fmla="*/ 6127024 w 6127689"/>
              <a:gd name="connsiteY122" fmla="*/ 5786902 h 6858000"/>
              <a:gd name="connsiteX123" fmla="*/ 6127519 w 6127689"/>
              <a:gd name="connsiteY123" fmla="*/ 5865775 h 6858000"/>
              <a:gd name="connsiteX124" fmla="*/ 6119217 w 6127689"/>
              <a:gd name="connsiteY124" fmla="*/ 5888542 h 6858000"/>
              <a:gd name="connsiteX125" fmla="*/ 6102493 w 6127689"/>
              <a:gd name="connsiteY125" fmla="*/ 5928602 h 6858000"/>
              <a:gd name="connsiteX126" fmla="*/ 6056863 w 6127689"/>
              <a:gd name="connsiteY126" fmla="*/ 6000643 h 6858000"/>
              <a:gd name="connsiteX127" fmla="*/ 6045436 w 6127689"/>
              <a:gd name="connsiteY127" fmla="*/ 6124480 h 6858000"/>
              <a:gd name="connsiteX128" fmla="*/ 6030489 w 6127689"/>
              <a:gd name="connsiteY128" fmla="*/ 6317666 h 6858000"/>
              <a:gd name="connsiteX129" fmla="*/ 6007492 w 6127689"/>
              <a:gd name="connsiteY129" fmla="*/ 6440818 h 6858000"/>
              <a:gd name="connsiteX130" fmla="*/ 6009467 w 6127689"/>
              <a:gd name="connsiteY130" fmla="*/ 6487076 h 6858000"/>
              <a:gd name="connsiteX131" fmla="*/ 5995064 w 6127689"/>
              <a:gd name="connsiteY131" fmla="*/ 6540791 h 6858000"/>
              <a:gd name="connsiteX132" fmla="*/ 5996309 w 6127689"/>
              <a:gd name="connsiteY132" fmla="*/ 6543961 h 6858000"/>
              <a:gd name="connsiteX133" fmla="*/ 5996048 w 6127689"/>
              <a:gd name="connsiteY133" fmla="*/ 6555444 h 6858000"/>
              <a:gd name="connsiteX134" fmla="*/ 6002524 w 6127689"/>
              <a:gd name="connsiteY134" fmla="*/ 6560188 h 6858000"/>
              <a:gd name="connsiteX135" fmla="*/ 6006823 w 6127689"/>
              <a:gd name="connsiteY135" fmla="*/ 6578546 h 6858000"/>
              <a:gd name="connsiteX136" fmla="*/ 6004510 w 6127689"/>
              <a:gd name="connsiteY136" fmla="*/ 6599256 h 6858000"/>
              <a:gd name="connsiteX137" fmla="*/ 5986207 w 6127689"/>
              <a:gd name="connsiteY137" fmla="*/ 6695855 h 6858000"/>
              <a:gd name="connsiteX138" fmla="*/ 5979428 w 6127689"/>
              <a:gd name="connsiteY138" fmla="*/ 6754678 h 6858000"/>
              <a:gd name="connsiteX139" fmla="*/ 5983398 w 6127689"/>
              <a:gd name="connsiteY139" fmla="*/ 6778641 h 6858000"/>
              <a:gd name="connsiteX140" fmla="*/ 5984543 w 6127689"/>
              <a:gd name="connsiteY140" fmla="*/ 6811016 h 6858000"/>
              <a:gd name="connsiteX141" fmla="*/ 5981802 w 6127689"/>
              <a:gd name="connsiteY141" fmla="*/ 6838578 h 6858000"/>
              <a:gd name="connsiteX142" fmla="*/ 5979671 w 6127689"/>
              <a:gd name="connsiteY142" fmla="*/ 6858000 h 6858000"/>
              <a:gd name="connsiteX143" fmla="*/ 0 w 6127689"/>
              <a:gd name="connsiteY143" fmla="*/ 6858000 h 6858000"/>
              <a:gd name="connsiteX144" fmla="*/ 0 w 6127689"/>
              <a:gd name="connsiteY144"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3015 w 6127689"/>
              <a:gd name="connsiteY63" fmla="*/ 3762025 h 6858000"/>
              <a:gd name="connsiteX64" fmla="*/ 5696643 w 6127689"/>
              <a:gd name="connsiteY64" fmla="*/ 3773888 h 6858000"/>
              <a:gd name="connsiteX65" fmla="*/ 5699203 w 6127689"/>
              <a:gd name="connsiteY65" fmla="*/ 3775823 h 6858000"/>
              <a:gd name="connsiteX66" fmla="*/ 5704824 w 6127689"/>
              <a:gd name="connsiteY66" fmla="*/ 3785966 h 6858000"/>
              <a:gd name="connsiteX67" fmla="*/ 5733539 w 6127689"/>
              <a:gd name="connsiteY67" fmla="*/ 3818457 h 6858000"/>
              <a:gd name="connsiteX68" fmla="*/ 5768491 w 6127689"/>
              <a:gd name="connsiteY68" fmla="*/ 3914399 h 6858000"/>
              <a:gd name="connsiteX69" fmla="*/ 5793123 w 6127689"/>
              <a:gd name="connsiteY69" fmla="*/ 3969952 h 6858000"/>
              <a:gd name="connsiteX70" fmla="*/ 5808321 w 6127689"/>
              <a:gd name="connsiteY70" fmla="*/ 3988153 h 6858000"/>
              <a:gd name="connsiteX71" fmla="*/ 5825621 w 6127689"/>
              <a:gd name="connsiteY71" fmla="*/ 4015525 h 6858000"/>
              <a:gd name="connsiteX72" fmla="*/ 5860672 w 6127689"/>
              <a:gd name="connsiteY72" fmla="*/ 4061579 h 6858000"/>
              <a:gd name="connsiteX73" fmla="*/ 5872173 w 6127689"/>
              <a:gd name="connsiteY73" fmla="*/ 4088497 h 6858000"/>
              <a:gd name="connsiteX74" fmla="*/ 5883705 w 6127689"/>
              <a:gd name="connsiteY74" fmla="*/ 4101899 h 6858000"/>
              <a:gd name="connsiteX75" fmla="*/ 5894095 w 6127689"/>
              <a:gd name="connsiteY75" fmla="*/ 4128857 h 6858000"/>
              <a:gd name="connsiteX76" fmla="*/ 5898339 w 6127689"/>
              <a:gd name="connsiteY76" fmla="*/ 4140800 h 6858000"/>
              <a:gd name="connsiteX77" fmla="*/ 5899734 w 6127689"/>
              <a:gd name="connsiteY77" fmla="*/ 4145632 h 6858000"/>
              <a:gd name="connsiteX78" fmla="*/ 5903513 w 6127689"/>
              <a:gd name="connsiteY78" fmla="*/ 4187661 h 6858000"/>
              <a:gd name="connsiteX79" fmla="*/ 5917114 w 6127689"/>
              <a:gd name="connsiteY79" fmla="*/ 4213096 h 6858000"/>
              <a:gd name="connsiteX80" fmla="*/ 5924233 w 6127689"/>
              <a:gd name="connsiteY80" fmla="*/ 4242060 h 6858000"/>
              <a:gd name="connsiteX81" fmla="*/ 5928910 w 6127689"/>
              <a:gd name="connsiteY81" fmla="*/ 4300973 h 6858000"/>
              <a:gd name="connsiteX82" fmla="*/ 5939320 w 6127689"/>
              <a:gd name="connsiteY82" fmla="*/ 4340435 h 6858000"/>
              <a:gd name="connsiteX83" fmla="*/ 5946705 w 6127689"/>
              <a:gd name="connsiteY83" fmla="*/ 4428051 h 6858000"/>
              <a:gd name="connsiteX84" fmla="*/ 5949261 w 6127689"/>
              <a:gd name="connsiteY84" fmla="*/ 4449185 h 6858000"/>
              <a:gd name="connsiteX85" fmla="*/ 5957504 w 6127689"/>
              <a:gd name="connsiteY85" fmla="*/ 4465911 h 6858000"/>
              <a:gd name="connsiteX86" fmla="*/ 5964689 w 6127689"/>
              <a:gd name="connsiteY86" fmla="*/ 4468532 h 6858000"/>
              <a:gd name="connsiteX87" fmla="*/ 5967062 w 6127689"/>
              <a:gd name="connsiteY87" fmla="*/ 4479923 h 6858000"/>
              <a:gd name="connsiteX88" fmla="*/ 5968960 w 6127689"/>
              <a:gd name="connsiteY88" fmla="*/ 4482655 h 6858000"/>
              <a:gd name="connsiteX89" fmla="*/ 5978567 w 6127689"/>
              <a:gd name="connsiteY89" fmla="*/ 4498605 h 6858000"/>
              <a:gd name="connsiteX90" fmla="*/ 5980106 w 6127689"/>
              <a:gd name="connsiteY90" fmla="*/ 4585087 h 6858000"/>
              <a:gd name="connsiteX91" fmla="*/ 5998138 w 6127689"/>
              <a:gd name="connsiteY91" fmla="*/ 4697518 h 6858000"/>
              <a:gd name="connsiteX92" fmla="*/ 6013516 w 6127689"/>
              <a:gd name="connsiteY92" fmla="*/ 4786619 h 6858000"/>
              <a:gd name="connsiteX93" fmla="*/ 6025404 w 6127689"/>
              <a:gd name="connsiteY93" fmla="*/ 4858148 h 6858000"/>
              <a:gd name="connsiteX94" fmla="*/ 6007749 w 6127689"/>
              <a:gd name="connsiteY94" fmla="*/ 4964715 h 6858000"/>
              <a:gd name="connsiteX95" fmla="*/ 6005269 w 6127689"/>
              <a:gd name="connsiteY95" fmla="*/ 5150567 h 6858000"/>
              <a:gd name="connsiteX96" fmla="*/ 6001127 w 6127689"/>
              <a:gd name="connsiteY96" fmla="*/ 5164609 h 6858000"/>
              <a:gd name="connsiteX97" fmla="*/ 5996647 w 6127689"/>
              <a:gd name="connsiteY97" fmla="*/ 5185640 h 6858000"/>
              <a:gd name="connsiteX98" fmla="*/ 5998514 w 6127689"/>
              <a:gd name="connsiteY98" fmla="*/ 5189673 h 6858000"/>
              <a:gd name="connsiteX99" fmla="*/ 6018409 w 6127689"/>
              <a:gd name="connsiteY99" fmla="*/ 5227157 h 6858000"/>
              <a:gd name="connsiteX100" fmla="*/ 6036748 w 6127689"/>
              <a:gd name="connsiteY100" fmla="*/ 5322752 h 6858000"/>
              <a:gd name="connsiteX101" fmla="*/ 6036943 w 6127689"/>
              <a:gd name="connsiteY101" fmla="*/ 5329480 h 6858000"/>
              <a:gd name="connsiteX102" fmla="*/ 6037236 w 6127689"/>
              <a:gd name="connsiteY102" fmla="*/ 5329634 h 6858000"/>
              <a:gd name="connsiteX103" fmla="*/ 6038019 w 6127689"/>
              <a:gd name="connsiteY103" fmla="*/ 5336764 h 6858000"/>
              <a:gd name="connsiteX104" fmla="*/ 6037298 w 6127689"/>
              <a:gd name="connsiteY104" fmla="*/ 5341753 h 6858000"/>
              <a:gd name="connsiteX105" fmla="*/ 6037677 w 6127689"/>
              <a:gd name="connsiteY105" fmla="*/ 5354807 h 6858000"/>
              <a:gd name="connsiteX106" fmla="*/ 6039728 w 6127689"/>
              <a:gd name="connsiteY106" fmla="*/ 5359416 h 6858000"/>
              <a:gd name="connsiteX107" fmla="*/ 6043311 w 6127689"/>
              <a:gd name="connsiteY107" fmla="*/ 5361407 h 6858000"/>
              <a:gd name="connsiteX108" fmla="*/ 6042954 w 6127689"/>
              <a:gd name="connsiteY108" fmla="*/ 5362576 h 6858000"/>
              <a:gd name="connsiteX109" fmla="*/ 6053435 w 6127689"/>
              <a:gd name="connsiteY109" fmla="*/ 5387547 h 6858000"/>
              <a:gd name="connsiteX110" fmla="*/ 6065933 w 6127689"/>
              <a:gd name="connsiteY110" fmla="*/ 5443002 h 6858000"/>
              <a:gd name="connsiteX111" fmla="*/ 6068640 w 6127689"/>
              <a:gd name="connsiteY111" fmla="*/ 5474503 h 6858000"/>
              <a:gd name="connsiteX112" fmla="*/ 6080922 w 6127689"/>
              <a:gd name="connsiteY112" fmla="*/ 5561070 h 6858000"/>
              <a:gd name="connsiteX113" fmla="*/ 6096949 w 6127689"/>
              <a:gd name="connsiteY113" fmla="*/ 5648179 h 6858000"/>
              <a:gd name="connsiteX114" fmla="*/ 6125703 w 6127689"/>
              <a:gd name="connsiteY114" fmla="*/ 5692894 h 6858000"/>
              <a:gd name="connsiteX115" fmla="*/ 6126670 w 6127689"/>
              <a:gd name="connsiteY115" fmla="*/ 5697882 h 6858000"/>
              <a:gd name="connsiteX116" fmla="*/ 6124061 w 6127689"/>
              <a:gd name="connsiteY116" fmla="*/ 5710294 h 6858000"/>
              <a:gd name="connsiteX117" fmla="*/ 6122213 w 6127689"/>
              <a:gd name="connsiteY117" fmla="*/ 5714762 h 6858000"/>
              <a:gd name="connsiteX118" fmla="*/ 6121353 w 6127689"/>
              <a:gd name="connsiteY118" fmla="*/ 5721725 h 6858000"/>
              <a:gd name="connsiteX119" fmla="*/ 6121607 w 6127689"/>
              <a:gd name="connsiteY119" fmla="*/ 5721959 h 6858000"/>
              <a:gd name="connsiteX120" fmla="*/ 6120262 w 6127689"/>
              <a:gd name="connsiteY120" fmla="*/ 5728358 h 6858000"/>
              <a:gd name="connsiteX121" fmla="*/ 6127024 w 6127689"/>
              <a:gd name="connsiteY121" fmla="*/ 5786902 h 6858000"/>
              <a:gd name="connsiteX122" fmla="*/ 6127519 w 6127689"/>
              <a:gd name="connsiteY122" fmla="*/ 5865775 h 6858000"/>
              <a:gd name="connsiteX123" fmla="*/ 6119217 w 6127689"/>
              <a:gd name="connsiteY123" fmla="*/ 5888542 h 6858000"/>
              <a:gd name="connsiteX124" fmla="*/ 6102493 w 6127689"/>
              <a:gd name="connsiteY124" fmla="*/ 5928602 h 6858000"/>
              <a:gd name="connsiteX125" fmla="*/ 6056863 w 6127689"/>
              <a:gd name="connsiteY125" fmla="*/ 6000643 h 6858000"/>
              <a:gd name="connsiteX126" fmla="*/ 6045436 w 6127689"/>
              <a:gd name="connsiteY126" fmla="*/ 6124480 h 6858000"/>
              <a:gd name="connsiteX127" fmla="*/ 6030489 w 6127689"/>
              <a:gd name="connsiteY127" fmla="*/ 6317666 h 6858000"/>
              <a:gd name="connsiteX128" fmla="*/ 6007492 w 6127689"/>
              <a:gd name="connsiteY128" fmla="*/ 6440818 h 6858000"/>
              <a:gd name="connsiteX129" fmla="*/ 6009467 w 6127689"/>
              <a:gd name="connsiteY129" fmla="*/ 6487076 h 6858000"/>
              <a:gd name="connsiteX130" fmla="*/ 5995064 w 6127689"/>
              <a:gd name="connsiteY130" fmla="*/ 6540791 h 6858000"/>
              <a:gd name="connsiteX131" fmla="*/ 5996309 w 6127689"/>
              <a:gd name="connsiteY131" fmla="*/ 6543961 h 6858000"/>
              <a:gd name="connsiteX132" fmla="*/ 5996048 w 6127689"/>
              <a:gd name="connsiteY132" fmla="*/ 6555444 h 6858000"/>
              <a:gd name="connsiteX133" fmla="*/ 6002524 w 6127689"/>
              <a:gd name="connsiteY133" fmla="*/ 6560188 h 6858000"/>
              <a:gd name="connsiteX134" fmla="*/ 6006823 w 6127689"/>
              <a:gd name="connsiteY134" fmla="*/ 6578546 h 6858000"/>
              <a:gd name="connsiteX135" fmla="*/ 6004510 w 6127689"/>
              <a:gd name="connsiteY135" fmla="*/ 6599256 h 6858000"/>
              <a:gd name="connsiteX136" fmla="*/ 5986207 w 6127689"/>
              <a:gd name="connsiteY136" fmla="*/ 6695855 h 6858000"/>
              <a:gd name="connsiteX137" fmla="*/ 5979428 w 6127689"/>
              <a:gd name="connsiteY137" fmla="*/ 6754678 h 6858000"/>
              <a:gd name="connsiteX138" fmla="*/ 5983398 w 6127689"/>
              <a:gd name="connsiteY138" fmla="*/ 6778641 h 6858000"/>
              <a:gd name="connsiteX139" fmla="*/ 5984543 w 6127689"/>
              <a:gd name="connsiteY139" fmla="*/ 6811016 h 6858000"/>
              <a:gd name="connsiteX140" fmla="*/ 5981802 w 6127689"/>
              <a:gd name="connsiteY140" fmla="*/ 6838578 h 6858000"/>
              <a:gd name="connsiteX141" fmla="*/ 5979671 w 6127689"/>
              <a:gd name="connsiteY141" fmla="*/ 6858000 h 6858000"/>
              <a:gd name="connsiteX142" fmla="*/ 0 w 6127689"/>
              <a:gd name="connsiteY142" fmla="*/ 6858000 h 6858000"/>
              <a:gd name="connsiteX143" fmla="*/ 0 w 6127689"/>
              <a:gd name="connsiteY143"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18847 w 6127689"/>
              <a:gd name="connsiteY45" fmla="*/ 2817825 h 6858000"/>
              <a:gd name="connsiteX46" fmla="*/ 5457023 w 6127689"/>
              <a:gd name="connsiteY46" fmla="*/ 2858292 h 6858000"/>
              <a:gd name="connsiteX47" fmla="*/ 5479298 w 6127689"/>
              <a:gd name="connsiteY47" fmla="*/ 2947791 h 6858000"/>
              <a:gd name="connsiteX48" fmla="*/ 5481770 w 6127689"/>
              <a:gd name="connsiteY48" fmla="*/ 2951352 h 6858000"/>
              <a:gd name="connsiteX49" fmla="*/ 5482045 w 6127689"/>
              <a:gd name="connsiteY49" fmla="*/ 2984371 h 6858000"/>
              <a:gd name="connsiteX50" fmla="*/ 5482415 w 6127689"/>
              <a:gd name="connsiteY50" fmla="*/ 3004079 h 6858000"/>
              <a:gd name="connsiteX51" fmla="*/ 5503944 w 6127689"/>
              <a:gd name="connsiteY51" fmla="*/ 3123335 h 6858000"/>
              <a:gd name="connsiteX52" fmla="*/ 5516007 w 6127689"/>
              <a:gd name="connsiteY52" fmla="*/ 3258473 h 6858000"/>
              <a:gd name="connsiteX53" fmla="*/ 5566839 w 6127689"/>
              <a:gd name="connsiteY53" fmla="*/ 3345295 h 6858000"/>
              <a:gd name="connsiteX54" fmla="*/ 5589758 w 6127689"/>
              <a:gd name="connsiteY54" fmla="*/ 3506453 h 6858000"/>
              <a:gd name="connsiteX55" fmla="*/ 5596144 w 6127689"/>
              <a:gd name="connsiteY55" fmla="*/ 3534624 h 6858000"/>
              <a:gd name="connsiteX56" fmla="*/ 5597750 w 6127689"/>
              <a:gd name="connsiteY56" fmla="*/ 3534129 h 6858000"/>
              <a:gd name="connsiteX57" fmla="*/ 5599700 w 6127689"/>
              <a:gd name="connsiteY57" fmla="*/ 3547221 h 6858000"/>
              <a:gd name="connsiteX58" fmla="*/ 5615031 w 6127689"/>
              <a:gd name="connsiteY58" fmla="*/ 3557482 h 6858000"/>
              <a:gd name="connsiteX59" fmla="*/ 5618377 w 6127689"/>
              <a:gd name="connsiteY59" fmla="*/ 3588431 h 6858000"/>
              <a:gd name="connsiteX60" fmla="*/ 5612155 w 6127689"/>
              <a:gd name="connsiteY60" fmla="*/ 3589869 h 6858000"/>
              <a:gd name="connsiteX61" fmla="*/ 5620843 w 6127689"/>
              <a:gd name="connsiteY61" fmla="*/ 3606745 h 6858000"/>
              <a:gd name="connsiteX62" fmla="*/ 5655472 w 6127689"/>
              <a:gd name="connsiteY62" fmla="*/ 3678877 h 6858000"/>
              <a:gd name="connsiteX63" fmla="*/ 5683015 w 6127689"/>
              <a:gd name="connsiteY63" fmla="*/ 3762025 h 6858000"/>
              <a:gd name="connsiteX64" fmla="*/ 5696643 w 6127689"/>
              <a:gd name="connsiteY64" fmla="*/ 3773888 h 6858000"/>
              <a:gd name="connsiteX65" fmla="*/ 5699203 w 6127689"/>
              <a:gd name="connsiteY65" fmla="*/ 3775823 h 6858000"/>
              <a:gd name="connsiteX66" fmla="*/ 5704824 w 6127689"/>
              <a:gd name="connsiteY66" fmla="*/ 3785966 h 6858000"/>
              <a:gd name="connsiteX67" fmla="*/ 5733539 w 6127689"/>
              <a:gd name="connsiteY67" fmla="*/ 3818457 h 6858000"/>
              <a:gd name="connsiteX68" fmla="*/ 5768491 w 6127689"/>
              <a:gd name="connsiteY68" fmla="*/ 3914399 h 6858000"/>
              <a:gd name="connsiteX69" fmla="*/ 5793123 w 6127689"/>
              <a:gd name="connsiteY69" fmla="*/ 3969952 h 6858000"/>
              <a:gd name="connsiteX70" fmla="*/ 5808321 w 6127689"/>
              <a:gd name="connsiteY70" fmla="*/ 3988153 h 6858000"/>
              <a:gd name="connsiteX71" fmla="*/ 5825621 w 6127689"/>
              <a:gd name="connsiteY71" fmla="*/ 4015525 h 6858000"/>
              <a:gd name="connsiteX72" fmla="*/ 5860672 w 6127689"/>
              <a:gd name="connsiteY72" fmla="*/ 4061579 h 6858000"/>
              <a:gd name="connsiteX73" fmla="*/ 5872173 w 6127689"/>
              <a:gd name="connsiteY73" fmla="*/ 4088497 h 6858000"/>
              <a:gd name="connsiteX74" fmla="*/ 5883705 w 6127689"/>
              <a:gd name="connsiteY74" fmla="*/ 4101899 h 6858000"/>
              <a:gd name="connsiteX75" fmla="*/ 5894095 w 6127689"/>
              <a:gd name="connsiteY75" fmla="*/ 4128857 h 6858000"/>
              <a:gd name="connsiteX76" fmla="*/ 5898339 w 6127689"/>
              <a:gd name="connsiteY76" fmla="*/ 4140800 h 6858000"/>
              <a:gd name="connsiteX77" fmla="*/ 5903513 w 6127689"/>
              <a:gd name="connsiteY77" fmla="*/ 4187661 h 6858000"/>
              <a:gd name="connsiteX78" fmla="*/ 5917114 w 6127689"/>
              <a:gd name="connsiteY78" fmla="*/ 4213096 h 6858000"/>
              <a:gd name="connsiteX79" fmla="*/ 5924233 w 6127689"/>
              <a:gd name="connsiteY79" fmla="*/ 4242060 h 6858000"/>
              <a:gd name="connsiteX80" fmla="*/ 5928910 w 6127689"/>
              <a:gd name="connsiteY80" fmla="*/ 4300973 h 6858000"/>
              <a:gd name="connsiteX81" fmla="*/ 5939320 w 6127689"/>
              <a:gd name="connsiteY81" fmla="*/ 4340435 h 6858000"/>
              <a:gd name="connsiteX82" fmla="*/ 5946705 w 6127689"/>
              <a:gd name="connsiteY82" fmla="*/ 4428051 h 6858000"/>
              <a:gd name="connsiteX83" fmla="*/ 5949261 w 6127689"/>
              <a:gd name="connsiteY83" fmla="*/ 4449185 h 6858000"/>
              <a:gd name="connsiteX84" fmla="*/ 5957504 w 6127689"/>
              <a:gd name="connsiteY84" fmla="*/ 4465911 h 6858000"/>
              <a:gd name="connsiteX85" fmla="*/ 5964689 w 6127689"/>
              <a:gd name="connsiteY85" fmla="*/ 4468532 h 6858000"/>
              <a:gd name="connsiteX86" fmla="*/ 5967062 w 6127689"/>
              <a:gd name="connsiteY86" fmla="*/ 4479923 h 6858000"/>
              <a:gd name="connsiteX87" fmla="*/ 5968960 w 6127689"/>
              <a:gd name="connsiteY87" fmla="*/ 4482655 h 6858000"/>
              <a:gd name="connsiteX88" fmla="*/ 5978567 w 6127689"/>
              <a:gd name="connsiteY88" fmla="*/ 4498605 h 6858000"/>
              <a:gd name="connsiteX89" fmla="*/ 5980106 w 6127689"/>
              <a:gd name="connsiteY89" fmla="*/ 4585087 h 6858000"/>
              <a:gd name="connsiteX90" fmla="*/ 5998138 w 6127689"/>
              <a:gd name="connsiteY90" fmla="*/ 4697518 h 6858000"/>
              <a:gd name="connsiteX91" fmla="*/ 6013516 w 6127689"/>
              <a:gd name="connsiteY91" fmla="*/ 4786619 h 6858000"/>
              <a:gd name="connsiteX92" fmla="*/ 6025404 w 6127689"/>
              <a:gd name="connsiteY92" fmla="*/ 4858148 h 6858000"/>
              <a:gd name="connsiteX93" fmla="*/ 6007749 w 6127689"/>
              <a:gd name="connsiteY93" fmla="*/ 4964715 h 6858000"/>
              <a:gd name="connsiteX94" fmla="*/ 6005269 w 6127689"/>
              <a:gd name="connsiteY94" fmla="*/ 5150567 h 6858000"/>
              <a:gd name="connsiteX95" fmla="*/ 6001127 w 6127689"/>
              <a:gd name="connsiteY95" fmla="*/ 5164609 h 6858000"/>
              <a:gd name="connsiteX96" fmla="*/ 5996647 w 6127689"/>
              <a:gd name="connsiteY96" fmla="*/ 5185640 h 6858000"/>
              <a:gd name="connsiteX97" fmla="*/ 5998514 w 6127689"/>
              <a:gd name="connsiteY97" fmla="*/ 5189673 h 6858000"/>
              <a:gd name="connsiteX98" fmla="*/ 6018409 w 6127689"/>
              <a:gd name="connsiteY98" fmla="*/ 5227157 h 6858000"/>
              <a:gd name="connsiteX99" fmla="*/ 6036748 w 6127689"/>
              <a:gd name="connsiteY99" fmla="*/ 5322752 h 6858000"/>
              <a:gd name="connsiteX100" fmla="*/ 6036943 w 6127689"/>
              <a:gd name="connsiteY100" fmla="*/ 5329480 h 6858000"/>
              <a:gd name="connsiteX101" fmla="*/ 6037236 w 6127689"/>
              <a:gd name="connsiteY101" fmla="*/ 5329634 h 6858000"/>
              <a:gd name="connsiteX102" fmla="*/ 6038019 w 6127689"/>
              <a:gd name="connsiteY102" fmla="*/ 5336764 h 6858000"/>
              <a:gd name="connsiteX103" fmla="*/ 6037298 w 6127689"/>
              <a:gd name="connsiteY103" fmla="*/ 5341753 h 6858000"/>
              <a:gd name="connsiteX104" fmla="*/ 6037677 w 6127689"/>
              <a:gd name="connsiteY104" fmla="*/ 5354807 h 6858000"/>
              <a:gd name="connsiteX105" fmla="*/ 6039728 w 6127689"/>
              <a:gd name="connsiteY105" fmla="*/ 5359416 h 6858000"/>
              <a:gd name="connsiteX106" fmla="*/ 6043311 w 6127689"/>
              <a:gd name="connsiteY106" fmla="*/ 5361407 h 6858000"/>
              <a:gd name="connsiteX107" fmla="*/ 6042954 w 6127689"/>
              <a:gd name="connsiteY107" fmla="*/ 5362576 h 6858000"/>
              <a:gd name="connsiteX108" fmla="*/ 6053435 w 6127689"/>
              <a:gd name="connsiteY108" fmla="*/ 5387547 h 6858000"/>
              <a:gd name="connsiteX109" fmla="*/ 6065933 w 6127689"/>
              <a:gd name="connsiteY109" fmla="*/ 5443002 h 6858000"/>
              <a:gd name="connsiteX110" fmla="*/ 6068640 w 6127689"/>
              <a:gd name="connsiteY110" fmla="*/ 5474503 h 6858000"/>
              <a:gd name="connsiteX111" fmla="*/ 6080922 w 6127689"/>
              <a:gd name="connsiteY111" fmla="*/ 5561070 h 6858000"/>
              <a:gd name="connsiteX112" fmla="*/ 6096949 w 6127689"/>
              <a:gd name="connsiteY112" fmla="*/ 5648179 h 6858000"/>
              <a:gd name="connsiteX113" fmla="*/ 6125703 w 6127689"/>
              <a:gd name="connsiteY113" fmla="*/ 5692894 h 6858000"/>
              <a:gd name="connsiteX114" fmla="*/ 6126670 w 6127689"/>
              <a:gd name="connsiteY114" fmla="*/ 5697882 h 6858000"/>
              <a:gd name="connsiteX115" fmla="*/ 6124061 w 6127689"/>
              <a:gd name="connsiteY115" fmla="*/ 5710294 h 6858000"/>
              <a:gd name="connsiteX116" fmla="*/ 6122213 w 6127689"/>
              <a:gd name="connsiteY116" fmla="*/ 5714762 h 6858000"/>
              <a:gd name="connsiteX117" fmla="*/ 6121353 w 6127689"/>
              <a:gd name="connsiteY117" fmla="*/ 5721725 h 6858000"/>
              <a:gd name="connsiteX118" fmla="*/ 6121607 w 6127689"/>
              <a:gd name="connsiteY118" fmla="*/ 5721959 h 6858000"/>
              <a:gd name="connsiteX119" fmla="*/ 6120262 w 6127689"/>
              <a:gd name="connsiteY119" fmla="*/ 5728358 h 6858000"/>
              <a:gd name="connsiteX120" fmla="*/ 6127024 w 6127689"/>
              <a:gd name="connsiteY120" fmla="*/ 5786902 h 6858000"/>
              <a:gd name="connsiteX121" fmla="*/ 6127519 w 6127689"/>
              <a:gd name="connsiteY121" fmla="*/ 5865775 h 6858000"/>
              <a:gd name="connsiteX122" fmla="*/ 6119217 w 6127689"/>
              <a:gd name="connsiteY122" fmla="*/ 5888542 h 6858000"/>
              <a:gd name="connsiteX123" fmla="*/ 6102493 w 6127689"/>
              <a:gd name="connsiteY123" fmla="*/ 5928602 h 6858000"/>
              <a:gd name="connsiteX124" fmla="*/ 6056863 w 6127689"/>
              <a:gd name="connsiteY124" fmla="*/ 6000643 h 6858000"/>
              <a:gd name="connsiteX125" fmla="*/ 6045436 w 6127689"/>
              <a:gd name="connsiteY125" fmla="*/ 6124480 h 6858000"/>
              <a:gd name="connsiteX126" fmla="*/ 6030489 w 6127689"/>
              <a:gd name="connsiteY126" fmla="*/ 6317666 h 6858000"/>
              <a:gd name="connsiteX127" fmla="*/ 6007492 w 6127689"/>
              <a:gd name="connsiteY127" fmla="*/ 6440818 h 6858000"/>
              <a:gd name="connsiteX128" fmla="*/ 6009467 w 6127689"/>
              <a:gd name="connsiteY128" fmla="*/ 6487076 h 6858000"/>
              <a:gd name="connsiteX129" fmla="*/ 5995064 w 6127689"/>
              <a:gd name="connsiteY129" fmla="*/ 6540791 h 6858000"/>
              <a:gd name="connsiteX130" fmla="*/ 5996309 w 6127689"/>
              <a:gd name="connsiteY130" fmla="*/ 6543961 h 6858000"/>
              <a:gd name="connsiteX131" fmla="*/ 5996048 w 6127689"/>
              <a:gd name="connsiteY131" fmla="*/ 6555444 h 6858000"/>
              <a:gd name="connsiteX132" fmla="*/ 6002524 w 6127689"/>
              <a:gd name="connsiteY132" fmla="*/ 6560188 h 6858000"/>
              <a:gd name="connsiteX133" fmla="*/ 6006823 w 6127689"/>
              <a:gd name="connsiteY133" fmla="*/ 6578546 h 6858000"/>
              <a:gd name="connsiteX134" fmla="*/ 6004510 w 6127689"/>
              <a:gd name="connsiteY134" fmla="*/ 6599256 h 6858000"/>
              <a:gd name="connsiteX135" fmla="*/ 5986207 w 6127689"/>
              <a:gd name="connsiteY135" fmla="*/ 6695855 h 6858000"/>
              <a:gd name="connsiteX136" fmla="*/ 5979428 w 6127689"/>
              <a:gd name="connsiteY136" fmla="*/ 6754678 h 6858000"/>
              <a:gd name="connsiteX137" fmla="*/ 5983398 w 6127689"/>
              <a:gd name="connsiteY137" fmla="*/ 6778641 h 6858000"/>
              <a:gd name="connsiteX138" fmla="*/ 5984543 w 6127689"/>
              <a:gd name="connsiteY138" fmla="*/ 6811016 h 6858000"/>
              <a:gd name="connsiteX139" fmla="*/ 5981802 w 6127689"/>
              <a:gd name="connsiteY139" fmla="*/ 6838578 h 6858000"/>
              <a:gd name="connsiteX140" fmla="*/ 5979671 w 6127689"/>
              <a:gd name="connsiteY140" fmla="*/ 6858000 h 6858000"/>
              <a:gd name="connsiteX141" fmla="*/ 0 w 6127689"/>
              <a:gd name="connsiteY141" fmla="*/ 6858000 h 6858000"/>
              <a:gd name="connsiteX142" fmla="*/ 0 w 6127689"/>
              <a:gd name="connsiteY142"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6589 w 6127689"/>
              <a:gd name="connsiteY43" fmla="*/ 2810822 h 6858000"/>
              <a:gd name="connsiteX44" fmla="*/ 5418542 w 6127689"/>
              <a:gd name="connsiteY44" fmla="*/ 2817745 h 6858000"/>
              <a:gd name="connsiteX45" fmla="*/ 5457023 w 6127689"/>
              <a:gd name="connsiteY45" fmla="*/ 2858292 h 6858000"/>
              <a:gd name="connsiteX46" fmla="*/ 5479298 w 6127689"/>
              <a:gd name="connsiteY46" fmla="*/ 2947791 h 6858000"/>
              <a:gd name="connsiteX47" fmla="*/ 5481770 w 6127689"/>
              <a:gd name="connsiteY47" fmla="*/ 2951352 h 6858000"/>
              <a:gd name="connsiteX48" fmla="*/ 5482045 w 6127689"/>
              <a:gd name="connsiteY48" fmla="*/ 2984371 h 6858000"/>
              <a:gd name="connsiteX49" fmla="*/ 5482415 w 6127689"/>
              <a:gd name="connsiteY49" fmla="*/ 3004079 h 6858000"/>
              <a:gd name="connsiteX50" fmla="*/ 5503944 w 6127689"/>
              <a:gd name="connsiteY50" fmla="*/ 3123335 h 6858000"/>
              <a:gd name="connsiteX51" fmla="*/ 5516007 w 6127689"/>
              <a:gd name="connsiteY51" fmla="*/ 3258473 h 6858000"/>
              <a:gd name="connsiteX52" fmla="*/ 5566839 w 6127689"/>
              <a:gd name="connsiteY52" fmla="*/ 3345295 h 6858000"/>
              <a:gd name="connsiteX53" fmla="*/ 5589758 w 6127689"/>
              <a:gd name="connsiteY53" fmla="*/ 3506453 h 6858000"/>
              <a:gd name="connsiteX54" fmla="*/ 5596144 w 6127689"/>
              <a:gd name="connsiteY54" fmla="*/ 3534624 h 6858000"/>
              <a:gd name="connsiteX55" fmla="*/ 5597750 w 6127689"/>
              <a:gd name="connsiteY55" fmla="*/ 3534129 h 6858000"/>
              <a:gd name="connsiteX56" fmla="*/ 5599700 w 6127689"/>
              <a:gd name="connsiteY56" fmla="*/ 3547221 h 6858000"/>
              <a:gd name="connsiteX57" fmla="*/ 5615031 w 6127689"/>
              <a:gd name="connsiteY57" fmla="*/ 3557482 h 6858000"/>
              <a:gd name="connsiteX58" fmla="*/ 5618377 w 6127689"/>
              <a:gd name="connsiteY58" fmla="*/ 3588431 h 6858000"/>
              <a:gd name="connsiteX59" fmla="*/ 5612155 w 6127689"/>
              <a:gd name="connsiteY59" fmla="*/ 3589869 h 6858000"/>
              <a:gd name="connsiteX60" fmla="*/ 5620843 w 6127689"/>
              <a:gd name="connsiteY60" fmla="*/ 3606745 h 6858000"/>
              <a:gd name="connsiteX61" fmla="*/ 5655472 w 6127689"/>
              <a:gd name="connsiteY61" fmla="*/ 3678877 h 6858000"/>
              <a:gd name="connsiteX62" fmla="*/ 5683015 w 6127689"/>
              <a:gd name="connsiteY62" fmla="*/ 3762025 h 6858000"/>
              <a:gd name="connsiteX63" fmla="*/ 5696643 w 6127689"/>
              <a:gd name="connsiteY63" fmla="*/ 3773888 h 6858000"/>
              <a:gd name="connsiteX64" fmla="*/ 5699203 w 6127689"/>
              <a:gd name="connsiteY64" fmla="*/ 3775823 h 6858000"/>
              <a:gd name="connsiteX65" fmla="*/ 5704824 w 6127689"/>
              <a:gd name="connsiteY65" fmla="*/ 3785966 h 6858000"/>
              <a:gd name="connsiteX66" fmla="*/ 5733539 w 6127689"/>
              <a:gd name="connsiteY66" fmla="*/ 3818457 h 6858000"/>
              <a:gd name="connsiteX67" fmla="*/ 5768491 w 6127689"/>
              <a:gd name="connsiteY67" fmla="*/ 3914399 h 6858000"/>
              <a:gd name="connsiteX68" fmla="*/ 5793123 w 6127689"/>
              <a:gd name="connsiteY68" fmla="*/ 3969952 h 6858000"/>
              <a:gd name="connsiteX69" fmla="*/ 5808321 w 6127689"/>
              <a:gd name="connsiteY69" fmla="*/ 3988153 h 6858000"/>
              <a:gd name="connsiteX70" fmla="*/ 5825621 w 6127689"/>
              <a:gd name="connsiteY70" fmla="*/ 4015525 h 6858000"/>
              <a:gd name="connsiteX71" fmla="*/ 5860672 w 6127689"/>
              <a:gd name="connsiteY71" fmla="*/ 4061579 h 6858000"/>
              <a:gd name="connsiteX72" fmla="*/ 5872173 w 6127689"/>
              <a:gd name="connsiteY72" fmla="*/ 4088497 h 6858000"/>
              <a:gd name="connsiteX73" fmla="*/ 5883705 w 6127689"/>
              <a:gd name="connsiteY73" fmla="*/ 4101899 h 6858000"/>
              <a:gd name="connsiteX74" fmla="*/ 5894095 w 6127689"/>
              <a:gd name="connsiteY74" fmla="*/ 4128857 h 6858000"/>
              <a:gd name="connsiteX75" fmla="*/ 5898339 w 6127689"/>
              <a:gd name="connsiteY75" fmla="*/ 4140800 h 6858000"/>
              <a:gd name="connsiteX76" fmla="*/ 5903513 w 6127689"/>
              <a:gd name="connsiteY76" fmla="*/ 4187661 h 6858000"/>
              <a:gd name="connsiteX77" fmla="*/ 5917114 w 6127689"/>
              <a:gd name="connsiteY77" fmla="*/ 4213096 h 6858000"/>
              <a:gd name="connsiteX78" fmla="*/ 5924233 w 6127689"/>
              <a:gd name="connsiteY78" fmla="*/ 4242060 h 6858000"/>
              <a:gd name="connsiteX79" fmla="*/ 5928910 w 6127689"/>
              <a:gd name="connsiteY79" fmla="*/ 4300973 h 6858000"/>
              <a:gd name="connsiteX80" fmla="*/ 5939320 w 6127689"/>
              <a:gd name="connsiteY80" fmla="*/ 4340435 h 6858000"/>
              <a:gd name="connsiteX81" fmla="*/ 5946705 w 6127689"/>
              <a:gd name="connsiteY81" fmla="*/ 4428051 h 6858000"/>
              <a:gd name="connsiteX82" fmla="*/ 5949261 w 6127689"/>
              <a:gd name="connsiteY82" fmla="*/ 4449185 h 6858000"/>
              <a:gd name="connsiteX83" fmla="*/ 5957504 w 6127689"/>
              <a:gd name="connsiteY83" fmla="*/ 4465911 h 6858000"/>
              <a:gd name="connsiteX84" fmla="*/ 5964689 w 6127689"/>
              <a:gd name="connsiteY84" fmla="*/ 4468532 h 6858000"/>
              <a:gd name="connsiteX85" fmla="*/ 5967062 w 6127689"/>
              <a:gd name="connsiteY85" fmla="*/ 4479923 h 6858000"/>
              <a:gd name="connsiteX86" fmla="*/ 5968960 w 6127689"/>
              <a:gd name="connsiteY86" fmla="*/ 4482655 h 6858000"/>
              <a:gd name="connsiteX87" fmla="*/ 5978567 w 6127689"/>
              <a:gd name="connsiteY87" fmla="*/ 4498605 h 6858000"/>
              <a:gd name="connsiteX88" fmla="*/ 5980106 w 6127689"/>
              <a:gd name="connsiteY88" fmla="*/ 4585087 h 6858000"/>
              <a:gd name="connsiteX89" fmla="*/ 5998138 w 6127689"/>
              <a:gd name="connsiteY89" fmla="*/ 4697518 h 6858000"/>
              <a:gd name="connsiteX90" fmla="*/ 6013516 w 6127689"/>
              <a:gd name="connsiteY90" fmla="*/ 4786619 h 6858000"/>
              <a:gd name="connsiteX91" fmla="*/ 6025404 w 6127689"/>
              <a:gd name="connsiteY91" fmla="*/ 4858148 h 6858000"/>
              <a:gd name="connsiteX92" fmla="*/ 6007749 w 6127689"/>
              <a:gd name="connsiteY92" fmla="*/ 4964715 h 6858000"/>
              <a:gd name="connsiteX93" fmla="*/ 6005269 w 6127689"/>
              <a:gd name="connsiteY93" fmla="*/ 5150567 h 6858000"/>
              <a:gd name="connsiteX94" fmla="*/ 6001127 w 6127689"/>
              <a:gd name="connsiteY94" fmla="*/ 5164609 h 6858000"/>
              <a:gd name="connsiteX95" fmla="*/ 5996647 w 6127689"/>
              <a:gd name="connsiteY95" fmla="*/ 5185640 h 6858000"/>
              <a:gd name="connsiteX96" fmla="*/ 5998514 w 6127689"/>
              <a:gd name="connsiteY96" fmla="*/ 5189673 h 6858000"/>
              <a:gd name="connsiteX97" fmla="*/ 6018409 w 6127689"/>
              <a:gd name="connsiteY97" fmla="*/ 5227157 h 6858000"/>
              <a:gd name="connsiteX98" fmla="*/ 6036748 w 6127689"/>
              <a:gd name="connsiteY98" fmla="*/ 5322752 h 6858000"/>
              <a:gd name="connsiteX99" fmla="*/ 6036943 w 6127689"/>
              <a:gd name="connsiteY99" fmla="*/ 5329480 h 6858000"/>
              <a:gd name="connsiteX100" fmla="*/ 6037236 w 6127689"/>
              <a:gd name="connsiteY100" fmla="*/ 5329634 h 6858000"/>
              <a:gd name="connsiteX101" fmla="*/ 6038019 w 6127689"/>
              <a:gd name="connsiteY101" fmla="*/ 5336764 h 6858000"/>
              <a:gd name="connsiteX102" fmla="*/ 6037298 w 6127689"/>
              <a:gd name="connsiteY102" fmla="*/ 5341753 h 6858000"/>
              <a:gd name="connsiteX103" fmla="*/ 6037677 w 6127689"/>
              <a:gd name="connsiteY103" fmla="*/ 5354807 h 6858000"/>
              <a:gd name="connsiteX104" fmla="*/ 6039728 w 6127689"/>
              <a:gd name="connsiteY104" fmla="*/ 5359416 h 6858000"/>
              <a:gd name="connsiteX105" fmla="*/ 6043311 w 6127689"/>
              <a:gd name="connsiteY105" fmla="*/ 5361407 h 6858000"/>
              <a:gd name="connsiteX106" fmla="*/ 6042954 w 6127689"/>
              <a:gd name="connsiteY106" fmla="*/ 5362576 h 6858000"/>
              <a:gd name="connsiteX107" fmla="*/ 6053435 w 6127689"/>
              <a:gd name="connsiteY107" fmla="*/ 5387547 h 6858000"/>
              <a:gd name="connsiteX108" fmla="*/ 6065933 w 6127689"/>
              <a:gd name="connsiteY108" fmla="*/ 5443002 h 6858000"/>
              <a:gd name="connsiteX109" fmla="*/ 6068640 w 6127689"/>
              <a:gd name="connsiteY109" fmla="*/ 5474503 h 6858000"/>
              <a:gd name="connsiteX110" fmla="*/ 6080922 w 6127689"/>
              <a:gd name="connsiteY110" fmla="*/ 5561070 h 6858000"/>
              <a:gd name="connsiteX111" fmla="*/ 6096949 w 6127689"/>
              <a:gd name="connsiteY111" fmla="*/ 5648179 h 6858000"/>
              <a:gd name="connsiteX112" fmla="*/ 6125703 w 6127689"/>
              <a:gd name="connsiteY112" fmla="*/ 5692894 h 6858000"/>
              <a:gd name="connsiteX113" fmla="*/ 6126670 w 6127689"/>
              <a:gd name="connsiteY113" fmla="*/ 5697882 h 6858000"/>
              <a:gd name="connsiteX114" fmla="*/ 6124061 w 6127689"/>
              <a:gd name="connsiteY114" fmla="*/ 5710294 h 6858000"/>
              <a:gd name="connsiteX115" fmla="*/ 6122213 w 6127689"/>
              <a:gd name="connsiteY115" fmla="*/ 5714762 h 6858000"/>
              <a:gd name="connsiteX116" fmla="*/ 6121353 w 6127689"/>
              <a:gd name="connsiteY116" fmla="*/ 5721725 h 6858000"/>
              <a:gd name="connsiteX117" fmla="*/ 6121607 w 6127689"/>
              <a:gd name="connsiteY117" fmla="*/ 5721959 h 6858000"/>
              <a:gd name="connsiteX118" fmla="*/ 6120262 w 6127689"/>
              <a:gd name="connsiteY118" fmla="*/ 5728358 h 6858000"/>
              <a:gd name="connsiteX119" fmla="*/ 6127024 w 6127689"/>
              <a:gd name="connsiteY119" fmla="*/ 5786902 h 6858000"/>
              <a:gd name="connsiteX120" fmla="*/ 6127519 w 6127689"/>
              <a:gd name="connsiteY120" fmla="*/ 5865775 h 6858000"/>
              <a:gd name="connsiteX121" fmla="*/ 6119217 w 6127689"/>
              <a:gd name="connsiteY121" fmla="*/ 5888542 h 6858000"/>
              <a:gd name="connsiteX122" fmla="*/ 6102493 w 6127689"/>
              <a:gd name="connsiteY122" fmla="*/ 5928602 h 6858000"/>
              <a:gd name="connsiteX123" fmla="*/ 6056863 w 6127689"/>
              <a:gd name="connsiteY123" fmla="*/ 6000643 h 6858000"/>
              <a:gd name="connsiteX124" fmla="*/ 6045436 w 6127689"/>
              <a:gd name="connsiteY124" fmla="*/ 6124480 h 6858000"/>
              <a:gd name="connsiteX125" fmla="*/ 6030489 w 6127689"/>
              <a:gd name="connsiteY125" fmla="*/ 6317666 h 6858000"/>
              <a:gd name="connsiteX126" fmla="*/ 6007492 w 6127689"/>
              <a:gd name="connsiteY126" fmla="*/ 6440818 h 6858000"/>
              <a:gd name="connsiteX127" fmla="*/ 6009467 w 6127689"/>
              <a:gd name="connsiteY127" fmla="*/ 6487076 h 6858000"/>
              <a:gd name="connsiteX128" fmla="*/ 5995064 w 6127689"/>
              <a:gd name="connsiteY128" fmla="*/ 6540791 h 6858000"/>
              <a:gd name="connsiteX129" fmla="*/ 5996309 w 6127689"/>
              <a:gd name="connsiteY129" fmla="*/ 6543961 h 6858000"/>
              <a:gd name="connsiteX130" fmla="*/ 5996048 w 6127689"/>
              <a:gd name="connsiteY130" fmla="*/ 6555444 h 6858000"/>
              <a:gd name="connsiteX131" fmla="*/ 6002524 w 6127689"/>
              <a:gd name="connsiteY131" fmla="*/ 6560188 h 6858000"/>
              <a:gd name="connsiteX132" fmla="*/ 6006823 w 6127689"/>
              <a:gd name="connsiteY132" fmla="*/ 6578546 h 6858000"/>
              <a:gd name="connsiteX133" fmla="*/ 6004510 w 6127689"/>
              <a:gd name="connsiteY133" fmla="*/ 6599256 h 6858000"/>
              <a:gd name="connsiteX134" fmla="*/ 5986207 w 6127689"/>
              <a:gd name="connsiteY134" fmla="*/ 6695855 h 6858000"/>
              <a:gd name="connsiteX135" fmla="*/ 5979428 w 6127689"/>
              <a:gd name="connsiteY135" fmla="*/ 6754678 h 6858000"/>
              <a:gd name="connsiteX136" fmla="*/ 5983398 w 6127689"/>
              <a:gd name="connsiteY136" fmla="*/ 6778641 h 6858000"/>
              <a:gd name="connsiteX137" fmla="*/ 5984543 w 6127689"/>
              <a:gd name="connsiteY137" fmla="*/ 6811016 h 6858000"/>
              <a:gd name="connsiteX138" fmla="*/ 5981802 w 6127689"/>
              <a:gd name="connsiteY138" fmla="*/ 6838578 h 6858000"/>
              <a:gd name="connsiteX139" fmla="*/ 5979671 w 6127689"/>
              <a:gd name="connsiteY139" fmla="*/ 6858000 h 6858000"/>
              <a:gd name="connsiteX140" fmla="*/ 0 w 6127689"/>
              <a:gd name="connsiteY140" fmla="*/ 6858000 h 6858000"/>
              <a:gd name="connsiteX141" fmla="*/ 0 w 6127689"/>
              <a:gd name="connsiteY141"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18542 w 6127689"/>
              <a:gd name="connsiteY43" fmla="*/ 2817745 h 6858000"/>
              <a:gd name="connsiteX44" fmla="*/ 5457023 w 6127689"/>
              <a:gd name="connsiteY44" fmla="*/ 2858292 h 6858000"/>
              <a:gd name="connsiteX45" fmla="*/ 5479298 w 6127689"/>
              <a:gd name="connsiteY45" fmla="*/ 2947791 h 6858000"/>
              <a:gd name="connsiteX46" fmla="*/ 5481770 w 6127689"/>
              <a:gd name="connsiteY46" fmla="*/ 2951352 h 6858000"/>
              <a:gd name="connsiteX47" fmla="*/ 5482045 w 6127689"/>
              <a:gd name="connsiteY47" fmla="*/ 2984371 h 6858000"/>
              <a:gd name="connsiteX48" fmla="*/ 5482415 w 6127689"/>
              <a:gd name="connsiteY48" fmla="*/ 3004079 h 6858000"/>
              <a:gd name="connsiteX49" fmla="*/ 5503944 w 6127689"/>
              <a:gd name="connsiteY49" fmla="*/ 3123335 h 6858000"/>
              <a:gd name="connsiteX50" fmla="*/ 5516007 w 6127689"/>
              <a:gd name="connsiteY50" fmla="*/ 3258473 h 6858000"/>
              <a:gd name="connsiteX51" fmla="*/ 5566839 w 6127689"/>
              <a:gd name="connsiteY51" fmla="*/ 3345295 h 6858000"/>
              <a:gd name="connsiteX52" fmla="*/ 5589758 w 6127689"/>
              <a:gd name="connsiteY52" fmla="*/ 3506453 h 6858000"/>
              <a:gd name="connsiteX53" fmla="*/ 5596144 w 6127689"/>
              <a:gd name="connsiteY53" fmla="*/ 3534624 h 6858000"/>
              <a:gd name="connsiteX54" fmla="*/ 5597750 w 6127689"/>
              <a:gd name="connsiteY54" fmla="*/ 3534129 h 6858000"/>
              <a:gd name="connsiteX55" fmla="*/ 5599700 w 6127689"/>
              <a:gd name="connsiteY55" fmla="*/ 3547221 h 6858000"/>
              <a:gd name="connsiteX56" fmla="*/ 5615031 w 6127689"/>
              <a:gd name="connsiteY56" fmla="*/ 3557482 h 6858000"/>
              <a:gd name="connsiteX57" fmla="*/ 5618377 w 6127689"/>
              <a:gd name="connsiteY57" fmla="*/ 3588431 h 6858000"/>
              <a:gd name="connsiteX58" fmla="*/ 5612155 w 6127689"/>
              <a:gd name="connsiteY58" fmla="*/ 3589869 h 6858000"/>
              <a:gd name="connsiteX59" fmla="*/ 5620843 w 6127689"/>
              <a:gd name="connsiteY59" fmla="*/ 3606745 h 6858000"/>
              <a:gd name="connsiteX60" fmla="*/ 5655472 w 6127689"/>
              <a:gd name="connsiteY60" fmla="*/ 3678877 h 6858000"/>
              <a:gd name="connsiteX61" fmla="*/ 5683015 w 6127689"/>
              <a:gd name="connsiteY61" fmla="*/ 3762025 h 6858000"/>
              <a:gd name="connsiteX62" fmla="*/ 5696643 w 6127689"/>
              <a:gd name="connsiteY62" fmla="*/ 3773888 h 6858000"/>
              <a:gd name="connsiteX63" fmla="*/ 5699203 w 6127689"/>
              <a:gd name="connsiteY63" fmla="*/ 3775823 h 6858000"/>
              <a:gd name="connsiteX64" fmla="*/ 5704824 w 6127689"/>
              <a:gd name="connsiteY64" fmla="*/ 3785966 h 6858000"/>
              <a:gd name="connsiteX65" fmla="*/ 5733539 w 6127689"/>
              <a:gd name="connsiteY65" fmla="*/ 3818457 h 6858000"/>
              <a:gd name="connsiteX66" fmla="*/ 5768491 w 6127689"/>
              <a:gd name="connsiteY66" fmla="*/ 3914399 h 6858000"/>
              <a:gd name="connsiteX67" fmla="*/ 5793123 w 6127689"/>
              <a:gd name="connsiteY67" fmla="*/ 3969952 h 6858000"/>
              <a:gd name="connsiteX68" fmla="*/ 5808321 w 6127689"/>
              <a:gd name="connsiteY68" fmla="*/ 3988153 h 6858000"/>
              <a:gd name="connsiteX69" fmla="*/ 5825621 w 6127689"/>
              <a:gd name="connsiteY69" fmla="*/ 4015525 h 6858000"/>
              <a:gd name="connsiteX70" fmla="*/ 5860672 w 6127689"/>
              <a:gd name="connsiteY70" fmla="*/ 4061579 h 6858000"/>
              <a:gd name="connsiteX71" fmla="*/ 5872173 w 6127689"/>
              <a:gd name="connsiteY71" fmla="*/ 4088497 h 6858000"/>
              <a:gd name="connsiteX72" fmla="*/ 5883705 w 6127689"/>
              <a:gd name="connsiteY72" fmla="*/ 4101899 h 6858000"/>
              <a:gd name="connsiteX73" fmla="*/ 5894095 w 6127689"/>
              <a:gd name="connsiteY73" fmla="*/ 4128857 h 6858000"/>
              <a:gd name="connsiteX74" fmla="*/ 5898339 w 6127689"/>
              <a:gd name="connsiteY74" fmla="*/ 4140800 h 6858000"/>
              <a:gd name="connsiteX75" fmla="*/ 5903513 w 6127689"/>
              <a:gd name="connsiteY75" fmla="*/ 4187661 h 6858000"/>
              <a:gd name="connsiteX76" fmla="*/ 5917114 w 6127689"/>
              <a:gd name="connsiteY76" fmla="*/ 4213096 h 6858000"/>
              <a:gd name="connsiteX77" fmla="*/ 5924233 w 6127689"/>
              <a:gd name="connsiteY77" fmla="*/ 4242060 h 6858000"/>
              <a:gd name="connsiteX78" fmla="*/ 5928910 w 6127689"/>
              <a:gd name="connsiteY78" fmla="*/ 4300973 h 6858000"/>
              <a:gd name="connsiteX79" fmla="*/ 5939320 w 6127689"/>
              <a:gd name="connsiteY79" fmla="*/ 4340435 h 6858000"/>
              <a:gd name="connsiteX80" fmla="*/ 5946705 w 6127689"/>
              <a:gd name="connsiteY80" fmla="*/ 4428051 h 6858000"/>
              <a:gd name="connsiteX81" fmla="*/ 5949261 w 6127689"/>
              <a:gd name="connsiteY81" fmla="*/ 4449185 h 6858000"/>
              <a:gd name="connsiteX82" fmla="*/ 5957504 w 6127689"/>
              <a:gd name="connsiteY82" fmla="*/ 4465911 h 6858000"/>
              <a:gd name="connsiteX83" fmla="*/ 5964689 w 6127689"/>
              <a:gd name="connsiteY83" fmla="*/ 4468532 h 6858000"/>
              <a:gd name="connsiteX84" fmla="*/ 5967062 w 6127689"/>
              <a:gd name="connsiteY84" fmla="*/ 4479923 h 6858000"/>
              <a:gd name="connsiteX85" fmla="*/ 5968960 w 6127689"/>
              <a:gd name="connsiteY85" fmla="*/ 4482655 h 6858000"/>
              <a:gd name="connsiteX86" fmla="*/ 5978567 w 6127689"/>
              <a:gd name="connsiteY86" fmla="*/ 4498605 h 6858000"/>
              <a:gd name="connsiteX87" fmla="*/ 5980106 w 6127689"/>
              <a:gd name="connsiteY87" fmla="*/ 4585087 h 6858000"/>
              <a:gd name="connsiteX88" fmla="*/ 5998138 w 6127689"/>
              <a:gd name="connsiteY88" fmla="*/ 4697518 h 6858000"/>
              <a:gd name="connsiteX89" fmla="*/ 6013516 w 6127689"/>
              <a:gd name="connsiteY89" fmla="*/ 4786619 h 6858000"/>
              <a:gd name="connsiteX90" fmla="*/ 6025404 w 6127689"/>
              <a:gd name="connsiteY90" fmla="*/ 4858148 h 6858000"/>
              <a:gd name="connsiteX91" fmla="*/ 6007749 w 6127689"/>
              <a:gd name="connsiteY91" fmla="*/ 4964715 h 6858000"/>
              <a:gd name="connsiteX92" fmla="*/ 6005269 w 6127689"/>
              <a:gd name="connsiteY92" fmla="*/ 5150567 h 6858000"/>
              <a:gd name="connsiteX93" fmla="*/ 6001127 w 6127689"/>
              <a:gd name="connsiteY93" fmla="*/ 5164609 h 6858000"/>
              <a:gd name="connsiteX94" fmla="*/ 5996647 w 6127689"/>
              <a:gd name="connsiteY94" fmla="*/ 5185640 h 6858000"/>
              <a:gd name="connsiteX95" fmla="*/ 5998514 w 6127689"/>
              <a:gd name="connsiteY95" fmla="*/ 5189673 h 6858000"/>
              <a:gd name="connsiteX96" fmla="*/ 6018409 w 6127689"/>
              <a:gd name="connsiteY96" fmla="*/ 5227157 h 6858000"/>
              <a:gd name="connsiteX97" fmla="*/ 6036748 w 6127689"/>
              <a:gd name="connsiteY97" fmla="*/ 5322752 h 6858000"/>
              <a:gd name="connsiteX98" fmla="*/ 6036943 w 6127689"/>
              <a:gd name="connsiteY98" fmla="*/ 5329480 h 6858000"/>
              <a:gd name="connsiteX99" fmla="*/ 6037236 w 6127689"/>
              <a:gd name="connsiteY99" fmla="*/ 5329634 h 6858000"/>
              <a:gd name="connsiteX100" fmla="*/ 6038019 w 6127689"/>
              <a:gd name="connsiteY100" fmla="*/ 5336764 h 6858000"/>
              <a:gd name="connsiteX101" fmla="*/ 6037298 w 6127689"/>
              <a:gd name="connsiteY101" fmla="*/ 5341753 h 6858000"/>
              <a:gd name="connsiteX102" fmla="*/ 6037677 w 6127689"/>
              <a:gd name="connsiteY102" fmla="*/ 5354807 h 6858000"/>
              <a:gd name="connsiteX103" fmla="*/ 6039728 w 6127689"/>
              <a:gd name="connsiteY103" fmla="*/ 5359416 h 6858000"/>
              <a:gd name="connsiteX104" fmla="*/ 6043311 w 6127689"/>
              <a:gd name="connsiteY104" fmla="*/ 5361407 h 6858000"/>
              <a:gd name="connsiteX105" fmla="*/ 6042954 w 6127689"/>
              <a:gd name="connsiteY105" fmla="*/ 5362576 h 6858000"/>
              <a:gd name="connsiteX106" fmla="*/ 6053435 w 6127689"/>
              <a:gd name="connsiteY106" fmla="*/ 5387547 h 6858000"/>
              <a:gd name="connsiteX107" fmla="*/ 6065933 w 6127689"/>
              <a:gd name="connsiteY107" fmla="*/ 5443002 h 6858000"/>
              <a:gd name="connsiteX108" fmla="*/ 6068640 w 6127689"/>
              <a:gd name="connsiteY108" fmla="*/ 5474503 h 6858000"/>
              <a:gd name="connsiteX109" fmla="*/ 6080922 w 6127689"/>
              <a:gd name="connsiteY109" fmla="*/ 5561070 h 6858000"/>
              <a:gd name="connsiteX110" fmla="*/ 6096949 w 6127689"/>
              <a:gd name="connsiteY110" fmla="*/ 5648179 h 6858000"/>
              <a:gd name="connsiteX111" fmla="*/ 6125703 w 6127689"/>
              <a:gd name="connsiteY111" fmla="*/ 5692894 h 6858000"/>
              <a:gd name="connsiteX112" fmla="*/ 6126670 w 6127689"/>
              <a:gd name="connsiteY112" fmla="*/ 5697882 h 6858000"/>
              <a:gd name="connsiteX113" fmla="*/ 6124061 w 6127689"/>
              <a:gd name="connsiteY113" fmla="*/ 5710294 h 6858000"/>
              <a:gd name="connsiteX114" fmla="*/ 6122213 w 6127689"/>
              <a:gd name="connsiteY114" fmla="*/ 5714762 h 6858000"/>
              <a:gd name="connsiteX115" fmla="*/ 6121353 w 6127689"/>
              <a:gd name="connsiteY115" fmla="*/ 5721725 h 6858000"/>
              <a:gd name="connsiteX116" fmla="*/ 6121607 w 6127689"/>
              <a:gd name="connsiteY116" fmla="*/ 5721959 h 6858000"/>
              <a:gd name="connsiteX117" fmla="*/ 6120262 w 6127689"/>
              <a:gd name="connsiteY117" fmla="*/ 5728358 h 6858000"/>
              <a:gd name="connsiteX118" fmla="*/ 6127024 w 6127689"/>
              <a:gd name="connsiteY118" fmla="*/ 5786902 h 6858000"/>
              <a:gd name="connsiteX119" fmla="*/ 6127519 w 6127689"/>
              <a:gd name="connsiteY119" fmla="*/ 5865775 h 6858000"/>
              <a:gd name="connsiteX120" fmla="*/ 6119217 w 6127689"/>
              <a:gd name="connsiteY120" fmla="*/ 5888542 h 6858000"/>
              <a:gd name="connsiteX121" fmla="*/ 6102493 w 6127689"/>
              <a:gd name="connsiteY121" fmla="*/ 5928602 h 6858000"/>
              <a:gd name="connsiteX122" fmla="*/ 6056863 w 6127689"/>
              <a:gd name="connsiteY122" fmla="*/ 6000643 h 6858000"/>
              <a:gd name="connsiteX123" fmla="*/ 6045436 w 6127689"/>
              <a:gd name="connsiteY123" fmla="*/ 6124480 h 6858000"/>
              <a:gd name="connsiteX124" fmla="*/ 6030489 w 6127689"/>
              <a:gd name="connsiteY124" fmla="*/ 6317666 h 6858000"/>
              <a:gd name="connsiteX125" fmla="*/ 6007492 w 6127689"/>
              <a:gd name="connsiteY125" fmla="*/ 6440818 h 6858000"/>
              <a:gd name="connsiteX126" fmla="*/ 6009467 w 6127689"/>
              <a:gd name="connsiteY126" fmla="*/ 6487076 h 6858000"/>
              <a:gd name="connsiteX127" fmla="*/ 5995064 w 6127689"/>
              <a:gd name="connsiteY127" fmla="*/ 6540791 h 6858000"/>
              <a:gd name="connsiteX128" fmla="*/ 5996309 w 6127689"/>
              <a:gd name="connsiteY128" fmla="*/ 6543961 h 6858000"/>
              <a:gd name="connsiteX129" fmla="*/ 5996048 w 6127689"/>
              <a:gd name="connsiteY129" fmla="*/ 6555444 h 6858000"/>
              <a:gd name="connsiteX130" fmla="*/ 6002524 w 6127689"/>
              <a:gd name="connsiteY130" fmla="*/ 6560188 h 6858000"/>
              <a:gd name="connsiteX131" fmla="*/ 6006823 w 6127689"/>
              <a:gd name="connsiteY131" fmla="*/ 6578546 h 6858000"/>
              <a:gd name="connsiteX132" fmla="*/ 6004510 w 6127689"/>
              <a:gd name="connsiteY132" fmla="*/ 6599256 h 6858000"/>
              <a:gd name="connsiteX133" fmla="*/ 5986207 w 6127689"/>
              <a:gd name="connsiteY133" fmla="*/ 6695855 h 6858000"/>
              <a:gd name="connsiteX134" fmla="*/ 5979428 w 6127689"/>
              <a:gd name="connsiteY134" fmla="*/ 6754678 h 6858000"/>
              <a:gd name="connsiteX135" fmla="*/ 5983398 w 6127689"/>
              <a:gd name="connsiteY135" fmla="*/ 6778641 h 6858000"/>
              <a:gd name="connsiteX136" fmla="*/ 5984543 w 6127689"/>
              <a:gd name="connsiteY136" fmla="*/ 6811016 h 6858000"/>
              <a:gd name="connsiteX137" fmla="*/ 5981802 w 6127689"/>
              <a:gd name="connsiteY137" fmla="*/ 6838578 h 6858000"/>
              <a:gd name="connsiteX138" fmla="*/ 5979671 w 6127689"/>
              <a:gd name="connsiteY138" fmla="*/ 6858000 h 6858000"/>
              <a:gd name="connsiteX139" fmla="*/ 0 w 6127689"/>
              <a:gd name="connsiteY139" fmla="*/ 6858000 h 6858000"/>
              <a:gd name="connsiteX140" fmla="*/ 0 w 6127689"/>
              <a:gd name="connsiteY140"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898339 w 6127689"/>
              <a:gd name="connsiteY73" fmla="*/ 4140800 h 6858000"/>
              <a:gd name="connsiteX74" fmla="*/ 5903513 w 6127689"/>
              <a:gd name="connsiteY74" fmla="*/ 4187661 h 6858000"/>
              <a:gd name="connsiteX75" fmla="*/ 5917114 w 6127689"/>
              <a:gd name="connsiteY75" fmla="*/ 4213096 h 6858000"/>
              <a:gd name="connsiteX76" fmla="*/ 5924233 w 6127689"/>
              <a:gd name="connsiteY76" fmla="*/ 4242060 h 6858000"/>
              <a:gd name="connsiteX77" fmla="*/ 5928910 w 6127689"/>
              <a:gd name="connsiteY77" fmla="*/ 4300973 h 6858000"/>
              <a:gd name="connsiteX78" fmla="*/ 5939320 w 6127689"/>
              <a:gd name="connsiteY78" fmla="*/ 4340435 h 6858000"/>
              <a:gd name="connsiteX79" fmla="*/ 5946705 w 6127689"/>
              <a:gd name="connsiteY79" fmla="*/ 4428051 h 6858000"/>
              <a:gd name="connsiteX80" fmla="*/ 5949261 w 6127689"/>
              <a:gd name="connsiteY80" fmla="*/ 4449185 h 6858000"/>
              <a:gd name="connsiteX81" fmla="*/ 5957504 w 6127689"/>
              <a:gd name="connsiteY81" fmla="*/ 4465911 h 6858000"/>
              <a:gd name="connsiteX82" fmla="*/ 5964689 w 6127689"/>
              <a:gd name="connsiteY82" fmla="*/ 4468532 h 6858000"/>
              <a:gd name="connsiteX83" fmla="*/ 5967062 w 6127689"/>
              <a:gd name="connsiteY83" fmla="*/ 4479923 h 6858000"/>
              <a:gd name="connsiteX84" fmla="*/ 5968960 w 6127689"/>
              <a:gd name="connsiteY84" fmla="*/ 4482655 h 6858000"/>
              <a:gd name="connsiteX85" fmla="*/ 5978567 w 6127689"/>
              <a:gd name="connsiteY85" fmla="*/ 4498605 h 6858000"/>
              <a:gd name="connsiteX86" fmla="*/ 5980106 w 6127689"/>
              <a:gd name="connsiteY86" fmla="*/ 4585087 h 6858000"/>
              <a:gd name="connsiteX87" fmla="*/ 5998138 w 6127689"/>
              <a:gd name="connsiteY87" fmla="*/ 4697518 h 6858000"/>
              <a:gd name="connsiteX88" fmla="*/ 6013516 w 6127689"/>
              <a:gd name="connsiteY88" fmla="*/ 4786619 h 6858000"/>
              <a:gd name="connsiteX89" fmla="*/ 6025404 w 6127689"/>
              <a:gd name="connsiteY89" fmla="*/ 4858148 h 6858000"/>
              <a:gd name="connsiteX90" fmla="*/ 6007749 w 6127689"/>
              <a:gd name="connsiteY90" fmla="*/ 4964715 h 6858000"/>
              <a:gd name="connsiteX91" fmla="*/ 6005269 w 6127689"/>
              <a:gd name="connsiteY91" fmla="*/ 5150567 h 6858000"/>
              <a:gd name="connsiteX92" fmla="*/ 6001127 w 6127689"/>
              <a:gd name="connsiteY92" fmla="*/ 5164609 h 6858000"/>
              <a:gd name="connsiteX93" fmla="*/ 5996647 w 6127689"/>
              <a:gd name="connsiteY93" fmla="*/ 5185640 h 6858000"/>
              <a:gd name="connsiteX94" fmla="*/ 5998514 w 6127689"/>
              <a:gd name="connsiteY94" fmla="*/ 5189673 h 6858000"/>
              <a:gd name="connsiteX95" fmla="*/ 6018409 w 6127689"/>
              <a:gd name="connsiteY95" fmla="*/ 5227157 h 6858000"/>
              <a:gd name="connsiteX96" fmla="*/ 6036748 w 6127689"/>
              <a:gd name="connsiteY96" fmla="*/ 5322752 h 6858000"/>
              <a:gd name="connsiteX97" fmla="*/ 6036943 w 6127689"/>
              <a:gd name="connsiteY97" fmla="*/ 5329480 h 6858000"/>
              <a:gd name="connsiteX98" fmla="*/ 6037236 w 6127689"/>
              <a:gd name="connsiteY98" fmla="*/ 5329634 h 6858000"/>
              <a:gd name="connsiteX99" fmla="*/ 6038019 w 6127689"/>
              <a:gd name="connsiteY99" fmla="*/ 5336764 h 6858000"/>
              <a:gd name="connsiteX100" fmla="*/ 6037298 w 6127689"/>
              <a:gd name="connsiteY100" fmla="*/ 5341753 h 6858000"/>
              <a:gd name="connsiteX101" fmla="*/ 6037677 w 6127689"/>
              <a:gd name="connsiteY101" fmla="*/ 5354807 h 6858000"/>
              <a:gd name="connsiteX102" fmla="*/ 6039728 w 6127689"/>
              <a:gd name="connsiteY102" fmla="*/ 5359416 h 6858000"/>
              <a:gd name="connsiteX103" fmla="*/ 6043311 w 6127689"/>
              <a:gd name="connsiteY103" fmla="*/ 5361407 h 6858000"/>
              <a:gd name="connsiteX104" fmla="*/ 6042954 w 6127689"/>
              <a:gd name="connsiteY104" fmla="*/ 5362576 h 6858000"/>
              <a:gd name="connsiteX105" fmla="*/ 6053435 w 6127689"/>
              <a:gd name="connsiteY105" fmla="*/ 5387547 h 6858000"/>
              <a:gd name="connsiteX106" fmla="*/ 6065933 w 6127689"/>
              <a:gd name="connsiteY106" fmla="*/ 5443002 h 6858000"/>
              <a:gd name="connsiteX107" fmla="*/ 6068640 w 6127689"/>
              <a:gd name="connsiteY107" fmla="*/ 5474503 h 6858000"/>
              <a:gd name="connsiteX108" fmla="*/ 6080922 w 6127689"/>
              <a:gd name="connsiteY108" fmla="*/ 5561070 h 6858000"/>
              <a:gd name="connsiteX109" fmla="*/ 6096949 w 6127689"/>
              <a:gd name="connsiteY109" fmla="*/ 5648179 h 6858000"/>
              <a:gd name="connsiteX110" fmla="*/ 6125703 w 6127689"/>
              <a:gd name="connsiteY110" fmla="*/ 5692894 h 6858000"/>
              <a:gd name="connsiteX111" fmla="*/ 6126670 w 6127689"/>
              <a:gd name="connsiteY111" fmla="*/ 5697882 h 6858000"/>
              <a:gd name="connsiteX112" fmla="*/ 6124061 w 6127689"/>
              <a:gd name="connsiteY112" fmla="*/ 5710294 h 6858000"/>
              <a:gd name="connsiteX113" fmla="*/ 6122213 w 6127689"/>
              <a:gd name="connsiteY113" fmla="*/ 5714762 h 6858000"/>
              <a:gd name="connsiteX114" fmla="*/ 6121353 w 6127689"/>
              <a:gd name="connsiteY114" fmla="*/ 5721725 h 6858000"/>
              <a:gd name="connsiteX115" fmla="*/ 6121607 w 6127689"/>
              <a:gd name="connsiteY115" fmla="*/ 5721959 h 6858000"/>
              <a:gd name="connsiteX116" fmla="*/ 6120262 w 6127689"/>
              <a:gd name="connsiteY116" fmla="*/ 5728358 h 6858000"/>
              <a:gd name="connsiteX117" fmla="*/ 6127024 w 6127689"/>
              <a:gd name="connsiteY117" fmla="*/ 5786902 h 6858000"/>
              <a:gd name="connsiteX118" fmla="*/ 6127519 w 6127689"/>
              <a:gd name="connsiteY118" fmla="*/ 5865775 h 6858000"/>
              <a:gd name="connsiteX119" fmla="*/ 6119217 w 6127689"/>
              <a:gd name="connsiteY119" fmla="*/ 5888542 h 6858000"/>
              <a:gd name="connsiteX120" fmla="*/ 6102493 w 6127689"/>
              <a:gd name="connsiteY120" fmla="*/ 5928602 h 6858000"/>
              <a:gd name="connsiteX121" fmla="*/ 6056863 w 6127689"/>
              <a:gd name="connsiteY121" fmla="*/ 6000643 h 6858000"/>
              <a:gd name="connsiteX122" fmla="*/ 6045436 w 6127689"/>
              <a:gd name="connsiteY122" fmla="*/ 6124480 h 6858000"/>
              <a:gd name="connsiteX123" fmla="*/ 6030489 w 6127689"/>
              <a:gd name="connsiteY123" fmla="*/ 6317666 h 6858000"/>
              <a:gd name="connsiteX124" fmla="*/ 6007492 w 6127689"/>
              <a:gd name="connsiteY124" fmla="*/ 6440818 h 6858000"/>
              <a:gd name="connsiteX125" fmla="*/ 6009467 w 6127689"/>
              <a:gd name="connsiteY125" fmla="*/ 6487076 h 6858000"/>
              <a:gd name="connsiteX126" fmla="*/ 5995064 w 6127689"/>
              <a:gd name="connsiteY126" fmla="*/ 6540791 h 6858000"/>
              <a:gd name="connsiteX127" fmla="*/ 5996309 w 6127689"/>
              <a:gd name="connsiteY127" fmla="*/ 6543961 h 6858000"/>
              <a:gd name="connsiteX128" fmla="*/ 5996048 w 6127689"/>
              <a:gd name="connsiteY128" fmla="*/ 6555444 h 6858000"/>
              <a:gd name="connsiteX129" fmla="*/ 6002524 w 6127689"/>
              <a:gd name="connsiteY129" fmla="*/ 6560188 h 6858000"/>
              <a:gd name="connsiteX130" fmla="*/ 6006823 w 6127689"/>
              <a:gd name="connsiteY130" fmla="*/ 6578546 h 6858000"/>
              <a:gd name="connsiteX131" fmla="*/ 6004510 w 6127689"/>
              <a:gd name="connsiteY131" fmla="*/ 6599256 h 6858000"/>
              <a:gd name="connsiteX132" fmla="*/ 5986207 w 6127689"/>
              <a:gd name="connsiteY132" fmla="*/ 6695855 h 6858000"/>
              <a:gd name="connsiteX133" fmla="*/ 5979428 w 6127689"/>
              <a:gd name="connsiteY133" fmla="*/ 6754678 h 6858000"/>
              <a:gd name="connsiteX134" fmla="*/ 5983398 w 6127689"/>
              <a:gd name="connsiteY134" fmla="*/ 6778641 h 6858000"/>
              <a:gd name="connsiteX135" fmla="*/ 5984543 w 6127689"/>
              <a:gd name="connsiteY135" fmla="*/ 6811016 h 6858000"/>
              <a:gd name="connsiteX136" fmla="*/ 5981802 w 6127689"/>
              <a:gd name="connsiteY136" fmla="*/ 6838578 h 6858000"/>
              <a:gd name="connsiteX137" fmla="*/ 5979671 w 6127689"/>
              <a:gd name="connsiteY137" fmla="*/ 6858000 h 6858000"/>
              <a:gd name="connsiteX138" fmla="*/ 0 w 6127689"/>
              <a:gd name="connsiteY138" fmla="*/ 6858000 h 6858000"/>
              <a:gd name="connsiteX139" fmla="*/ 0 w 6127689"/>
              <a:gd name="connsiteY139"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898339 w 6127689"/>
              <a:gd name="connsiteY73" fmla="*/ 4140800 h 6858000"/>
              <a:gd name="connsiteX74" fmla="*/ 5903513 w 6127689"/>
              <a:gd name="connsiteY74" fmla="*/ 4187661 h 6858000"/>
              <a:gd name="connsiteX75" fmla="*/ 5917114 w 6127689"/>
              <a:gd name="connsiteY75" fmla="*/ 4213096 h 6858000"/>
              <a:gd name="connsiteX76" fmla="*/ 5924233 w 6127689"/>
              <a:gd name="connsiteY76" fmla="*/ 4242060 h 6858000"/>
              <a:gd name="connsiteX77" fmla="*/ 5928910 w 6127689"/>
              <a:gd name="connsiteY77" fmla="*/ 4300973 h 6858000"/>
              <a:gd name="connsiteX78" fmla="*/ 5939320 w 6127689"/>
              <a:gd name="connsiteY78" fmla="*/ 4340435 h 6858000"/>
              <a:gd name="connsiteX79" fmla="*/ 5946705 w 6127689"/>
              <a:gd name="connsiteY79" fmla="*/ 4428051 h 6858000"/>
              <a:gd name="connsiteX80" fmla="*/ 5949261 w 6127689"/>
              <a:gd name="connsiteY80" fmla="*/ 4449185 h 6858000"/>
              <a:gd name="connsiteX81" fmla="*/ 5957504 w 6127689"/>
              <a:gd name="connsiteY81" fmla="*/ 4465911 h 6858000"/>
              <a:gd name="connsiteX82" fmla="*/ 5964689 w 6127689"/>
              <a:gd name="connsiteY82" fmla="*/ 4468532 h 6858000"/>
              <a:gd name="connsiteX83" fmla="*/ 5967062 w 6127689"/>
              <a:gd name="connsiteY83" fmla="*/ 4479923 h 6858000"/>
              <a:gd name="connsiteX84" fmla="*/ 5968960 w 6127689"/>
              <a:gd name="connsiteY84" fmla="*/ 4482655 h 6858000"/>
              <a:gd name="connsiteX85" fmla="*/ 5980106 w 6127689"/>
              <a:gd name="connsiteY85" fmla="*/ 4585087 h 6858000"/>
              <a:gd name="connsiteX86" fmla="*/ 5998138 w 6127689"/>
              <a:gd name="connsiteY86" fmla="*/ 4697518 h 6858000"/>
              <a:gd name="connsiteX87" fmla="*/ 6013516 w 6127689"/>
              <a:gd name="connsiteY87" fmla="*/ 4786619 h 6858000"/>
              <a:gd name="connsiteX88" fmla="*/ 6025404 w 6127689"/>
              <a:gd name="connsiteY88" fmla="*/ 4858148 h 6858000"/>
              <a:gd name="connsiteX89" fmla="*/ 6007749 w 6127689"/>
              <a:gd name="connsiteY89" fmla="*/ 4964715 h 6858000"/>
              <a:gd name="connsiteX90" fmla="*/ 6005269 w 6127689"/>
              <a:gd name="connsiteY90" fmla="*/ 5150567 h 6858000"/>
              <a:gd name="connsiteX91" fmla="*/ 6001127 w 6127689"/>
              <a:gd name="connsiteY91" fmla="*/ 5164609 h 6858000"/>
              <a:gd name="connsiteX92" fmla="*/ 5996647 w 6127689"/>
              <a:gd name="connsiteY92" fmla="*/ 5185640 h 6858000"/>
              <a:gd name="connsiteX93" fmla="*/ 5998514 w 6127689"/>
              <a:gd name="connsiteY93" fmla="*/ 5189673 h 6858000"/>
              <a:gd name="connsiteX94" fmla="*/ 6018409 w 6127689"/>
              <a:gd name="connsiteY94" fmla="*/ 5227157 h 6858000"/>
              <a:gd name="connsiteX95" fmla="*/ 6036748 w 6127689"/>
              <a:gd name="connsiteY95" fmla="*/ 5322752 h 6858000"/>
              <a:gd name="connsiteX96" fmla="*/ 6036943 w 6127689"/>
              <a:gd name="connsiteY96" fmla="*/ 5329480 h 6858000"/>
              <a:gd name="connsiteX97" fmla="*/ 6037236 w 6127689"/>
              <a:gd name="connsiteY97" fmla="*/ 5329634 h 6858000"/>
              <a:gd name="connsiteX98" fmla="*/ 6038019 w 6127689"/>
              <a:gd name="connsiteY98" fmla="*/ 5336764 h 6858000"/>
              <a:gd name="connsiteX99" fmla="*/ 6037298 w 6127689"/>
              <a:gd name="connsiteY99" fmla="*/ 5341753 h 6858000"/>
              <a:gd name="connsiteX100" fmla="*/ 6037677 w 6127689"/>
              <a:gd name="connsiteY100" fmla="*/ 5354807 h 6858000"/>
              <a:gd name="connsiteX101" fmla="*/ 6039728 w 6127689"/>
              <a:gd name="connsiteY101" fmla="*/ 5359416 h 6858000"/>
              <a:gd name="connsiteX102" fmla="*/ 6043311 w 6127689"/>
              <a:gd name="connsiteY102" fmla="*/ 5361407 h 6858000"/>
              <a:gd name="connsiteX103" fmla="*/ 6042954 w 6127689"/>
              <a:gd name="connsiteY103" fmla="*/ 5362576 h 6858000"/>
              <a:gd name="connsiteX104" fmla="*/ 6053435 w 6127689"/>
              <a:gd name="connsiteY104" fmla="*/ 5387547 h 6858000"/>
              <a:gd name="connsiteX105" fmla="*/ 6065933 w 6127689"/>
              <a:gd name="connsiteY105" fmla="*/ 5443002 h 6858000"/>
              <a:gd name="connsiteX106" fmla="*/ 6068640 w 6127689"/>
              <a:gd name="connsiteY106" fmla="*/ 5474503 h 6858000"/>
              <a:gd name="connsiteX107" fmla="*/ 6080922 w 6127689"/>
              <a:gd name="connsiteY107" fmla="*/ 5561070 h 6858000"/>
              <a:gd name="connsiteX108" fmla="*/ 6096949 w 6127689"/>
              <a:gd name="connsiteY108" fmla="*/ 5648179 h 6858000"/>
              <a:gd name="connsiteX109" fmla="*/ 6125703 w 6127689"/>
              <a:gd name="connsiteY109" fmla="*/ 5692894 h 6858000"/>
              <a:gd name="connsiteX110" fmla="*/ 6126670 w 6127689"/>
              <a:gd name="connsiteY110" fmla="*/ 5697882 h 6858000"/>
              <a:gd name="connsiteX111" fmla="*/ 6124061 w 6127689"/>
              <a:gd name="connsiteY111" fmla="*/ 5710294 h 6858000"/>
              <a:gd name="connsiteX112" fmla="*/ 6122213 w 6127689"/>
              <a:gd name="connsiteY112" fmla="*/ 5714762 h 6858000"/>
              <a:gd name="connsiteX113" fmla="*/ 6121353 w 6127689"/>
              <a:gd name="connsiteY113" fmla="*/ 5721725 h 6858000"/>
              <a:gd name="connsiteX114" fmla="*/ 6121607 w 6127689"/>
              <a:gd name="connsiteY114" fmla="*/ 5721959 h 6858000"/>
              <a:gd name="connsiteX115" fmla="*/ 6120262 w 6127689"/>
              <a:gd name="connsiteY115" fmla="*/ 5728358 h 6858000"/>
              <a:gd name="connsiteX116" fmla="*/ 6127024 w 6127689"/>
              <a:gd name="connsiteY116" fmla="*/ 5786902 h 6858000"/>
              <a:gd name="connsiteX117" fmla="*/ 6127519 w 6127689"/>
              <a:gd name="connsiteY117" fmla="*/ 5865775 h 6858000"/>
              <a:gd name="connsiteX118" fmla="*/ 6119217 w 6127689"/>
              <a:gd name="connsiteY118" fmla="*/ 5888542 h 6858000"/>
              <a:gd name="connsiteX119" fmla="*/ 6102493 w 6127689"/>
              <a:gd name="connsiteY119" fmla="*/ 5928602 h 6858000"/>
              <a:gd name="connsiteX120" fmla="*/ 6056863 w 6127689"/>
              <a:gd name="connsiteY120" fmla="*/ 6000643 h 6858000"/>
              <a:gd name="connsiteX121" fmla="*/ 6045436 w 6127689"/>
              <a:gd name="connsiteY121" fmla="*/ 6124480 h 6858000"/>
              <a:gd name="connsiteX122" fmla="*/ 6030489 w 6127689"/>
              <a:gd name="connsiteY122" fmla="*/ 6317666 h 6858000"/>
              <a:gd name="connsiteX123" fmla="*/ 6007492 w 6127689"/>
              <a:gd name="connsiteY123" fmla="*/ 6440818 h 6858000"/>
              <a:gd name="connsiteX124" fmla="*/ 6009467 w 6127689"/>
              <a:gd name="connsiteY124" fmla="*/ 6487076 h 6858000"/>
              <a:gd name="connsiteX125" fmla="*/ 5995064 w 6127689"/>
              <a:gd name="connsiteY125" fmla="*/ 6540791 h 6858000"/>
              <a:gd name="connsiteX126" fmla="*/ 5996309 w 6127689"/>
              <a:gd name="connsiteY126" fmla="*/ 6543961 h 6858000"/>
              <a:gd name="connsiteX127" fmla="*/ 5996048 w 6127689"/>
              <a:gd name="connsiteY127" fmla="*/ 6555444 h 6858000"/>
              <a:gd name="connsiteX128" fmla="*/ 6002524 w 6127689"/>
              <a:gd name="connsiteY128" fmla="*/ 6560188 h 6858000"/>
              <a:gd name="connsiteX129" fmla="*/ 6006823 w 6127689"/>
              <a:gd name="connsiteY129" fmla="*/ 6578546 h 6858000"/>
              <a:gd name="connsiteX130" fmla="*/ 6004510 w 6127689"/>
              <a:gd name="connsiteY130" fmla="*/ 6599256 h 6858000"/>
              <a:gd name="connsiteX131" fmla="*/ 5986207 w 6127689"/>
              <a:gd name="connsiteY131" fmla="*/ 6695855 h 6858000"/>
              <a:gd name="connsiteX132" fmla="*/ 5979428 w 6127689"/>
              <a:gd name="connsiteY132" fmla="*/ 6754678 h 6858000"/>
              <a:gd name="connsiteX133" fmla="*/ 5983398 w 6127689"/>
              <a:gd name="connsiteY133" fmla="*/ 6778641 h 6858000"/>
              <a:gd name="connsiteX134" fmla="*/ 5984543 w 6127689"/>
              <a:gd name="connsiteY134" fmla="*/ 6811016 h 6858000"/>
              <a:gd name="connsiteX135" fmla="*/ 5981802 w 6127689"/>
              <a:gd name="connsiteY135" fmla="*/ 6838578 h 6858000"/>
              <a:gd name="connsiteX136" fmla="*/ 5979671 w 6127689"/>
              <a:gd name="connsiteY136" fmla="*/ 6858000 h 6858000"/>
              <a:gd name="connsiteX137" fmla="*/ 0 w 6127689"/>
              <a:gd name="connsiteY137" fmla="*/ 6858000 h 6858000"/>
              <a:gd name="connsiteX138" fmla="*/ 0 w 6127689"/>
              <a:gd name="connsiteY138"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898339 w 6127689"/>
              <a:gd name="connsiteY73" fmla="*/ 4140800 h 6858000"/>
              <a:gd name="connsiteX74" fmla="*/ 5903513 w 6127689"/>
              <a:gd name="connsiteY74" fmla="*/ 4187661 h 6858000"/>
              <a:gd name="connsiteX75" fmla="*/ 5917114 w 6127689"/>
              <a:gd name="connsiteY75" fmla="*/ 4213096 h 6858000"/>
              <a:gd name="connsiteX76" fmla="*/ 5924233 w 6127689"/>
              <a:gd name="connsiteY76" fmla="*/ 4242060 h 6858000"/>
              <a:gd name="connsiteX77" fmla="*/ 5928910 w 6127689"/>
              <a:gd name="connsiteY77" fmla="*/ 4300973 h 6858000"/>
              <a:gd name="connsiteX78" fmla="*/ 5939320 w 6127689"/>
              <a:gd name="connsiteY78" fmla="*/ 4340435 h 6858000"/>
              <a:gd name="connsiteX79" fmla="*/ 5946705 w 6127689"/>
              <a:gd name="connsiteY79" fmla="*/ 4428051 h 6858000"/>
              <a:gd name="connsiteX80" fmla="*/ 5949261 w 6127689"/>
              <a:gd name="connsiteY80" fmla="*/ 4449185 h 6858000"/>
              <a:gd name="connsiteX81" fmla="*/ 5957504 w 6127689"/>
              <a:gd name="connsiteY81" fmla="*/ 4465911 h 6858000"/>
              <a:gd name="connsiteX82" fmla="*/ 5967062 w 6127689"/>
              <a:gd name="connsiteY82" fmla="*/ 4479923 h 6858000"/>
              <a:gd name="connsiteX83" fmla="*/ 5968960 w 6127689"/>
              <a:gd name="connsiteY83" fmla="*/ 4482655 h 6858000"/>
              <a:gd name="connsiteX84" fmla="*/ 5980106 w 6127689"/>
              <a:gd name="connsiteY84" fmla="*/ 4585087 h 6858000"/>
              <a:gd name="connsiteX85" fmla="*/ 5998138 w 6127689"/>
              <a:gd name="connsiteY85" fmla="*/ 4697518 h 6858000"/>
              <a:gd name="connsiteX86" fmla="*/ 6013516 w 6127689"/>
              <a:gd name="connsiteY86" fmla="*/ 4786619 h 6858000"/>
              <a:gd name="connsiteX87" fmla="*/ 6025404 w 6127689"/>
              <a:gd name="connsiteY87" fmla="*/ 4858148 h 6858000"/>
              <a:gd name="connsiteX88" fmla="*/ 6007749 w 6127689"/>
              <a:gd name="connsiteY88" fmla="*/ 4964715 h 6858000"/>
              <a:gd name="connsiteX89" fmla="*/ 6005269 w 6127689"/>
              <a:gd name="connsiteY89" fmla="*/ 5150567 h 6858000"/>
              <a:gd name="connsiteX90" fmla="*/ 6001127 w 6127689"/>
              <a:gd name="connsiteY90" fmla="*/ 5164609 h 6858000"/>
              <a:gd name="connsiteX91" fmla="*/ 5996647 w 6127689"/>
              <a:gd name="connsiteY91" fmla="*/ 5185640 h 6858000"/>
              <a:gd name="connsiteX92" fmla="*/ 5998514 w 6127689"/>
              <a:gd name="connsiteY92" fmla="*/ 5189673 h 6858000"/>
              <a:gd name="connsiteX93" fmla="*/ 6018409 w 6127689"/>
              <a:gd name="connsiteY93" fmla="*/ 5227157 h 6858000"/>
              <a:gd name="connsiteX94" fmla="*/ 6036748 w 6127689"/>
              <a:gd name="connsiteY94" fmla="*/ 5322752 h 6858000"/>
              <a:gd name="connsiteX95" fmla="*/ 6036943 w 6127689"/>
              <a:gd name="connsiteY95" fmla="*/ 5329480 h 6858000"/>
              <a:gd name="connsiteX96" fmla="*/ 6037236 w 6127689"/>
              <a:gd name="connsiteY96" fmla="*/ 5329634 h 6858000"/>
              <a:gd name="connsiteX97" fmla="*/ 6038019 w 6127689"/>
              <a:gd name="connsiteY97" fmla="*/ 5336764 h 6858000"/>
              <a:gd name="connsiteX98" fmla="*/ 6037298 w 6127689"/>
              <a:gd name="connsiteY98" fmla="*/ 5341753 h 6858000"/>
              <a:gd name="connsiteX99" fmla="*/ 6037677 w 6127689"/>
              <a:gd name="connsiteY99" fmla="*/ 5354807 h 6858000"/>
              <a:gd name="connsiteX100" fmla="*/ 6039728 w 6127689"/>
              <a:gd name="connsiteY100" fmla="*/ 5359416 h 6858000"/>
              <a:gd name="connsiteX101" fmla="*/ 6043311 w 6127689"/>
              <a:gd name="connsiteY101" fmla="*/ 5361407 h 6858000"/>
              <a:gd name="connsiteX102" fmla="*/ 6042954 w 6127689"/>
              <a:gd name="connsiteY102" fmla="*/ 5362576 h 6858000"/>
              <a:gd name="connsiteX103" fmla="*/ 6053435 w 6127689"/>
              <a:gd name="connsiteY103" fmla="*/ 5387547 h 6858000"/>
              <a:gd name="connsiteX104" fmla="*/ 6065933 w 6127689"/>
              <a:gd name="connsiteY104" fmla="*/ 5443002 h 6858000"/>
              <a:gd name="connsiteX105" fmla="*/ 6068640 w 6127689"/>
              <a:gd name="connsiteY105" fmla="*/ 5474503 h 6858000"/>
              <a:gd name="connsiteX106" fmla="*/ 6080922 w 6127689"/>
              <a:gd name="connsiteY106" fmla="*/ 5561070 h 6858000"/>
              <a:gd name="connsiteX107" fmla="*/ 6096949 w 6127689"/>
              <a:gd name="connsiteY107" fmla="*/ 5648179 h 6858000"/>
              <a:gd name="connsiteX108" fmla="*/ 6125703 w 6127689"/>
              <a:gd name="connsiteY108" fmla="*/ 5692894 h 6858000"/>
              <a:gd name="connsiteX109" fmla="*/ 6126670 w 6127689"/>
              <a:gd name="connsiteY109" fmla="*/ 5697882 h 6858000"/>
              <a:gd name="connsiteX110" fmla="*/ 6124061 w 6127689"/>
              <a:gd name="connsiteY110" fmla="*/ 5710294 h 6858000"/>
              <a:gd name="connsiteX111" fmla="*/ 6122213 w 6127689"/>
              <a:gd name="connsiteY111" fmla="*/ 5714762 h 6858000"/>
              <a:gd name="connsiteX112" fmla="*/ 6121353 w 6127689"/>
              <a:gd name="connsiteY112" fmla="*/ 5721725 h 6858000"/>
              <a:gd name="connsiteX113" fmla="*/ 6121607 w 6127689"/>
              <a:gd name="connsiteY113" fmla="*/ 5721959 h 6858000"/>
              <a:gd name="connsiteX114" fmla="*/ 6120262 w 6127689"/>
              <a:gd name="connsiteY114" fmla="*/ 5728358 h 6858000"/>
              <a:gd name="connsiteX115" fmla="*/ 6127024 w 6127689"/>
              <a:gd name="connsiteY115" fmla="*/ 5786902 h 6858000"/>
              <a:gd name="connsiteX116" fmla="*/ 6127519 w 6127689"/>
              <a:gd name="connsiteY116" fmla="*/ 5865775 h 6858000"/>
              <a:gd name="connsiteX117" fmla="*/ 6119217 w 6127689"/>
              <a:gd name="connsiteY117" fmla="*/ 5888542 h 6858000"/>
              <a:gd name="connsiteX118" fmla="*/ 6102493 w 6127689"/>
              <a:gd name="connsiteY118" fmla="*/ 5928602 h 6858000"/>
              <a:gd name="connsiteX119" fmla="*/ 6056863 w 6127689"/>
              <a:gd name="connsiteY119" fmla="*/ 6000643 h 6858000"/>
              <a:gd name="connsiteX120" fmla="*/ 6045436 w 6127689"/>
              <a:gd name="connsiteY120" fmla="*/ 6124480 h 6858000"/>
              <a:gd name="connsiteX121" fmla="*/ 6030489 w 6127689"/>
              <a:gd name="connsiteY121" fmla="*/ 6317666 h 6858000"/>
              <a:gd name="connsiteX122" fmla="*/ 6007492 w 6127689"/>
              <a:gd name="connsiteY122" fmla="*/ 6440818 h 6858000"/>
              <a:gd name="connsiteX123" fmla="*/ 6009467 w 6127689"/>
              <a:gd name="connsiteY123" fmla="*/ 6487076 h 6858000"/>
              <a:gd name="connsiteX124" fmla="*/ 5995064 w 6127689"/>
              <a:gd name="connsiteY124" fmla="*/ 6540791 h 6858000"/>
              <a:gd name="connsiteX125" fmla="*/ 5996309 w 6127689"/>
              <a:gd name="connsiteY125" fmla="*/ 6543961 h 6858000"/>
              <a:gd name="connsiteX126" fmla="*/ 5996048 w 6127689"/>
              <a:gd name="connsiteY126" fmla="*/ 6555444 h 6858000"/>
              <a:gd name="connsiteX127" fmla="*/ 6002524 w 6127689"/>
              <a:gd name="connsiteY127" fmla="*/ 6560188 h 6858000"/>
              <a:gd name="connsiteX128" fmla="*/ 6006823 w 6127689"/>
              <a:gd name="connsiteY128" fmla="*/ 6578546 h 6858000"/>
              <a:gd name="connsiteX129" fmla="*/ 6004510 w 6127689"/>
              <a:gd name="connsiteY129" fmla="*/ 6599256 h 6858000"/>
              <a:gd name="connsiteX130" fmla="*/ 5986207 w 6127689"/>
              <a:gd name="connsiteY130" fmla="*/ 6695855 h 6858000"/>
              <a:gd name="connsiteX131" fmla="*/ 5979428 w 6127689"/>
              <a:gd name="connsiteY131" fmla="*/ 6754678 h 6858000"/>
              <a:gd name="connsiteX132" fmla="*/ 5983398 w 6127689"/>
              <a:gd name="connsiteY132" fmla="*/ 6778641 h 6858000"/>
              <a:gd name="connsiteX133" fmla="*/ 5984543 w 6127689"/>
              <a:gd name="connsiteY133" fmla="*/ 6811016 h 6858000"/>
              <a:gd name="connsiteX134" fmla="*/ 5981802 w 6127689"/>
              <a:gd name="connsiteY134" fmla="*/ 6838578 h 6858000"/>
              <a:gd name="connsiteX135" fmla="*/ 5979671 w 6127689"/>
              <a:gd name="connsiteY135" fmla="*/ 6858000 h 6858000"/>
              <a:gd name="connsiteX136" fmla="*/ 0 w 6127689"/>
              <a:gd name="connsiteY136" fmla="*/ 6858000 h 6858000"/>
              <a:gd name="connsiteX137" fmla="*/ 0 w 6127689"/>
              <a:gd name="connsiteY137"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898339 w 6127689"/>
              <a:gd name="connsiteY73" fmla="*/ 4140800 h 6858000"/>
              <a:gd name="connsiteX74" fmla="*/ 5903513 w 6127689"/>
              <a:gd name="connsiteY74" fmla="*/ 4187661 h 6858000"/>
              <a:gd name="connsiteX75" fmla="*/ 5917114 w 6127689"/>
              <a:gd name="connsiteY75" fmla="*/ 4213096 h 6858000"/>
              <a:gd name="connsiteX76" fmla="*/ 5924233 w 6127689"/>
              <a:gd name="connsiteY76" fmla="*/ 4242060 h 6858000"/>
              <a:gd name="connsiteX77" fmla="*/ 5928910 w 6127689"/>
              <a:gd name="connsiteY77" fmla="*/ 4300973 h 6858000"/>
              <a:gd name="connsiteX78" fmla="*/ 5939320 w 6127689"/>
              <a:gd name="connsiteY78" fmla="*/ 4340435 h 6858000"/>
              <a:gd name="connsiteX79" fmla="*/ 5946705 w 6127689"/>
              <a:gd name="connsiteY79" fmla="*/ 4428051 h 6858000"/>
              <a:gd name="connsiteX80" fmla="*/ 5949261 w 6127689"/>
              <a:gd name="connsiteY80" fmla="*/ 4449185 h 6858000"/>
              <a:gd name="connsiteX81" fmla="*/ 5957504 w 6127689"/>
              <a:gd name="connsiteY81" fmla="*/ 4465911 h 6858000"/>
              <a:gd name="connsiteX82" fmla="*/ 5968960 w 6127689"/>
              <a:gd name="connsiteY82" fmla="*/ 4482655 h 6858000"/>
              <a:gd name="connsiteX83" fmla="*/ 5980106 w 6127689"/>
              <a:gd name="connsiteY83" fmla="*/ 4585087 h 6858000"/>
              <a:gd name="connsiteX84" fmla="*/ 5998138 w 6127689"/>
              <a:gd name="connsiteY84" fmla="*/ 4697518 h 6858000"/>
              <a:gd name="connsiteX85" fmla="*/ 6013516 w 6127689"/>
              <a:gd name="connsiteY85" fmla="*/ 4786619 h 6858000"/>
              <a:gd name="connsiteX86" fmla="*/ 6025404 w 6127689"/>
              <a:gd name="connsiteY86" fmla="*/ 4858148 h 6858000"/>
              <a:gd name="connsiteX87" fmla="*/ 6007749 w 6127689"/>
              <a:gd name="connsiteY87" fmla="*/ 4964715 h 6858000"/>
              <a:gd name="connsiteX88" fmla="*/ 6005269 w 6127689"/>
              <a:gd name="connsiteY88" fmla="*/ 5150567 h 6858000"/>
              <a:gd name="connsiteX89" fmla="*/ 6001127 w 6127689"/>
              <a:gd name="connsiteY89" fmla="*/ 5164609 h 6858000"/>
              <a:gd name="connsiteX90" fmla="*/ 5996647 w 6127689"/>
              <a:gd name="connsiteY90" fmla="*/ 5185640 h 6858000"/>
              <a:gd name="connsiteX91" fmla="*/ 5998514 w 6127689"/>
              <a:gd name="connsiteY91" fmla="*/ 5189673 h 6858000"/>
              <a:gd name="connsiteX92" fmla="*/ 6018409 w 6127689"/>
              <a:gd name="connsiteY92" fmla="*/ 5227157 h 6858000"/>
              <a:gd name="connsiteX93" fmla="*/ 6036748 w 6127689"/>
              <a:gd name="connsiteY93" fmla="*/ 5322752 h 6858000"/>
              <a:gd name="connsiteX94" fmla="*/ 6036943 w 6127689"/>
              <a:gd name="connsiteY94" fmla="*/ 5329480 h 6858000"/>
              <a:gd name="connsiteX95" fmla="*/ 6037236 w 6127689"/>
              <a:gd name="connsiteY95" fmla="*/ 5329634 h 6858000"/>
              <a:gd name="connsiteX96" fmla="*/ 6038019 w 6127689"/>
              <a:gd name="connsiteY96" fmla="*/ 5336764 h 6858000"/>
              <a:gd name="connsiteX97" fmla="*/ 6037298 w 6127689"/>
              <a:gd name="connsiteY97" fmla="*/ 5341753 h 6858000"/>
              <a:gd name="connsiteX98" fmla="*/ 6037677 w 6127689"/>
              <a:gd name="connsiteY98" fmla="*/ 5354807 h 6858000"/>
              <a:gd name="connsiteX99" fmla="*/ 6039728 w 6127689"/>
              <a:gd name="connsiteY99" fmla="*/ 5359416 h 6858000"/>
              <a:gd name="connsiteX100" fmla="*/ 6043311 w 6127689"/>
              <a:gd name="connsiteY100" fmla="*/ 5361407 h 6858000"/>
              <a:gd name="connsiteX101" fmla="*/ 6042954 w 6127689"/>
              <a:gd name="connsiteY101" fmla="*/ 5362576 h 6858000"/>
              <a:gd name="connsiteX102" fmla="*/ 6053435 w 6127689"/>
              <a:gd name="connsiteY102" fmla="*/ 5387547 h 6858000"/>
              <a:gd name="connsiteX103" fmla="*/ 6065933 w 6127689"/>
              <a:gd name="connsiteY103" fmla="*/ 5443002 h 6858000"/>
              <a:gd name="connsiteX104" fmla="*/ 6068640 w 6127689"/>
              <a:gd name="connsiteY104" fmla="*/ 5474503 h 6858000"/>
              <a:gd name="connsiteX105" fmla="*/ 6080922 w 6127689"/>
              <a:gd name="connsiteY105" fmla="*/ 5561070 h 6858000"/>
              <a:gd name="connsiteX106" fmla="*/ 6096949 w 6127689"/>
              <a:gd name="connsiteY106" fmla="*/ 5648179 h 6858000"/>
              <a:gd name="connsiteX107" fmla="*/ 6125703 w 6127689"/>
              <a:gd name="connsiteY107" fmla="*/ 5692894 h 6858000"/>
              <a:gd name="connsiteX108" fmla="*/ 6126670 w 6127689"/>
              <a:gd name="connsiteY108" fmla="*/ 5697882 h 6858000"/>
              <a:gd name="connsiteX109" fmla="*/ 6124061 w 6127689"/>
              <a:gd name="connsiteY109" fmla="*/ 5710294 h 6858000"/>
              <a:gd name="connsiteX110" fmla="*/ 6122213 w 6127689"/>
              <a:gd name="connsiteY110" fmla="*/ 5714762 h 6858000"/>
              <a:gd name="connsiteX111" fmla="*/ 6121353 w 6127689"/>
              <a:gd name="connsiteY111" fmla="*/ 5721725 h 6858000"/>
              <a:gd name="connsiteX112" fmla="*/ 6121607 w 6127689"/>
              <a:gd name="connsiteY112" fmla="*/ 5721959 h 6858000"/>
              <a:gd name="connsiteX113" fmla="*/ 6120262 w 6127689"/>
              <a:gd name="connsiteY113" fmla="*/ 5728358 h 6858000"/>
              <a:gd name="connsiteX114" fmla="*/ 6127024 w 6127689"/>
              <a:gd name="connsiteY114" fmla="*/ 5786902 h 6858000"/>
              <a:gd name="connsiteX115" fmla="*/ 6127519 w 6127689"/>
              <a:gd name="connsiteY115" fmla="*/ 5865775 h 6858000"/>
              <a:gd name="connsiteX116" fmla="*/ 6119217 w 6127689"/>
              <a:gd name="connsiteY116" fmla="*/ 5888542 h 6858000"/>
              <a:gd name="connsiteX117" fmla="*/ 6102493 w 6127689"/>
              <a:gd name="connsiteY117" fmla="*/ 5928602 h 6858000"/>
              <a:gd name="connsiteX118" fmla="*/ 6056863 w 6127689"/>
              <a:gd name="connsiteY118" fmla="*/ 6000643 h 6858000"/>
              <a:gd name="connsiteX119" fmla="*/ 6045436 w 6127689"/>
              <a:gd name="connsiteY119" fmla="*/ 6124480 h 6858000"/>
              <a:gd name="connsiteX120" fmla="*/ 6030489 w 6127689"/>
              <a:gd name="connsiteY120" fmla="*/ 6317666 h 6858000"/>
              <a:gd name="connsiteX121" fmla="*/ 6007492 w 6127689"/>
              <a:gd name="connsiteY121" fmla="*/ 6440818 h 6858000"/>
              <a:gd name="connsiteX122" fmla="*/ 6009467 w 6127689"/>
              <a:gd name="connsiteY122" fmla="*/ 6487076 h 6858000"/>
              <a:gd name="connsiteX123" fmla="*/ 5995064 w 6127689"/>
              <a:gd name="connsiteY123" fmla="*/ 6540791 h 6858000"/>
              <a:gd name="connsiteX124" fmla="*/ 5996309 w 6127689"/>
              <a:gd name="connsiteY124" fmla="*/ 6543961 h 6858000"/>
              <a:gd name="connsiteX125" fmla="*/ 5996048 w 6127689"/>
              <a:gd name="connsiteY125" fmla="*/ 6555444 h 6858000"/>
              <a:gd name="connsiteX126" fmla="*/ 6002524 w 6127689"/>
              <a:gd name="connsiteY126" fmla="*/ 6560188 h 6858000"/>
              <a:gd name="connsiteX127" fmla="*/ 6006823 w 6127689"/>
              <a:gd name="connsiteY127" fmla="*/ 6578546 h 6858000"/>
              <a:gd name="connsiteX128" fmla="*/ 6004510 w 6127689"/>
              <a:gd name="connsiteY128" fmla="*/ 6599256 h 6858000"/>
              <a:gd name="connsiteX129" fmla="*/ 5986207 w 6127689"/>
              <a:gd name="connsiteY129" fmla="*/ 6695855 h 6858000"/>
              <a:gd name="connsiteX130" fmla="*/ 5979428 w 6127689"/>
              <a:gd name="connsiteY130" fmla="*/ 6754678 h 6858000"/>
              <a:gd name="connsiteX131" fmla="*/ 5983398 w 6127689"/>
              <a:gd name="connsiteY131" fmla="*/ 6778641 h 6858000"/>
              <a:gd name="connsiteX132" fmla="*/ 5984543 w 6127689"/>
              <a:gd name="connsiteY132" fmla="*/ 6811016 h 6858000"/>
              <a:gd name="connsiteX133" fmla="*/ 5981802 w 6127689"/>
              <a:gd name="connsiteY133" fmla="*/ 6838578 h 6858000"/>
              <a:gd name="connsiteX134" fmla="*/ 5979671 w 6127689"/>
              <a:gd name="connsiteY134" fmla="*/ 6858000 h 6858000"/>
              <a:gd name="connsiteX135" fmla="*/ 0 w 6127689"/>
              <a:gd name="connsiteY135" fmla="*/ 6858000 h 6858000"/>
              <a:gd name="connsiteX136" fmla="*/ 0 w 6127689"/>
              <a:gd name="connsiteY136"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898339 w 6127689"/>
              <a:gd name="connsiteY73" fmla="*/ 4140800 h 6858000"/>
              <a:gd name="connsiteX74" fmla="*/ 5903513 w 6127689"/>
              <a:gd name="connsiteY74" fmla="*/ 4187661 h 6858000"/>
              <a:gd name="connsiteX75" fmla="*/ 5917114 w 6127689"/>
              <a:gd name="connsiteY75" fmla="*/ 4213096 h 6858000"/>
              <a:gd name="connsiteX76" fmla="*/ 5924233 w 6127689"/>
              <a:gd name="connsiteY76" fmla="*/ 4242060 h 6858000"/>
              <a:gd name="connsiteX77" fmla="*/ 5928910 w 6127689"/>
              <a:gd name="connsiteY77" fmla="*/ 4300973 h 6858000"/>
              <a:gd name="connsiteX78" fmla="*/ 5939320 w 6127689"/>
              <a:gd name="connsiteY78" fmla="*/ 4340435 h 6858000"/>
              <a:gd name="connsiteX79" fmla="*/ 5946705 w 6127689"/>
              <a:gd name="connsiteY79" fmla="*/ 4428051 h 6858000"/>
              <a:gd name="connsiteX80" fmla="*/ 5949261 w 6127689"/>
              <a:gd name="connsiteY80" fmla="*/ 4449185 h 6858000"/>
              <a:gd name="connsiteX81" fmla="*/ 5968960 w 6127689"/>
              <a:gd name="connsiteY81" fmla="*/ 4482655 h 6858000"/>
              <a:gd name="connsiteX82" fmla="*/ 5980106 w 6127689"/>
              <a:gd name="connsiteY82" fmla="*/ 4585087 h 6858000"/>
              <a:gd name="connsiteX83" fmla="*/ 5998138 w 6127689"/>
              <a:gd name="connsiteY83" fmla="*/ 4697518 h 6858000"/>
              <a:gd name="connsiteX84" fmla="*/ 6013516 w 6127689"/>
              <a:gd name="connsiteY84" fmla="*/ 4786619 h 6858000"/>
              <a:gd name="connsiteX85" fmla="*/ 6025404 w 6127689"/>
              <a:gd name="connsiteY85" fmla="*/ 4858148 h 6858000"/>
              <a:gd name="connsiteX86" fmla="*/ 6007749 w 6127689"/>
              <a:gd name="connsiteY86" fmla="*/ 4964715 h 6858000"/>
              <a:gd name="connsiteX87" fmla="*/ 6005269 w 6127689"/>
              <a:gd name="connsiteY87" fmla="*/ 5150567 h 6858000"/>
              <a:gd name="connsiteX88" fmla="*/ 6001127 w 6127689"/>
              <a:gd name="connsiteY88" fmla="*/ 5164609 h 6858000"/>
              <a:gd name="connsiteX89" fmla="*/ 5996647 w 6127689"/>
              <a:gd name="connsiteY89" fmla="*/ 5185640 h 6858000"/>
              <a:gd name="connsiteX90" fmla="*/ 5998514 w 6127689"/>
              <a:gd name="connsiteY90" fmla="*/ 5189673 h 6858000"/>
              <a:gd name="connsiteX91" fmla="*/ 6018409 w 6127689"/>
              <a:gd name="connsiteY91" fmla="*/ 5227157 h 6858000"/>
              <a:gd name="connsiteX92" fmla="*/ 6036748 w 6127689"/>
              <a:gd name="connsiteY92" fmla="*/ 5322752 h 6858000"/>
              <a:gd name="connsiteX93" fmla="*/ 6036943 w 6127689"/>
              <a:gd name="connsiteY93" fmla="*/ 5329480 h 6858000"/>
              <a:gd name="connsiteX94" fmla="*/ 6037236 w 6127689"/>
              <a:gd name="connsiteY94" fmla="*/ 5329634 h 6858000"/>
              <a:gd name="connsiteX95" fmla="*/ 6038019 w 6127689"/>
              <a:gd name="connsiteY95" fmla="*/ 5336764 h 6858000"/>
              <a:gd name="connsiteX96" fmla="*/ 6037298 w 6127689"/>
              <a:gd name="connsiteY96" fmla="*/ 5341753 h 6858000"/>
              <a:gd name="connsiteX97" fmla="*/ 6037677 w 6127689"/>
              <a:gd name="connsiteY97" fmla="*/ 5354807 h 6858000"/>
              <a:gd name="connsiteX98" fmla="*/ 6039728 w 6127689"/>
              <a:gd name="connsiteY98" fmla="*/ 5359416 h 6858000"/>
              <a:gd name="connsiteX99" fmla="*/ 6043311 w 6127689"/>
              <a:gd name="connsiteY99" fmla="*/ 5361407 h 6858000"/>
              <a:gd name="connsiteX100" fmla="*/ 6042954 w 6127689"/>
              <a:gd name="connsiteY100" fmla="*/ 5362576 h 6858000"/>
              <a:gd name="connsiteX101" fmla="*/ 6053435 w 6127689"/>
              <a:gd name="connsiteY101" fmla="*/ 5387547 h 6858000"/>
              <a:gd name="connsiteX102" fmla="*/ 6065933 w 6127689"/>
              <a:gd name="connsiteY102" fmla="*/ 5443002 h 6858000"/>
              <a:gd name="connsiteX103" fmla="*/ 6068640 w 6127689"/>
              <a:gd name="connsiteY103" fmla="*/ 5474503 h 6858000"/>
              <a:gd name="connsiteX104" fmla="*/ 6080922 w 6127689"/>
              <a:gd name="connsiteY104" fmla="*/ 5561070 h 6858000"/>
              <a:gd name="connsiteX105" fmla="*/ 6096949 w 6127689"/>
              <a:gd name="connsiteY105" fmla="*/ 5648179 h 6858000"/>
              <a:gd name="connsiteX106" fmla="*/ 6125703 w 6127689"/>
              <a:gd name="connsiteY106" fmla="*/ 5692894 h 6858000"/>
              <a:gd name="connsiteX107" fmla="*/ 6126670 w 6127689"/>
              <a:gd name="connsiteY107" fmla="*/ 5697882 h 6858000"/>
              <a:gd name="connsiteX108" fmla="*/ 6124061 w 6127689"/>
              <a:gd name="connsiteY108" fmla="*/ 5710294 h 6858000"/>
              <a:gd name="connsiteX109" fmla="*/ 6122213 w 6127689"/>
              <a:gd name="connsiteY109" fmla="*/ 5714762 h 6858000"/>
              <a:gd name="connsiteX110" fmla="*/ 6121353 w 6127689"/>
              <a:gd name="connsiteY110" fmla="*/ 5721725 h 6858000"/>
              <a:gd name="connsiteX111" fmla="*/ 6121607 w 6127689"/>
              <a:gd name="connsiteY111" fmla="*/ 5721959 h 6858000"/>
              <a:gd name="connsiteX112" fmla="*/ 6120262 w 6127689"/>
              <a:gd name="connsiteY112" fmla="*/ 5728358 h 6858000"/>
              <a:gd name="connsiteX113" fmla="*/ 6127024 w 6127689"/>
              <a:gd name="connsiteY113" fmla="*/ 5786902 h 6858000"/>
              <a:gd name="connsiteX114" fmla="*/ 6127519 w 6127689"/>
              <a:gd name="connsiteY114" fmla="*/ 5865775 h 6858000"/>
              <a:gd name="connsiteX115" fmla="*/ 6119217 w 6127689"/>
              <a:gd name="connsiteY115" fmla="*/ 5888542 h 6858000"/>
              <a:gd name="connsiteX116" fmla="*/ 6102493 w 6127689"/>
              <a:gd name="connsiteY116" fmla="*/ 5928602 h 6858000"/>
              <a:gd name="connsiteX117" fmla="*/ 6056863 w 6127689"/>
              <a:gd name="connsiteY117" fmla="*/ 6000643 h 6858000"/>
              <a:gd name="connsiteX118" fmla="*/ 6045436 w 6127689"/>
              <a:gd name="connsiteY118" fmla="*/ 6124480 h 6858000"/>
              <a:gd name="connsiteX119" fmla="*/ 6030489 w 6127689"/>
              <a:gd name="connsiteY119" fmla="*/ 6317666 h 6858000"/>
              <a:gd name="connsiteX120" fmla="*/ 6007492 w 6127689"/>
              <a:gd name="connsiteY120" fmla="*/ 6440818 h 6858000"/>
              <a:gd name="connsiteX121" fmla="*/ 6009467 w 6127689"/>
              <a:gd name="connsiteY121" fmla="*/ 6487076 h 6858000"/>
              <a:gd name="connsiteX122" fmla="*/ 5995064 w 6127689"/>
              <a:gd name="connsiteY122" fmla="*/ 6540791 h 6858000"/>
              <a:gd name="connsiteX123" fmla="*/ 5996309 w 6127689"/>
              <a:gd name="connsiteY123" fmla="*/ 6543961 h 6858000"/>
              <a:gd name="connsiteX124" fmla="*/ 5996048 w 6127689"/>
              <a:gd name="connsiteY124" fmla="*/ 6555444 h 6858000"/>
              <a:gd name="connsiteX125" fmla="*/ 6002524 w 6127689"/>
              <a:gd name="connsiteY125" fmla="*/ 6560188 h 6858000"/>
              <a:gd name="connsiteX126" fmla="*/ 6006823 w 6127689"/>
              <a:gd name="connsiteY126" fmla="*/ 6578546 h 6858000"/>
              <a:gd name="connsiteX127" fmla="*/ 6004510 w 6127689"/>
              <a:gd name="connsiteY127" fmla="*/ 6599256 h 6858000"/>
              <a:gd name="connsiteX128" fmla="*/ 5986207 w 6127689"/>
              <a:gd name="connsiteY128" fmla="*/ 6695855 h 6858000"/>
              <a:gd name="connsiteX129" fmla="*/ 5979428 w 6127689"/>
              <a:gd name="connsiteY129" fmla="*/ 6754678 h 6858000"/>
              <a:gd name="connsiteX130" fmla="*/ 5983398 w 6127689"/>
              <a:gd name="connsiteY130" fmla="*/ 6778641 h 6858000"/>
              <a:gd name="connsiteX131" fmla="*/ 5984543 w 6127689"/>
              <a:gd name="connsiteY131" fmla="*/ 6811016 h 6858000"/>
              <a:gd name="connsiteX132" fmla="*/ 5981802 w 6127689"/>
              <a:gd name="connsiteY132" fmla="*/ 6838578 h 6858000"/>
              <a:gd name="connsiteX133" fmla="*/ 5979671 w 6127689"/>
              <a:gd name="connsiteY133" fmla="*/ 6858000 h 6858000"/>
              <a:gd name="connsiteX134" fmla="*/ 0 w 6127689"/>
              <a:gd name="connsiteY134" fmla="*/ 6858000 h 6858000"/>
              <a:gd name="connsiteX135" fmla="*/ 0 w 6127689"/>
              <a:gd name="connsiteY135"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903513 w 6127689"/>
              <a:gd name="connsiteY73" fmla="*/ 4187661 h 6858000"/>
              <a:gd name="connsiteX74" fmla="*/ 5917114 w 6127689"/>
              <a:gd name="connsiteY74" fmla="*/ 4213096 h 6858000"/>
              <a:gd name="connsiteX75" fmla="*/ 5924233 w 6127689"/>
              <a:gd name="connsiteY75" fmla="*/ 4242060 h 6858000"/>
              <a:gd name="connsiteX76" fmla="*/ 5928910 w 6127689"/>
              <a:gd name="connsiteY76" fmla="*/ 4300973 h 6858000"/>
              <a:gd name="connsiteX77" fmla="*/ 5939320 w 6127689"/>
              <a:gd name="connsiteY77" fmla="*/ 4340435 h 6858000"/>
              <a:gd name="connsiteX78" fmla="*/ 5946705 w 6127689"/>
              <a:gd name="connsiteY78" fmla="*/ 4428051 h 6858000"/>
              <a:gd name="connsiteX79" fmla="*/ 5949261 w 6127689"/>
              <a:gd name="connsiteY79" fmla="*/ 4449185 h 6858000"/>
              <a:gd name="connsiteX80" fmla="*/ 5968960 w 6127689"/>
              <a:gd name="connsiteY80" fmla="*/ 4482655 h 6858000"/>
              <a:gd name="connsiteX81" fmla="*/ 5980106 w 6127689"/>
              <a:gd name="connsiteY81" fmla="*/ 4585087 h 6858000"/>
              <a:gd name="connsiteX82" fmla="*/ 5998138 w 6127689"/>
              <a:gd name="connsiteY82" fmla="*/ 4697518 h 6858000"/>
              <a:gd name="connsiteX83" fmla="*/ 6013516 w 6127689"/>
              <a:gd name="connsiteY83" fmla="*/ 4786619 h 6858000"/>
              <a:gd name="connsiteX84" fmla="*/ 6025404 w 6127689"/>
              <a:gd name="connsiteY84" fmla="*/ 4858148 h 6858000"/>
              <a:gd name="connsiteX85" fmla="*/ 6007749 w 6127689"/>
              <a:gd name="connsiteY85" fmla="*/ 4964715 h 6858000"/>
              <a:gd name="connsiteX86" fmla="*/ 6005269 w 6127689"/>
              <a:gd name="connsiteY86" fmla="*/ 5150567 h 6858000"/>
              <a:gd name="connsiteX87" fmla="*/ 6001127 w 6127689"/>
              <a:gd name="connsiteY87" fmla="*/ 5164609 h 6858000"/>
              <a:gd name="connsiteX88" fmla="*/ 5996647 w 6127689"/>
              <a:gd name="connsiteY88" fmla="*/ 5185640 h 6858000"/>
              <a:gd name="connsiteX89" fmla="*/ 5998514 w 6127689"/>
              <a:gd name="connsiteY89" fmla="*/ 5189673 h 6858000"/>
              <a:gd name="connsiteX90" fmla="*/ 6018409 w 6127689"/>
              <a:gd name="connsiteY90" fmla="*/ 5227157 h 6858000"/>
              <a:gd name="connsiteX91" fmla="*/ 6036748 w 6127689"/>
              <a:gd name="connsiteY91" fmla="*/ 5322752 h 6858000"/>
              <a:gd name="connsiteX92" fmla="*/ 6036943 w 6127689"/>
              <a:gd name="connsiteY92" fmla="*/ 5329480 h 6858000"/>
              <a:gd name="connsiteX93" fmla="*/ 6037236 w 6127689"/>
              <a:gd name="connsiteY93" fmla="*/ 5329634 h 6858000"/>
              <a:gd name="connsiteX94" fmla="*/ 6038019 w 6127689"/>
              <a:gd name="connsiteY94" fmla="*/ 5336764 h 6858000"/>
              <a:gd name="connsiteX95" fmla="*/ 6037298 w 6127689"/>
              <a:gd name="connsiteY95" fmla="*/ 5341753 h 6858000"/>
              <a:gd name="connsiteX96" fmla="*/ 6037677 w 6127689"/>
              <a:gd name="connsiteY96" fmla="*/ 5354807 h 6858000"/>
              <a:gd name="connsiteX97" fmla="*/ 6039728 w 6127689"/>
              <a:gd name="connsiteY97" fmla="*/ 5359416 h 6858000"/>
              <a:gd name="connsiteX98" fmla="*/ 6043311 w 6127689"/>
              <a:gd name="connsiteY98" fmla="*/ 5361407 h 6858000"/>
              <a:gd name="connsiteX99" fmla="*/ 6042954 w 6127689"/>
              <a:gd name="connsiteY99" fmla="*/ 5362576 h 6858000"/>
              <a:gd name="connsiteX100" fmla="*/ 6053435 w 6127689"/>
              <a:gd name="connsiteY100" fmla="*/ 5387547 h 6858000"/>
              <a:gd name="connsiteX101" fmla="*/ 6065933 w 6127689"/>
              <a:gd name="connsiteY101" fmla="*/ 5443002 h 6858000"/>
              <a:gd name="connsiteX102" fmla="*/ 6068640 w 6127689"/>
              <a:gd name="connsiteY102" fmla="*/ 5474503 h 6858000"/>
              <a:gd name="connsiteX103" fmla="*/ 6080922 w 6127689"/>
              <a:gd name="connsiteY103" fmla="*/ 5561070 h 6858000"/>
              <a:gd name="connsiteX104" fmla="*/ 6096949 w 6127689"/>
              <a:gd name="connsiteY104" fmla="*/ 5648179 h 6858000"/>
              <a:gd name="connsiteX105" fmla="*/ 6125703 w 6127689"/>
              <a:gd name="connsiteY105" fmla="*/ 5692894 h 6858000"/>
              <a:gd name="connsiteX106" fmla="*/ 6126670 w 6127689"/>
              <a:gd name="connsiteY106" fmla="*/ 5697882 h 6858000"/>
              <a:gd name="connsiteX107" fmla="*/ 6124061 w 6127689"/>
              <a:gd name="connsiteY107" fmla="*/ 5710294 h 6858000"/>
              <a:gd name="connsiteX108" fmla="*/ 6122213 w 6127689"/>
              <a:gd name="connsiteY108" fmla="*/ 5714762 h 6858000"/>
              <a:gd name="connsiteX109" fmla="*/ 6121353 w 6127689"/>
              <a:gd name="connsiteY109" fmla="*/ 5721725 h 6858000"/>
              <a:gd name="connsiteX110" fmla="*/ 6121607 w 6127689"/>
              <a:gd name="connsiteY110" fmla="*/ 5721959 h 6858000"/>
              <a:gd name="connsiteX111" fmla="*/ 6120262 w 6127689"/>
              <a:gd name="connsiteY111" fmla="*/ 5728358 h 6858000"/>
              <a:gd name="connsiteX112" fmla="*/ 6127024 w 6127689"/>
              <a:gd name="connsiteY112" fmla="*/ 5786902 h 6858000"/>
              <a:gd name="connsiteX113" fmla="*/ 6127519 w 6127689"/>
              <a:gd name="connsiteY113" fmla="*/ 5865775 h 6858000"/>
              <a:gd name="connsiteX114" fmla="*/ 6119217 w 6127689"/>
              <a:gd name="connsiteY114" fmla="*/ 5888542 h 6858000"/>
              <a:gd name="connsiteX115" fmla="*/ 6102493 w 6127689"/>
              <a:gd name="connsiteY115" fmla="*/ 5928602 h 6858000"/>
              <a:gd name="connsiteX116" fmla="*/ 6056863 w 6127689"/>
              <a:gd name="connsiteY116" fmla="*/ 6000643 h 6858000"/>
              <a:gd name="connsiteX117" fmla="*/ 6045436 w 6127689"/>
              <a:gd name="connsiteY117" fmla="*/ 6124480 h 6858000"/>
              <a:gd name="connsiteX118" fmla="*/ 6030489 w 6127689"/>
              <a:gd name="connsiteY118" fmla="*/ 6317666 h 6858000"/>
              <a:gd name="connsiteX119" fmla="*/ 6007492 w 6127689"/>
              <a:gd name="connsiteY119" fmla="*/ 6440818 h 6858000"/>
              <a:gd name="connsiteX120" fmla="*/ 6009467 w 6127689"/>
              <a:gd name="connsiteY120" fmla="*/ 6487076 h 6858000"/>
              <a:gd name="connsiteX121" fmla="*/ 5995064 w 6127689"/>
              <a:gd name="connsiteY121" fmla="*/ 6540791 h 6858000"/>
              <a:gd name="connsiteX122" fmla="*/ 5996309 w 6127689"/>
              <a:gd name="connsiteY122" fmla="*/ 6543961 h 6858000"/>
              <a:gd name="connsiteX123" fmla="*/ 5996048 w 6127689"/>
              <a:gd name="connsiteY123" fmla="*/ 6555444 h 6858000"/>
              <a:gd name="connsiteX124" fmla="*/ 6002524 w 6127689"/>
              <a:gd name="connsiteY124" fmla="*/ 6560188 h 6858000"/>
              <a:gd name="connsiteX125" fmla="*/ 6006823 w 6127689"/>
              <a:gd name="connsiteY125" fmla="*/ 6578546 h 6858000"/>
              <a:gd name="connsiteX126" fmla="*/ 6004510 w 6127689"/>
              <a:gd name="connsiteY126" fmla="*/ 6599256 h 6858000"/>
              <a:gd name="connsiteX127" fmla="*/ 5986207 w 6127689"/>
              <a:gd name="connsiteY127" fmla="*/ 6695855 h 6858000"/>
              <a:gd name="connsiteX128" fmla="*/ 5979428 w 6127689"/>
              <a:gd name="connsiteY128" fmla="*/ 6754678 h 6858000"/>
              <a:gd name="connsiteX129" fmla="*/ 5983398 w 6127689"/>
              <a:gd name="connsiteY129" fmla="*/ 6778641 h 6858000"/>
              <a:gd name="connsiteX130" fmla="*/ 5984543 w 6127689"/>
              <a:gd name="connsiteY130" fmla="*/ 6811016 h 6858000"/>
              <a:gd name="connsiteX131" fmla="*/ 5981802 w 6127689"/>
              <a:gd name="connsiteY131" fmla="*/ 6838578 h 6858000"/>
              <a:gd name="connsiteX132" fmla="*/ 5979671 w 6127689"/>
              <a:gd name="connsiteY132" fmla="*/ 6858000 h 6858000"/>
              <a:gd name="connsiteX133" fmla="*/ 0 w 6127689"/>
              <a:gd name="connsiteY133" fmla="*/ 6858000 h 6858000"/>
              <a:gd name="connsiteX134" fmla="*/ 0 w 6127689"/>
              <a:gd name="connsiteY134"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903513 w 6127689"/>
              <a:gd name="connsiteY73" fmla="*/ 4187661 h 6858000"/>
              <a:gd name="connsiteX74" fmla="*/ 5917114 w 6127689"/>
              <a:gd name="connsiteY74" fmla="*/ 4213096 h 6858000"/>
              <a:gd name="connsiteX75" fmla="*/ 5924233 w 6127689"/>
              <a:gd name="connsiteY75" fmla="*/ 4242060 h 6858000"/>
              <a:gd name="connsiteX76" fmla="*/ 5928910 w 6127689"/>
              <a:gd name="connsiteY76" fmla="*/ 4300973 h 6858000"/>
              <a:gd name="connsiteX77" fmla="*/ 5939320 w 6127689"/>
              <a:gd name="connsiteY77" fmla="*/ 4340435 h 6858000"/>
              <a:gd name="connsiteX78" fmla="*/ 5946705 w 6127689"/>
              <a:gd name="connsiteY78" fmla="*/ 4428051 h 6858000"/>
              <a:gd name="connsiteX79" fmla="*/ 5949261 w 6127689"/>
              <a:gd name="connsiteY79" fmla="*/ 4449185 h 6858000"/>
              <a:gd name="connsiteX80" fmla="*/ 5968960 w 6127689"/>
              <a:gd name="connsiteY80" fmla="*/ 4482655 h 6858000"/>
              <a:gd name="connsiteX81" fmla="*/ 5980106 w 6127689"/>
              <a:gd name="connsiteY81" fmla="*/ 4585087 h 6858000"/>
              <a:gd name="connsiteX82" fmla="*/ 5998138 w 6127689"/>
              <a:gd name="connsiteY82" fmla="*/ 4697518 h 6858000"/>
              <a:gd name="connsiteX83" fmla="*/ 6013516 w 6127689"/>
              <a:gd name="connsiteY83" fmla="*/ 4786619 h 6858000"/>
              <a:gd name="connsiteX84" fmla="*/ 6025404 w 6127689"/>
              <a:gd name="connsiteY84" fmla="*/ 4858148 h 6858000"/>
              <a:gd name="connsiteX85" fmla="*/ 6007749 w 6127689"/>
              <a:gd name="connsiteY85" fmla="*/ 4964715 h 6858000"/>
              <a:gd name="connsiteX86" fmla="*/ 6005269 w 6127689"/>
              <a:gd name="connsiteY86" fmla="*/ 5150567 h 6858000"/>
              <a:gd name="connsiteX87" fmla="*/ 6001127 w 6127689"/>
              <a:gd name="connsiteY87" fmla="*/ 5164609 h 6858000"/>
              <a:gd name="connsiteX88" fmla="*/ 5996647 w 6127689"/>
              <a:gd name="connsiteY88" fmla="*/ 5185640 h 6858000"/>
              <a:gd name="connsiteX89" fmla="*/ 5998514 w 6127689"/>
              <a:gd name="connsiteY89" fmla="*/ 5189673 h 6858000"/>
              <a:gd name="connsiteX90" fmla="*/ 6018409 w 6127689"/>
              <a:gd name="connsiteY90" fmla="*/ 5227157 h 6858000"/>
              <a:gd name="connsiteX91" fmla="*/ 6036748 w 6127689"/>
              <a:gd name="connsiteY91" fmla="*/ 5322752 h 6858000"/>
              <a:gd name="connsiteX92" fmla="*/ 6036943 w 6127689"/>
              <a:gd name="connsiteY92" fmla="*/ 5329480 h 6858000"/>
              <a:gd name="connsiteX93" fmla="*/ 6037236 w 6127689"/>
              <a:gd name="connsiteY93" fmla="*/ 5329634 h 6858000"/>
              <a:gd name="connsiteX94" fmla="*/ 6038019 w 6127689"/>
              <a:gd name="connsiteY94" fmla="*/ 5336764 h 6858000"/>
              <a:gd name="connsiteX95" fmla="*/ 6037298 w 6127689"/>
              <a:gd name="connsiteY95" fmla="*/ 5341753 h 6858000"/>
              <a:gd name="connsiteX96" fmla="*/ 6037677 w 6127689"/>
              <a:gd name="connsiteY96" fmla="*/ 5354807 h 6858000"/>
              <a:gd name="connsiteX97" fmla="*/ 6039728 w 6127689"/>
              <a:gd name="connsiteY97" fmla="*/ 5359416 h 6858000"/>
              <a:gd name="connsiteX98" fmla="*/ 6043311 w 6127689"/>
              <a:gd name="connsiteY98" fmla="*/ 5361407 h 6858000"/>
              <a:gd name="connsiteX99" fmla="*/ 6053435 w 6127689"/>
              <a:gd name="connsiteY99" fmla="*/ 5387547 h 6858000"/>
              <a:gd name="connsiteX100" fmla="*/ 6065933 w 6127689"/>
              <a:gd name="connsiteY100" fmla="*/ 5443002 h 6858000"/>
              <a:gd name="connsiteX101" fmla="*/ 6068640 w 6127689"/>
              <a:gd name="connsiteY101" fmla="*/ 5474503 h 6858000"/>
              <a:gd name="connsiteX102" fmla="*/ 6080922 w 6127689"/>
              <a:gd name="connsiteY102" fmla="*/ 5561070 h 6858000"/>
              <a:gd name="connsiteX103" fmla="*/ 6096949 w 6127689"/>
              <a:gd name="connsiteY103" fmla="*/ 5648179 h 6858000"/>
              <a:gd name="connsiteX104" fmla="*/ 6125703 w 6127689"/>
              <a:gd name="connsiteY104" fmla="*/ 5692894 h 6858000"/>
              <a:gd name="connsiteX105" fmla="*/ 6126670 w 6127689"/>
              <a:gd name="connsiteY105" fmla="*/ 5697882 h 6858000"/>
              <a:gd name="connsiteX106" fmla="*/ 6124061 w 6127689"/>
              <a:gd name="connsiteY106" fmla="*/ 5710294 h 6858000"/>
              <a:gd name="connsiteX107" fmla="*/ 6122213 w 6127689"/>
              <a:gd name="connsiteY107" fmla="*/ 5714762 h 6858000"/>
              <a:gd name="connsiteX108" fmla="*/ 6121353 w 6127689"/>
              <a:gd name="connsiteY108" fmla="*/ 5721725 h 6858000"/>
              <a:gd name="connsiteX109" fmla="*/ 6121607 w 6127689"/>
              <a:gd name="connsiteY109" fmla="*/ 5721959 h 6858000"/>
              <a:gd name="connsiteX110" fmla="*/ 6120262 w 6127689"/>
              <a:gd name="connsiteY110" fmla="*/ 5728358 h 6858000"/>
              <a:gd name="connsiteX111" fmla="*/ 6127024 w 6127689"/>
              <a:gd name="connsiteY111" fmla="*/ 5786902 h 6858000"/>
              <a:gd name="connsiteX112" fmla="*/ 6127519 w 6127689"/>
              <a:gd name="connsiteY112" fmla="*/ 5865775 h 6858000"/>
              <a:gd name="connsiteX113" fmla="*/ 6119217 w 6127689"/>
              <a:gd name="connsiteY113" fmla="*/ 5888542 h 6858000"/>
              <a:gd name="connsiteX114" fmla="*/ 6102493 w 6127689"/>
              <a:gd name="connsiteY114" fmla="*/ 5928602 h 6858000"/>
              <a:gd name="connsiteX115" fmla="*/ 6056863 w 6127689"/>
              <a:gd name="connsiteY115" fmla="*/ 6000643 h 6858000"/>
              <a:gd name="connsiteX116" fmla="*/ 6045436 w 6127689"/>
              <a:gd name="connsiteY116" fmla="*/ 6124480 h 6858000"/>
              <a:gd name="connsiteX117" fmla="*/ 6030489 w 6127689"/>
              <a:gd name="connsiteY117" fmla="*/ 6317666 h 6858000"/>
              <a:gd name="connsiteX118" fmla="*/ 6007492 w 6127689"/>
              <a:gd name="connsiteY118" fmla="*/ 6440818 h 6858000"/>
              <a:gd name="connsiteX119" fmla="*/ 6009467 w 6127689"/>
              <a:gd name="connsiteY119" fmla="*/ 6487076 h 6858000"/>
              <a:gd name="connsiteX120" fmla="*/ 5995064 w 6127689"/>
              <a:gd name="connsiteY120" fmla="*/ 6540791 h 6858000"/>
              <a:gd name="connsiteX121" fmla="*/ 5996309 w 6127689"/>
              <a:gd name="connsiteY121" fmla="*/ 6543961 h 6858000"/>
              <a:gd name="connsiteX122" fmla="*/ 5996048 w 6127689"/>
              <a:gd name="connsiteY122" fmla="*/ 6555444 h 6858000"/>
              <a:gd name="connsiteX123" fmla="*/ 6002524 w 6127689"/>
              <a:gd name="connsiteY123" fmla="*/ 6560188 h 6858000"/>
              <a:gd name="connsiteX124" fmla="*/ 6006823 w 6127689"/>
              <a:gd name="connsiteY124" fmla="*/ 6578546 h 6858000"/>
              <a:gd name="connsiteX125" fmla="*/ 6004510 w 6127689"/>
              <a:gd name="connsiteY125" fmla="*/ 6599256 h 6858000"/>
              <a:gd name="connsiteX126" fmla="*/ 5986207 w 6127689"/>
              <a:gd name="connsiteY126" fmla="*/ 6695855 h 6858000"/>
              <a:gd name="connsiteX127" fmla="*/ 5979428 w 6127689"/>
              <a:gd name="connsiteY127" fmla="*/ 6754678 h 6858000"/>
              <a:gd name="connsiteX128" fmla="*/ 5983398 w 6127689"/>
              <a:gd name="connsiteY128" fmla="*/ 6778641 h 6858000"/>
              <a:gd name="connsiteX129" fmla="*/ 5984543 w 6127689"/>
              <a:gd name="connsiteY129" fmla="*/ 6811016 h 6858000"/>
              <a:gd name="connsiteX130" fmla="*/ 5981802 w 6127689"/>
              <a:gd name="connsiteY130" fmla="*/ 6838578 h 6858000"/>
              <a:gd name="connsiteX131" fmla="*/ 5979671 w 6127689"/>
              <a:gd name="connsiteY131" fmla="*/ 6858000 h 6858000"/>
              <a:gd name="connsiteX132" fmla="*/ 0 w 6127689"/>
              <a:gd name="connsiteY132" fmla="*/ 6858000 h 6858000"/>
              <a:gd name="connsiteX133" fmla="*/ 0 w 6127689"/>
              <a:gd name="connsiteY133"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903513 w 6127689"/>
              <a:gd name="connsiteY73" fmla="*/ 4187661 h 6858000"/>
              <a:gd name="connsiteX74" fmla="*/ 5917114 w 6127689"/>
              <a:gd name="connsiteY74" fmla="*/ 4213096 h 6858000"/>
              <a:gd name="connsiteX75" fmla="*/ 5924233 w 6127689"/>
              <a:gd name="connsiteY75" fmla="*/ 4242060 h 6858000"/>
              <a:gd name="connsiteX76" fmla="*/ 5928910 w 6127689"/>
              <a:gd name="connsiteY76" fmla="*/ 4300973 h 6858000"/>
              <a:gd name="connsiteX77" fmla="*/ 5939320 w 6127689"/>
              <a:gd name="connsiteY77" fmla="*/ 4340435 h 6858000"/>
              <a:gd name="connsiteX78" fmla="*/ 5946705 w 6127689"/>
              <a:gd name="connsiteY78" fmla="*/ 4428051 h 6858000"/>
              <a:gd name="connsiteX79" fmla="*/ 5949261 w 6127689"/>
              <a:gd name="connsiteY79" fmla="*/ 4449185 h 6858000"/>
              <a:gd name="connsiteX80" fmla="*/ 5968960 w 6127689"/>
              <a:gd name="connsiteY80" fmla="*/ 4482655 h 6858000"/>
              <a:gd name="connsiteX81" fmla="*/ 5980106 w 6127689"/>
              <a:gd name="connsiteY81" fmla="*/ 4585087 h 6858000"/>
              <a:gd name="connsiteX82" fmla="*/ 5998138 w 6127689"/>
              <a:gd name="connsiteY82" fmla="*/ 4697518 h 6858000"/>
              <a:gd name="connsiteX83" fmla="*/ 6013516 w 6127689"/>
              <a:gd name="connsiteY83" fmla="*/ 4786619 h 6858000"/>
              <a:gd name="connsiteX84" fmla="*/ 6025404 w 6127689"/>
              <a:gd name="connsiteY84" fmla="*/ 4858148 h 6858000"/>
              <a:gd name="connsiteX85" fmla="*/ 6007749 w 6127689"/>
              <a:gd name="connsiteY85" fmla="*/ 4964715 h 6858000"/>
              <a:gd name="connsiteX86" fmla="*/ 6005269 w 6127689"/>
              <a:gd name="connsiteY86" fmla="*/ 5150567 h 6858000"/>
              <a:gd name="connsiteX87" fmla="*/ 6001127 w 6127689"/>
              <a:gd name="connsiteY87" fmla="*/ 5164609 h 6858000"/>
              <a:gd name="connsiteX88" fmla="*/ 5996647 w 6127689"/>
              <a:gd name="connsiteY88" fmla="*/ 5185640 h 6858000"/>
              <a:gd name="connsiteX89" fmla="*/ 5998514 w 6127689"/>
              <a:gd name="connsiteY89" fmla="*/ 5189673 h 6858000"/>
              <a:gd name="connsiteX90" fmla="*/ 6018409 w 6127689"/>
              <a:gd name="connsiteY90" fmla="*/ 5227157 h 6858000"/>
              <a:gd name="connsiteX91" fmla="*/ 6036748 w 6127689"/>
              <a:gd name="connsiteY91" fmla="*/ 5322752 h 6858000"/>
              <a:gd name="connsiteX92" fmla="*/ 6036943 w 6127689"/>
              <a:gd name="connsiteY92" fmla="*/ 5329480 h 6858000"/>
              <a:gd name="connsiteX93" fmla="*/ 6037236 w 6127689"/>
              <a:gd name="connsiteY93" fmla="*/ 5329634 h 6858000"/>
              <a:gd name="connsiteX94" fmla="*/ 6038019 w 6127689"/>
              <a:gd name="connsiteY94" fmla="*/ 5336764 h 6858000"/>
              <a:gd name="connsiteX95" fmla="*/ 6037677 w 6127689"/>
              <a:gd name="connsiteY95" fmla="*/ 5354807 h 6858000"/>
              <a:gd name="connsiteX96" fmla="*/ 6039728 w 6127689"/>
              <a:gd name="connsiteY96" fmla="*/ 5359416 h 6858000"/>
              <a:gd name="connsiteX97" fmla="*/ 6043311 w 6127689"/>
              <a:gd name="connsiteY97" fmla="*/ 5361407 h 6858000"/>
              <a:gd name="connsiteX98" fmla="*/ 6053435 w 6127689"/>
              <a:gd name="connsiteY98" fmla="*/ 5387547 h 6858000"/>
              <a:gd name="connsiteX99" fmla="*/ 6065933 w 6127689"/>
              <a:gd name="connsiteY99" fmla="*/ 5443002 h 6858000"/>
              <a:gd name="connsiteX100" fmla="*/ 6068640 w 6127689"/>
              <a:gd name="connsiteY100" fmla="*/ 5474503 h 6858000"/>
              <a:gd name="connsiteX101" fmla="*/ 6080922 w 6127689"/>
              <a:gd name="connsiteY101" fmla="*/ 5561070 h 6858000"/>
              <a:gd name="connsiteX102" fmla="*/ 6096949 w 6127689"/>
              <a:gd name="connsiteY102" fmla="*/ 5648179 h 6858000"/>
              <a:gd name="connsiteX103" fmla="*/ 6125703 w 6127689"/>
              <a:gd name="connsiteY103" fmla="*/ 5692894 h 6858000"/>
              <a:gd name="connsiteX104" fmla="*/ 6126670 w 6127689"/>
              <a:gd name="connsiteY104" fmla="*/ 5697882 h 6858000"/>
              <a:gd name="connsiteX105" fmla="*/ 6124061 w 6127689"/>
              <a:gd name="connsiteY105" fmla="*/ 5710294 h 6858000"/>
              <a:gd name="connsiteX106" fmla="*/ 6122213 w 6127689"/>
              <a:gd name="connsiteY106" fmla="*/ 5714762 h 6858000"/>
              <a:gd name="connsiteX107" fmla="*/ 6121353 w 6127689"/>
              <a:gd name="connsiteY107" fmla="*/ 5721725 h 6858000"/>
              <a:gd name="connsiteX108" fmla="*/ 6121607 w 6127689"/>
              <a:gd name="connsiteY108" fmla="*/ 5721959 h 6858000"/>
              <a:gd name="connsiteX109" fmla="*/ 6120262 w 6127689"/>
              <a:gd name="connsiteY109" fmla="*/ 5728358 h 6858000"/>
              <a:gd name="connsiteX110" fmla="*/ 6127024 w 6127689"/>
              <a:gd name="connsiteY110" fmla="*/ 5786902 h 6858000"/>
              <a:gd name="connsiteX111" fmla="*/ 6127519 w 6127689"/>
              <a:gd name="connsiteY111" fmla="*/ 5865775 h 6858000"/>
              <a:gd name="connsiteX112" fmla="*/ 6119217 w 6127689"/>
              <a:gd name="connsiteY112" fmla="*/ 5888542 h 6858000"/>
              <a:gd name="connsiteX113" fmla="*/ 6102493 w 6127689"/>
              <a:gd name="connsiteY113" fmla="*/ 5928602 h 6858000"/>
              <a:gd name="connsiteX114" fmla="*/ 6056863 w 6127689"/>
              <a:gd name="connsiteY114" fmla="*/ 6000643 h 6858000"/>
              <a:gd name="connsiteX115" fmla="*/ 6045436 w 6127689"/>
              <a:gd name="connsiteY115" fmla="*/ 6124480 h 6858000"/>
              <a:gd name="connsiteX116" fmla="*/ 6030489 w 6127689"/>
              <a:gd name="connsiteY116" fmla="*/ 6317666 h 6858000"/>
              <a:gd name="connsiteX117" fmla="*/ 6007492 w 6127689"/>
              <a:gd name="connsiteY117" fmla="*/ 6440818 h 6858000"/>
              <a:gd name="connsiteX118" fmla="*/ 6009467 w 6127689"/>
              <a:gd name="connsiteY118" fmla="*/ 6487076 h 6858000"/>
              <a:gd name="connsiteX119" fmla="*/ 5995064 w 6127689"/>
              <a:gd name="connsiteY119" fmla="*/ 6540791 h 6858000"/>
              <a:gd name="connsiteX120" fmla="*/ 5996309 w 6127689"/>
              <a:gd name="connsiteY120" fmla="*/ 6543961 h 6858000"/>
              <a:gd name="connsiteX121" fmla="*/ 5996048 w 6127689"/>
              <a:gd name="connsiteY121" fmla="*/ 6555444 h 6858000"/>
              <a:gd name="connsiteX122" fmla="*/ 6002524 w 6127689"/>
              <a:gd name="connsiteY122" fmla="*/ 6560188 h 6858000"/>
              <a:gd name="connsiteX123" fmla="*/ 6006823 w 6127689"/>
              <a:gd name="connsiteY123" fmla="*/ 6578546 h 6858000"/>
              <a:gd name="connsiteX124" fmla="*/ 6004510 w 6127689"/>
              <a:gd name="connsiteY124" fmla="*/ 6599256 h 6858000"/>
              <a:gd name="connsiteX125" fmla="*/ 5986207 w 6127689"/>
              <a:gd name="connsiteY125" fmla="*/ 6695855 h 6858000"/>
              <a:gd name="connsiteX126" fmla="*/ 5979428 w 6127689"/>
              <a:gd name="connsiteY126" fmla="*/ 6754678 h 6858000"/>
              <a:gd name="connsiteX127" fmla="*/ 5983398 w 6127689"/>
              <a:gd name="connsiteY127" fmla="*/ 6778641 h 6858000"/>
              <a:gd name="connsiteX128" fmla="*/ 5984543 w 6127689"/>
              <a:gd name="connsiteY128" fmla="*/ 6811016 h 6858000"/>
              <a:gd name="connsiteX129" fmla="*/ 5981802 w 6127689"/>
              <a:gd name="connsiteY129" fmla="*/ 6838578 h 6858000"/>
              <a:gd name="connsiteX130" fmla="*/ 5979671 w 6127689"/>
              <a:gd name="connsiteY130" fmla="*/ 6858000 h 6858000"/>
              <a:gd name="connsiteX131" fmla="*/ 0 w 6127689"/>
              <a:gd name="connsiteY131" fmla="*/ 6858000 h 6858000"/>
              <a:gd name="connsiteX132" fmla="*/ 0 w 6127689"/>
              <a:gd name="connsiteY132"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903513 w 6127689"/>
              <a:gd name="connsiteY73" fmla="*/ 4187661 h 6858000"/>
              <a:gd name="connsiteX74" fmla="*/ 5917114 w 6127689"/>
              <a:gd name="connsiteY74" fmla="*/ 4213096 h 6858000"/>
              <a:gd name="connsiteX75" fmla="*/ 5924233 w 6127689"/>
              <a:gd name="connsiteY75" fmla="*/ 4242060 h 6858000"/>
              <a:gd name="connsiteX76" fmla="*/ 5928910 w 6127689"/>
              <a:gd name="connsiteY76" fmla="*/ 4300973 h 6858000"/>
              <a:gd name="connsiteX77" fmla="*/ 5939320 w 6127689"/>
              <a:gd name="connsiteY77" fmla="*/ 4340435 h 6858000"/>
              <a:gd name="connsiteX78" fmla="*/ 5946705 w 6127689"/>
              <a:gd name="connsiteY78" fmla="*/ 4428051 h 6858000"/>
              <a:gd name="connsiteX79" fmla="*/ 5949261 w 6127689"/>
              <a:gd name="connsiteY79" fmla="*/ 4449185 h 6858000"/>
              <a:gd name="connsiteX80" fmla="*/ 5968960 w 6127689"/>
              <a:gd name="connsiteY80" fmla="*/ 4482655 h 6858000"/>
              <a:gd name="connsiteX81" fmla="*/ 5980106 w 6127689"/>
              <a:gd name="connsiteY81" fmla="*/ 4585087 h 6858000"/>
              <a:gd name="connsiteX82" fmla="*/ 5998138 w 6127689"/>
              <a:gd name="connsiteY82" fmla="*/ 4697518 h 6858000"/>
              <a:gd name="connsiteX83" fmla="*/ 6013516 w 6127689"/>
              <a:gd name="connsiteY83" fmla="*/ 4786619 h 6858000"/>
              <a:gd name="connsiteX84" fmla="*/ 6025404 w 6127689"/>
              <a:gd name="connsiteY84" fmla="*/ 4858148 h 6858000"/>
              <a:gd name="connsiteX85" fmla="*/ 6007749 w 6127689"/>
              <a:gd name="connsiteY85" fmla="*/ 4964715 h 6858000"/>
              <a:gd name="connsiteX86" fmla="*/ 6005269 w 6127689"/>
              <a:gd name="connsiteY86" fmla="*/ 5150567 h 6858000"/>
              <a:gd name="connsiteX87" fmla="*/ 6001127 w 6127689"/>
              <a:gd name="connsiteY87" fmla="*/ 5164609 h 6858000"/>
              <a:gd name="connsiteX88" fmla="*/ 5996647 w 6127689"/>
              <a:gd name="connsiteY88" fmla="*/ 5185640 h 6858000"/>
              <a:gd name="connsiteX89" fmla="*/ 5998514 w 6127689"/>
              <a:gd name="connsiteY89" fmla="*/ 5189673 h 6858000"/>
              <a:gd name="connsiteX90" fmla="*/ 6018409 w 6127689"/>
              <a:gd name="connsiteY90" fmla="*/ 5227157 h 6858000"/>
              <a:gd name="connsiteX91" fmla="*/ 6036748 w 6127689"/>
              <a:gd name="connsiteY91" fmla="*/ 5322752 h 6858000"/>
              <a:gd name="connsiteX92" fmla="*/ 6036943 w 6127689"/>
              <a:gd name="connsiteY92" fmla="*/ 5329480 h 6858000"/>
              <a:gd name="connsiteX93" fmla="*/ 6037236 w 6127689"/>
              <a:gd name="connsiteY93" fmla="*/ 5329634 h 6858000"/>
              <a:gd name="connsiteX94" fmla="*/ 6037677 w 6127689"/>
              <a:gd name="connsiteY94" fmla="*/ 5354807 h 6858000"/>
              <a:gd name="connsiteX95" fmla="*/ 6039728 w 6127689"/>
              <a:gd name="connsiteY95" fmla="*/ 5359416 h 6858000"/>
              <a:gd name="connsiteX96" fmla="*/ 6043311 w 6127689"/>
              <a:gd name="connsiteY96" fmla="*/ 5361407 h 6858000"/>
              <a:gd name="connsiteX97" fmla="*/ 6053435 w 6127689"/>
              <a:gd name="connsiteY97" fmla="*/ 5387547 h 6858000"/>
              <a:gd name="connsiteX98" fmla="*/ 6065933 w 6127689"/>
              <a:gd name="connsiteY98" fmla="*/ 5443002 h 6858000"/>
              <a:gd name="connsiteX99" fmla="*/ 6068640 w 6127689"/>
              <a:gd name="connsiteY99" fmla="*/ 5474503 h 6858000"/>
              <a:gd name="connsiteX100" fmla="*/ 6080922 w 6127689"/>
              <a:gd name="connsiteY100" fmla="*/ 5561070 h 6858000"/>
              <a:gd name="connsiteX101" fmla="*/ 6096949 w 6127689"/>
              <a:gd name="connsiteY101" fmla="*/ 5648179 h 6858000"/>
              <a:gd name="connsiteX102" fmla="*/ 6125703 w 6127689"/>
              <a:gd name="connsiteY102" fmla="*/ 5692894 h 6858000"/>
              <a:gd name="connsiteX103" fmla="*/ 6126670 w 6127689"/>
              <a:gd name="connsiteY103" fmla="*/ 5697882 h 6858000"/>
              <a:gd name="connsiteX104" fmla="*/ 6124061 w 6127689"/>
              <a:gd name="connsiteY104" fmla="*/ 5710294 h 6858000"/>
              <a:gd name="connsiteX105" fmla="*/ 6122213 w 6127689"/>
              <a:gd name="connsiteY105" fmla="*/ 5714762 h 6858000"/>
              <a:gd name="connsiteX106" fmla="*/ 6121353 w 6127689"/>
              <a:gd name="connsiteY106" fmla="*/ 5721725 h 6858000"/>
              <a:gd name="connsiteX107" fmla="*/ 6121607 w 6127689"/>
              <a:gd name="connsiteY107" fmla="*/ 5721959 h 6858000"/>
              <a:gd name="connsiteX108" fmla="*/ 6120262 w 6127689"/>
              <a:gd name="connsiteY108" fmla="*/ 5728358 h 6858000"/>
              <a:gd name="connsiteX109" fmla="*/ 6127024 w 6127689"/>
              <a:gd name="connsiteY109" fmla="*/ 5786902 h 6858000"/>
              <a:gd name="connsiteX110" fmla="*/ 6127519 w 6127689"/>
              <a:gd name="connsiteY110" fmla="*/ 5865775 h 6858000"/>
              <a:gd name="connsiteX111" fmla="*/ 6119217 w 6127689"/>
              <a:gd name="connsiteY111" fmla="*/ 5888542 h 6858000"/>
              <a:gd name="connsiteX112" fmla="*/ 6102493 w 6127689"/>
              <a:gd name="connsiteY112" fmla="*/ 5928602 h 6858000"/>
              <a:gd name="connsiteX113" fmla="*/ 6056863 w 6127689"/>
              <a:gd name="connsiteY113" fmla="*/ 6000643 h 6858000"/>
              <a:gd name="connsiteX114" fmla="*/ 6045436 w 6127689"/>
              <a:gd name="connsiteY114" fmla="*/ 6124480 h 6858000"/>
              <a:gd name="connsiteX115" fmla="*/ 6030489 w 6127689"/>
              <a:gd name="connsiteY115" fmla="*/ 6317666 h 6858000"/>
              <a:gd name="connsiteX116" fmla="*/ 6007492 w 6127689"/>
              <a:gd name="connsiteY116" fmla="*/ 6440818 h 6858000"/>
              <a:gd name="connsiteX117" fmla="*/ 6009467 w 6127689"/>
              <a:gd name="connsiteY117" fmla="*/ 6487076 h 6858000"/>
              <a:gd name="connsiteX118" fmla="*/ 5995064 w 6127689"/>
              <a:gd name="connsiteY118" fmla="*/ 6540791 h 6858000"/>
              <a:gd name="connsiteX119" fmla="*/ 5996309 w 6127689"/>
              <a:gd name="connsiteY119" fmla="*/ 6543961 h 6858000"/>
              <a:gd name="connsiteX120" fmla="*/ 5996048 w 6127689"/>
              <a:gd name="connsiteY120" fmla="*/ 6555444 h 6858000"/>
              <a:gd name="connsiteX121" fmla="*/ 6002524 w 6127689"/>
              <a:gd name="connsiteY121" fmla="*/ 6560188 h 6858000"/>
              <a:gd name="connsiteX122" fmla="*/ 6006823 w 6127689"/>
              <a:gd name="connsiteY122" fmla="*/ 6578546 h 6858000"/>
              <a:gd name="connsiteX123" fmla="*/ 6004510 w 6127689"/>
              <a:gd name="connsiteY123" fmla="*/ 6599256 h 6858000"/>
              <a:gd name="connsiteX124" fmla="*/ 5986207 w 6127689"/>
              <a:gd name="connsiteY124" fmla="*/ 6695855 h 6858000"/>
              <a:gd name="connsiteX125" fmla="*/ 5979428 w 6127689"/>
              <a:gd name="connsiteY125" fmla="*/ 6754678 h 6858000"/>
              <a:gd name="connsiteX126" fmla="*/ 5983398 w 6127689"/>
              <a:gd name="connsiteY126" fmla="*/ 6778641 h 6858000"/>
              <a:gd name="connsiteX127" fmla="*/ 5984543 w 6127689"/>
              <a:gd name="connsiteY127" fmla="*/ 6811016 h 6858000"/>
              <a:gd name="connsiteX128" fmla="*/ 5981802 w 6127689"/>
              <a:gd name="connsiteY128" fmla="*/ 6838578 h 6858000"/>
              <a:gd name="connsiteX129" fmla="*/ 5979671 w 6127689"/>
              <a:gd name="connsiteY129" fmla="*/ 6858000 h 6858000"/>
              <a:gd name="connsiteX130" fmla="*/ 0 w 6127689"/>
              <a:gd name="connsiteY130" fmla="*/ 6858000 h 6858000"/>
              <a:gd name="connsiteX131" fmla="*/ 0 w 6127689"/>
              <a:gd name="connsiteY131"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903513 w 6127689"/>
              <a:gd name="connsiteY73" fmla="*/ 4187661 h 6858000"/>
              <a:gd name="connsiteX74" fmla="*/ 5917114 w 6127689"/>
              <a:gd name="connsiteY74" fmla="*/ 4213096 h 6858000"/>
              <a:gd name="connsiteX75" fmla="*/ 5924233 w 6127689"/>
              <a:gd name="connsiteY75" fmla="*/ 4242060 h 6858000"/>
              <a:gd name="connsiteX76" fmla="*/ 5928910 w 6127689"/>
              <a:gd name="connsiteY76" fmla="*/ 4300973 h 6858000"/>
              <a:gd name="connsiteX77" fmla="*/ 5939320 w 6127689"/>
              <a:gd name="connsiteY77" fmla="*/ 4340435 h 6858000"/>
              <a:gd name="connsiteX78" fmla="*/ 5946705 w 6127689"/>
              <a:gd name="connsiteY78" fmla="*/ 4428051 h 6858000"/>
              <a:gd name="connsiteX79" fmla="*/ 5949261 w 6127689"/>
              <a:gd name="connsiteY79" fmla="*/ 4449185 h 6858000"/>
              <a:gd name="connsiteX80" fmla="*/ 5968960 w 6127689"/>
              <a:gd name="connsiteY80" fmla="*/ 4482655 h 6858000"/>
              <a:gd name="connsiteX81" fmla="*/ 5980106 w 6127689"/>
              <a:gd name="connsiteY81" fmla="*/ 4585087 h 6858000"/>
              <a:gd name="connsiteX82" fmla="*/ 5998138 w 6127689"/>
              <a:gd name="connsiteY82" fmla="*/ 4697518 h 6858000"/>
              <a:gd name="connsiteX83" fmla="*/ 6013516 w 6127689"/>
              <a:gd name="connsiteY83" fmla="*/ 4786619 h 6858000"/>
              <a:gd name="connsiteX84" fmla="*/ 6025404 w 6127689"/>
              <a:gd name="connsiteY84" fmla="*/ 4858148 h 6858000"/>
              <a:gd name="connsiteX85" fmla="*/ 6007749 w 6127689"/>
              <a:gd name="connsiteY85" fmla="*/ 4964715 h 6858000"/>
              <a:gd name="connsiteX86" fmla="*/ 6005269 w 6127689"/>
              <a:gd name="connsiteY86" fmla="*/ 5150567 h 6858000"/>
              <a:gd name="connsiteX87" fmla="*/ 6001127 w 6127689"/>
              <a:gd name="connsiteY87" fmla="*/ 5164609 h 6858000"/>
              <a:gd name="connsiteX88" fmla="*/ 5998514 w 6127689"/>
              <a:gd name="connsiteY88" fmla="*/ 5189673 h 6858000"/>
              <a:gd name="connsiteX89" fmla="*/ 6018409 w 6127689"/>
              <a:gd name="connsiteY89" fmla="*/ 5227157 h 6858000"/>
              <a:gd name="connsiteX90" fmla="*/ 6036748 w 6127689"/>
              <a:gd name="connsiteY90" fmla="*/ 5322752 h 6858000"/>
              <a:gd name="connsiteX91" fmla="*/ 6036943 w 6127689"/>
              <a:gd name="connsiteY91" fmla="*/ 5329480 h 6858000"/>
              <a:gd name="connsiteX92" fmla="*/ 6037236 w 6127689"/>
              <a:gd name="connsiteY92" fmla="*/ 5329634 h 6858000"/>
              <a:gd name="connsiteX93" fmla="*/ 6037677 w 6127689"/>
              <a:gd name="connsiteY93" fmla="*/ 5354807 h 6858000"/>
              <a:gd name="connsiteX94" fmla="*/ 6039728 w 6127689"/>
              <a:gd name="connsiteY94" fmla="*/ 5359416 h 6858000"/>
              <a:gd name="connsiteX95" fmla="*/ 6043311 w 6127689"/>
              <a:gd name="connsiteY95" fmla="*/ 5361407 h 6858000"/>
              <a:gd name="connsiteX96" fmla="*/ 6053435 w 6127689"/>
              <a:gd name="connsiteY96" fmla="*/ 5387547 h 6858000"/>
              <a:gd name="connsiteX97" fmla="*/ 6065933 w 6127689"/>
              <a:gd name="connsiteY97" fmla="*/ 5443002 h 6858000"/>
              <a:gd name="connsiteX98" fmla="*/ 6068640 w 6127689"/>
              <a:gd name="connsiteY98" fmla="*/ 5474503 h 6858000"/>
              <a:gd name="connsiteX99" fmla="*/ 6080922 w 6127689"/>
              <a:gd name="connsiteY99" fmla="*/ 5561070 h 6858000"/>
              <a:gd name="connsiteX100" fmla="*/ 6096949 w 6127689"/>
              <a:gd name="connsiteY100" fmla="*/ 5648179 h 6858000"/>
              <a:gd name="connsiteX101" fmla="*/ 6125703 w 6127689"/>
              <a:gd name="connsiteY101" fmla="*/ 5692894 h 6858000"/>
              <a:gd name="connsiteX102" fmla="*/ 6126670 w 6127689"/>
              <a:gd name="connsiteY102" fmla="*/ 5697882 h 6858000"/>
              <a:gd name="connsiteX103" fmla="*/ 6124061 w 6127689"/>
              <a:gd name="connsiteY103" fmla="*/ 5710294 h 6858000"/>
              <a:gd name="connsiteX104" fmla="*/ 6122213 w 6127689"/>
              <a:gd name="connsiteY104" fmla="*/ 5714762 h 6858000"/>
              <a:gd name="connsiteX105" fmla="*/ 6121353 w 6127689"/>
              <a:gd name="connsiteY105" fmla="*/ 5721725 h 6858000"/>
              <a:gd name="connsiteX106" fmla="*/ 6121607 w 6127689"/>
              <a:gd name="connsiteY106" fmla="*/ 5721959 h 6858000"/>
              <a:gd name="connsiteX107" fmla="*/ 6120262 w 6127689"/>
              <a:gd name="connsiteY107" fmla="*/ 5728358 h 6858000"/>
              <a:gd name="connsiteX108" fmla="*/ 6127024 w 6127689"/>
              <a:gd name="connsiteY108" fmla="*/ 5786902 h 6858000"/>
              <a:gd name="connsiteX109" fmla="*/ 6127519 w 6127689"/>
              <a:gd name="connsiteY109" fmla="*/ 5865775 h 6858000"/>
              <a:gd name="connsiteX110" fmla="*/ 6119217 w 6127689"/>
              <a:gd name="connsiteY110" fmla="*/ 5888542 h 6858000"/>
              <a:gd name="connsiteX111" fmla="*/ 6102493 w 6127689"/>
              <a:gd name="connsiteY111" fmla="*/ 5928602 h 6858000"/>
              <a:gd name="connsiteX112" fmla="*/ 6056863 w 6127689"/>
              <a:gd name="connsiteY112" fmla="*/ 6000643 h 6858000"/>
              <a:gd name="connsiteX113" fmla="*/ 6045436 w 6127689"/>
              <a:gd name="connsiteY113" fmla="*/ 6124480 h 6858000"/>
              <a:gd name="connsiteX114" fmla="*/ 6030489 w 6127689"/>
              <a:gd name="connsiteY114" fmla="*/ 6317666 h 6858000"/>
              <a:gd name="connsiteX115" fmla="*/ 6007492 w 6127689"/>
              <a:gd name="connsiteY115" fmla="*/ 6440818 h 6858000"/>
              <a:gd name="connsiteX116" fmla="*/ 6009467 w 6127689"/>
              <a:gd name="connsiteY116" fmla="*/ 6487076 h 6858000"/>
              <a:gd name="connsiteX117" fmla="*/ 5995064 w 6127689"/>
              <a:gd name="connsiteY117" fmla="*/ 6540791 h 6858000"/>
              <a:gd name="connsiteX118" fmla="*/ 5996309 w 6127689"/>
              <a:gd name="connsiteY118" fmla="*/ 6543961 h 6858000"/>
              <a:gd name="connsiteX119" fmla="*/ 5996048 w 6127689"/>
              <a:gd name="connsiteY119" fmla="*/ 6555444 h 6858000"/>
              <a:gd name="connsiteX120" fmla="*/ 6002524 w 6127689"/>
              <a:gd name="connsiteY120" fmla="*/ 6560188 h 6858000"/>
              <a:gd name="connsiteX121" fmla="*/ 6006823 w 6127689"/>
              <a:gd name="connsiteY121" fmla="*/ 6578546 h 6858000"/>
              <a:gd name="connsiteX122" fmla="*/ 6004510 w 6127689"/>
              <a:gd name="connsiteY122" fmla="*/ 6599256 h 6858000"/>
              <a:gd name="connsiteX123" fmla="*/ 5986207 w 6127689"/>
              <a:gd name="connsiteY123" fmla="*/ 6695855 h 6858000"/>
              <a:gd name="connsiteX124" fmla="*/ 5979428 w 6127689"/>
              <a:gd name="connsiteY124" fmla="*/ 6754678 h 6858000"/>
              <a:gd name="connsiteX125" fmla="*/ 5983398 w 6127689"/>
              <a:gd name="connsiteY125" fmla="*/ 6778641 h 6858000"/>
              <a:gd name="connsiteX126" fmla="*/ 5984543 w 6127689"/>
              <a:gd name="connsiteY126" fmla="*/ 6811016 h 6858000"/>
              <a:gd name="connsiteX127" fmla="*/ 5981802 w 6127689"/>
              <a:gd name="connsiteY127" fmla="*/ 6838578 h 6858000"/>
              <a:gd name="connsiteX128" fmla="*/ 5979671 w 6127689"/>
              <a:gd name="connsiteY128" fmla="*/ 6858000 h 6858000"/>
              <a:gd name="connsiteX129" fmla="*/ 0 w 6127689"/>
              <a:gd name="connsiteY129" fmla="*/ 6858000 h 6858000"/>
              <a:gd name="connsiteX130" fmla="*/ 0 w 6127689"/>
              <a:gd name="connsiteY130"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903513 w 6127689"/>
              <a:gd name="connsiteY73" fmla="*/ 4187661 h 6858000"/>
              <a:gd name="connsiteX74" fmla="*/ 5917114 w 6127689"/>
              <a:gd name="connsiteY74" fmla="*/ 4213096 h 6858000"/>
              <a:gd name="connsiteX75" fmla="*/ 5924233 w 6127689"/>
              <a:gd name="connsiteY75" fmla="*/ 4242060 h 6858000"/>
              <a:gd name="connsiteX76" fmla="*/ 5928910 w 6127689"/>
              <a:gd name="connsiteY76" fmla="*/ 4300973 h 6858000"/>
              <a:gd name="connsiteX77" fmla="*/ 5939320 w 6127689"/>
              <a:gd name="connsiteY77" fmla="*/ 4340435 h 6858000"/>
              <a:gd name="connsiteX78" fmla="*/ 5946705 w 6127689"/>
              <a:gd name="connsiteY78" fmla="*/ 4428051 h 6858000"/>
              <a:gd name="connsiteX79" fmla="*/ 5949261 w 6127689"/>
              <a:gd name="connsiteY79" fmla="*/ 4449185 h 6858000"/>
              <a:gd name="connsiteX80" fmla="*/ 5968960 w 6127689"/>
              <a:gd name="connsiteY80" fmla="*/ 4482655 h 6858000"/>
              <a:gd name="connsiteX81" fmla="*/ 5980106 w 6127689"/>
              <a:gd name="connsiteY81" fmla="*/ 4585087 h 6858000"/>
              <a:gd name="connsiteX82" fmla="*/ 5998138 w 6127689"/>
              <a:gd name="connsiteY82" fmla="*/ 4697518 h 6858000"/>
              <a:gd name="connsiteX83" fmla="*/ 6013516 w 6127689"/>
              <a:gd name="connsiteY83" fmla="*/ 4786619 h 6858000"/>
              <a:gd name="connsiteX84" fmla="*/ 6025404 w 6127689"/>
              <a:gd name="connsiteY84" fmla="*/ 4858148 h 6858000"/>
              <a:gd name="connsiteX85" fmla="*/ 6007749 w 6127689"/>
              <a:gd name="connsiteY85" fmla="*/ 4964715 h 6858000"/>
              <a:gd name="connsiteX86" fmla="*/ 6005269 w 6127689"/>
              <a:gd name="connsiteY86" fmla="*/ 5150567 h 6858000"/>
              <a:gd name="connsiteX87" fmla="*/ 6001127 w 6127689"/>
              <a:gd name="connsiteY87" fmla="*/ 5164609 h 6858000"/>
              <a:gd name="connsiteX88" fmla="*/ 5998514 w 6127689"/>
              <a:gd name="connsiteY88" fmla="*/ 5189673 h 6858000"/>
              <a:gd name="connsiteX89" fmla="*/ 6018409 w 6127689"/>
              <a:gd name="connsiteY89" fmla="*/ 5227157 h 6858000"/>
              <a:gd name="connsiteX90" fmla="*/ 6036748 w 6127689"/>
              <a:gd name="connsiteY90" fmla="*/ 5322752 h 6858000"/>
              <a:gd name="connsiteX91" fmla="*/ 6036943 w 6127689"/>
              <a:gd name="connsiteY91" fmla="*/ 5329480 h 6858000"/>
              <a:gd name="connsiteX92" fmla="*/ 6037236 w 6127689"/>
              <a:gd name="connsiteY92" fmla="*/ 5329634 h 6858000"/>
              <a:gd name="connsiteX93" fmla="*/ 6037677 w 6127689"/>
              <a:gd name="connsiteY93" fmla="*/ 5354807 h 6858000"/>
              <a:gd name="connsiteX94" fmla="*/ 6039728 w 6127689"/>
              <a:gd name="connsiteY94" fmla="*/ 5359416 h 6858000"/>
              <a:gd name="connsiteX95" fmla="*/ 6053435 w 6127689"/>
              <a:gd name="connsiteY95" fmla="*/ 5387547 h 6858000"/>
              <a:gd name="connsiteX96" fmla="*/ 6065933 w 6127689"/>
              <a:gd name="connsiteY96" fmla="*/ 5443002 h 6858000"/>
              <a:gd name="connsiteX97" fmla="*/ 6068640 w 6127689"/>
              <a:gd name="connsiteY97" fmla="*/ 5474503 h 6858000"/>
              <a:gd name="connsiteX98" fmla="*/ 6080922 w 6127689"/>
              <a:gd name="connsiteY98" fmla="*/ 5561070 h 6858000"/>
              <a:gd name="connsiteX99" fmla="*/ 6096949 w 6127689"/>
              <a:gd name="connsiteY99" fmla="*/ 5648179 h 6858000"/>
              <a:gd name="connsiteX100" fmla="*/ 6125703 w 6127689"/>
              <a:gd name="connsiteY100" fmla="*/ 5692894 h 6858000"/>
              <a:gd name="connsiteX101" fmla="*/ 6126670 w 6127689"/>
              <a:gd name="connsiteY101" fmla="*/ 5697882 h 6858000"/>
              <a:gd name="connsiteX102" fmla="*/ 6124061 w 6127689"/>
              <a:gd name="connsiteY102" fmla="*/ 5710294 h 6858000"/>
              <a:gd name="connsiteX103" fmla="*/ 6122213 w 6127689"/>
              <a:gd name="connsiteY103" fmla="*/ 5714762 h 6858000"/>
              <a:gd name="connsiteX104" fmla="*/ 6121353 w 6127689"/>
              <a:gd name="connsiteY104" fmla="*/ 5721725 h 6858000"/>
              <a:gd name="connsiteX105" fmla="*/ 6121607 w 6127689"/>
              <a:gd name="connsiteY105" fmla="*/ 5721959 h 6858000"/>
              <a:gd name="connsiteX106" fmla="*/ 6120262 w 6127689"/>
              <a:gd name="connsiteY106" fmla="*/ 5728358 h 6858000"/>
              <a:gd name="connsiteX107" fmla="*/ 6127024 w 6127689"/>
              <a:gd name="connsiteY107" fmla="*/ 5786902 h 6858000"/>
              <a:gd name="connsiteX108" fmla="*/ 6127519 w 6127689"/>
              <a:gd name="connsiteY108" fmla="*/ 5865775 h 6858000"/>
              <a:gd name="connsiteX109" fmla="*/ 6119217 w 6127689"/>
              <a:gd name="connsiteY109" fmla="*/ 5888542 h 6858000"/>
              <a:gd name="connsiteX110" fmla="*/ 6102493 w 6127689"/>
              <a:gd name="connsiteY110" fmla="*/ 5928602 h 6858000"/>
              <a:gd name="connsiteX111" fmla="*/ 6056863 w 6127689"/>
              <a:gd name="connsiteY111" fmla="*/ 6000643 h 6858000"/>
              <a:gd name="connsiteX112" fmla="*/ 6045436 w 6127689"/>
              <a:gd name="connsiteY112" fmla="*/ 6124480 h 6858000"/>
              <a:gd name="connsiteX113" fmla="*/ 6030489 w 6127689"/>
              <a:gd name="connsiteY113" fmla="*/ 6317666 h 6858000"/>
              <a:gd name="connsiteX114" fmla="*/ 6007492 w 6127689"/>
              <a:gd name="connsiteY114" fmla="*/ 6440818 h 6858000"/>
              <a:gd name="connsiteX115" fmla="*/ 6009467 w 6127689"/>
              <a:gd name="connsiteY115" fmla="*/ 6487076 h 6858000"/>
              <a:gd name="connsiteX116" fmla="*/ 5995064 w 6127689"/>
              <a:gd name="connsiteY116" fmla="*/ 6540791 h 6858000"/>
              <a:gd name="connsiteX117" fmla="*/ 5996309 w 6127689"/>
              <a:gd name="connsiteY117" fmla="*/ 6543961 h 6858000"/>
              <a:gd name="connsiteX118" fmla="*/ 5996048 w 6127689"/>
              <a:gd name="connsiteY118" fmla="*/ 6555444 h 6858000"/>
              <a:gd name="connsiteX119" fmla="*/ 6002524 w 6127689"/>
              <a:gd name="connsiteY119" fmla="*/ 6560188 h 6858000"/>
              <a:gd name="connsiteX120" fmla="*/ 6006823 w 6127689"/>
              <a:gd name="connsiteY120" fmla="*/ 6578546 h 6858000"/>
              <a:gd name="connsiteX121" fmla="*/ 6004510 w 6127689"/>
              <a:gd name="connsiteY121" fmla="*/ 6599256 h 6858000"/>
              <a:gd name="connsiteX122" fmla="*/ 5986207 w 6127689"/>
              <a:gd name="connsiteY122" fmla="*/ 6695855 h 6858000"/>
              <a:gd name="connsiteX123" fmla="*/ 5979428 w 6127689"/>
              <a:gd name="connsiteY123" fmla="*/ 6754678 h 6858000"/>
              <a:gd name="connsiteX124" fmla="*/ 5983398 w 6127689"/>
              <a:gd name="connsiteY124" fmla="*/ 6778641 h 6858000"/>
              <a:gd name="connsiteX125" fmla="*/ 5984543 w 6127689"/>
              <a:gd name="connsiteY125" fmla="*/ 6811016 h 6858000"/>
              <a:gd name="connsiteX126" fmla="*/ 5981802 w 6127689"/>
              <a:gd name="connsiteY126" fmla="*/ 6838578 h 6858000"/>
              <a:gd name="connsiteX127" fmla="*/ 5979671 w 6127689"/>
              <a:gd name="connsiteY127" fmla="*/ 6858000 h 6858000"/>
              <a:gd name="connsiteX128" fmla="*/ 0 w 6127689"/>
              <a:gd name="connsiteY128" fmla="*/ 6858000 h 6858000"/>
              <a:gd name="connsiteX129" fmla="*/ 0 w 6127689"/>
              <a:gd name="connsiteY129"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83705 w 6127689"/>
              <a:gd name="connsiteY71" fmla="*/ 4101899 h 6858000"/>
              <a:gd name="connsiteX72" fmla="*/ 5894095 w 6127689"/>
              <a:gd name="connsiteY72" fmla="*/ 4128857 h 6858000"/>
              <a:gd name="connsiteX73" fmla="*/ 5903513 w 6127689"/>
              <a:gd name="connsiteY73" fmla="*/ 4187661 h 6858000"/>
              <a:gd name="connsiteX74" fmla="*/ 5917114 w 6127689"/>
              <a:gd name="connsiteY74" fmla="*/ 4213096 h 6858000"/>
              <a:gd name="connsiteX75" fmla="*/ 5924233 w 6127689"/>
              <a:gd name="connsiteY75" fmla="*/ 4242060 h 6858000"/>
              <a:gd name="connsiteX76" fmla="*/ 5928910 w 6127689"/>
              <a:gd name="connsiteY76" fmla="*/ 4300973 h 6858000"/>
              <a:gd name="connsiteX77" fmla="*/ 5939320 w 6127689"/>
              <a:gd name="connsiteY77" fmla="*/ 4340435 h 6858000"/>
              <a:gd name="connsiteX78" fmla="*/ 5946705 w 6127689"/>
              <a:gd name="connsiteY78" fmla="*/ 4428051 h 6858000"/>
              <a:gd name="connsiteX79" fmla="*/ 5949261 w 6127689"/>
              <a:gd name="connsiteY79" fmla="*/ 4449185 h 6858000"/>
              <a:gd name="connsiteX80" fmla="*/ 5968960 w 6127689"/>
              <a:gd name="connsiteY80" fmla="*/ 4482655 h 6858000"/>
              <a:gd name="connsiteX81" fmla="*/ 5980106 w 6127689"/>
              <a:gd name="connsiteY81" fmla="*/ 4585087 h 6858000"/>
              <a:gd name="connsiteX82" fmla="*/ 5998138 w 6127689"/>
              <a:gd name="connsiteY82" fmla="*/ 4697518 h 6858000"/>
              <a:gd name="connsiteX83" fmla="*/ 6013516 w 6127689"/>
              <a:gd name="connsiteY83" fmla="*/ 4786619 h 6858000"/>
              <a:gd name="connsiteX84" fmla="*/ 6025404 w 6127689"/>
              <a:gd name="connsiteY84" fmla="*/ 4858148 h 6858000"/>
              <a:gd name="connsiteX85" fmla="*/ 6007749 w 6127689"/>
              <a:gd name="connsiteY85" fmla="*/ 4964715 h 6858000"/>
              <a:gd name="connsiteX86" fmla="*/ 6005269 w 6127689"/>
              <a:gd name="connsiteY86" fmla="*/ 5150567 h 6858000"/>
              <a:gd name="connsiteX87" fmla="*/ 6001127 w 6127689"/>
              <a:gd name="connsiteY87" fmla="*/ 5164609 h 6858000"/>
              <a:gd name="connsiteX88" fmla="*/ 5998514 w 6127689"/>
              <a:gd name="connsiteY88" fmla="*/ 5189673 h 6858000"/>
              <a:gd name="connsiteX89" fmla="*/ 6018409 w 6127689"/>
              <a:gd name="connsiteY89" fmla="*/ 5227157 h 6858000"/>
              <a:gd name="connsiteX90" fmla="*/ 6036748 w 6127689"/>
              <a:gd name="connsiteY90" fmla="*/ 5322752 h 6858000"/>
              <a:gd name="connsiteX91" fmla="*/ 6036943 w 6127689"/>
              <a:gd name="connsiteY91" fmla="*/ 5329480 h 6858000"/>
              <a:gd name="connsiteX92" fmla="*/ 6037677 w 6127689"/>
              <a:gd name="connsiteY92" fmla="*/ 5354807 h 6858000"/>
              <a:gd name="connsiteX93" fmla="*/ 6039728 w 6127689"/>
              <a:gd name="connsiteY93" fmla="*/ 5359416 h 6858000"/>
              <a:gd name="connsiteX94" fmla="*/ 6053435 w 6127689"/>
              <a:gd name="connsiteY94" fmla="*/ 5387547 h 6858000"/>
              <a:gd name="connsiteX95" fmla="*/ 6065933 w 6127689"/>
              <a:gd name="connsiteY95" fmla="*/ 5443002 h 6858000"/>
              <a:gd name="connsiteX96" fmla="*/ 6068640 w 6127689"/>
              <a:gd name="connsiteY96" fmla="*/ 5474503 h 6858000"/>
              <a:gd name="connsiteX97" fmla="*/ 6080922 w 6127689"/>
              <a:gd name="connsiteY97" fmla="*/ 5561070 h 6858000"/>
              <a:gd name="connsiteX98" fmla="*/ 6096949 w 6127689"/>
              <a:gd name="connsiteY98" fmla="*/ 5648179 h 6858000"/>
              <a:gd name="connsiteX99" fmla="*/ 6125703 w 6127689"/>
              <a:gd name="connsiteY99" fmla="*/ 5692894 h 6858000"/>
              <a:gd name="connsiteX100" fmla="*/ 6126670 w 6127689"/>
              <a:gd name="connsiteY100" fmla="*/ 5697882 h 6858000"/>
              <a:gd name="connsiteX101" fmla="*/ 6124061 w 6127689"/>
              <a:gd name="connsiteY101" fmla="*/ 5710294 h 6858000"/>
              <a:gd name="connsiteX102" fmla="*/ 6122213 w 6127689"/>
              <a:gd name="connsiteY102" fmla="*/ 5714762 h 6858000"/>
              <a:gd name="connsiteX103" fmla="*/ 6121353 w 6127689"/>
              <a:gd name="connsiteY103" fmla="*/ 5721725 h 6858000"/>
              <a:gd name="connsiteX104" fmla="*/ 6121607 w 6127689"/>
              <a:gd name="connsiteY104" fmla="*/ 5721959 h 6858000"/>
              <a:gd name="connsiteX105" fmla="*/ 6120262 w 6127689"/>
              <a:gd name="connsiteY105" fmla="*/ 5728358 h 6858000"/>
              <a:gd name="connsiteX106" fmla="*/ 6127024 w 6127689"/>
              <a:gd name="connsiteY106" fmla="*/ 5786902 h 6858000"/>
              <a:gd name="connsiteX107" fmla="*/ 6127519 w 6127689"/>
              <a:gd name="connsiteY107" fmla="*/ 5865775 h 6858000"/>
              <a:gd name="connsiteX108" fmla="*/ 6119217 w 6127689"/>
              <a:gd name="connsiteY108" fmla="*/ 5888542 h 6858000"/>
              <a:gd name="connsiteX109" fmla="*/ 6102493 w 6127689"/>
              <a:gd name="connsiteY109" fmla="*/ 5928602 h 6858000"/>
              <a:gd name="connsiteX110" fmla="*/ 6056863 w 6127689"/>
              <a:gd name="connsiteY110" fmla="*/ 6000643 h 6858000"/>
              <a:gd name="connsiteX111" fmla="*/ 6045436 w 6127689"/>
              <a:gd name="connsiteY111" fmla="*/ 6124480 h 6858000"/>
              <a:gd name="connsiteX112" fmla="*/ 6030489 w 6127689"/>
              <a:gd name="connsiteY112" fmla="*/ 6317666 h 6858000"/>
              <a:gd name="connsiteX113" fmla="*/ 6007492 w 6127689"/>
              <a:gd name="connsiteY113" fmla="*/ 6440818 h 6858000"/>
              <a:gd name="connsiteX114" fmla="*/ 6009467 w 6127689"/>
              <a:gd name="connsiteY114" fmla="*/ 6487076 h 6858000"/>
              <a:gd name="connsiteX115" fmla="*/ 5995064 w 6127689"/>
              <a:gd name="connsiteY115" fmla="*/ 6540791 h 6858000"/>
              <a:gd name="connsiteX116" fmla="*/ 5996309 w 6127689"/>
              <a:gd name="connsiteY116" fmla="*/ 6543961 h 6858000"/>
              <a:gd name="connsiteX117" fmla="*/ 5996048 w 6127689"/>
              <a:gd name="connsiteY117" fmla="*/ 6555444 h 6858000"/>
              <a:gd name="connsiteX118" fmla="*/ 6002524 w 6127689"/>
              <a:gd name="connsiteY118" fmla="*/ 6560188 h 6858000"/>
              <a:gd name="connsiteX119" fmla="*/ 6006823 w 6127689"/>
              <a:gd name="connsiteY119" fmla="*/ 6578546 h 6858000"/>
              <a:gd name="connsiteX120" fmla="*/ 6004510 w 6127689"/>
              <a:gd name="connsiteY120" fmla="*/ 6599256 h 6858000"/>
              <a:gd name="connsiteX121" fmla="*/ 5986207 w 6127689"/>
              <a:gd name="connsiteY121" fmla="*/ 6695855 h 6858000"/>
              <a:gd name="connsiteX122" fmla="*/ 5979428 w 6127689"/>
              <a:gd name="connsiteY122" fmla="*/ 6754678 h 6858000"/>
              <a:gd name="connsiteX123" fmla="*/ 5983398 w 6127689"/>
              <a:gd name="connsiteY123" fmla="*/ 6778641 h 6858000"/>
              <a:gd name="connsiteX124" fmla="*/ 5984543 w 6127689"/>
              <a:gd name="connsiteY124" fmla="*/ 6811016 h 6858000"/>
              <a:gd name="connsiteX125" fmla="*/ 5981802 w 6127689"/>
              <a:gd name="connsiteY125" fmla="*/ 6838578 h 6858000"/>
              <a:gd name="connsiteX126" fmla="*/ 5979671 w 6127689"/>
              <a:gd name="connsiteY126" fmla="*/ 6858000 h 6858000"/>
              <a:gd name="connsiteX127" fmla="*/ 0 w 6127689"/>
              <a:gd name="connsiteY127" fmla="*/ 6858000 h 6858000"/>
              <a:gd name="connsiteX128" fmla="*/ 0 w 6127689"/>
              <a:gd name="connsiteY128"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94095 w 6127689"/>
              <a:gd name="connsiteY71" fmla="*/ 4128857 h 6858000"/>
              <a:gd name="connsiteX72" fmla="*/ 5903513 w 6127689"/>
              <a:gd name="connsiteY72" fmla="*/ 4187661 h 6858000"/>
              <a:gd name="connsiteX73" fmla="*/ 5917114 w 6127689"/>
              <a:gd name="connsiteY73" fmla="*/ 4213096 h 6858000"/>
              <a:gd name="connsiteX74" fmla="*/ 5924233 w 6127689"/>
              <a:gd name="connsiteY74" fmla="*/ 4242060 h 6858000"/>
              <a:gd name="connsiteX75" fmla="*/ 5928910 w 6127689"/>
              <a:gd name="connsiteY75" fmla="*/ 4300973 h 6858000"/>
              <a:gd name="connsiteX76" fmla="*/ 5939320 w 6127689"/>
              <a:gd name="connsiteY76" fmla="*/ 4340435 h 6858000"/>
              <a:gd name="connsiteX77" fmla="*/ 5946705 w 6127689"/>
              <a:gd name="connsiteY77" fmla="*/ 4428051 h 6858000"/>
              <a:gd name="connsiteX78" fmla="*/ 5949261 w 6127689"/>
              <a:gd name="connsiteY78" fmla="*/ 4449185 h 6858000"/>
              <a:gd name="connsiteX79" fmla="*/ 5968960 w 6127689"/>
              <a:gd name="connsiteY79" fmla="*/ 4482655 h 6858000"/>
              <a:gd name="connsiteX80" fmla="*/ 5980106 w 6127689"/>
              <a:gd name="connsiteY80" fmla="*/ 4585087 h 6858000"/>
              <a:gd name="connsiteX81" fmla="*/ 5998138 w 6127689"/>
              <a:gd name="connsiteY81" fmla="*/ 4697518 h 6858000"/>
              <a:gd name="connsiteX82" fmla="*/ 6013516 w 6127689"/>
              <a:gd name="connsiteY82" fmla="*/ 4786619 h 6858000"/>
              <a:gd name="connsiteX83" fmla="*/ 6025404 w 6127689"/>
              <a:gd name="connsiteY83" fmla="*/ 4858148 h 6858000"/>
              <a:gd name="connsiteX84" fmla="*/ 6007749 w 6127689"/>
              <a:gd name="connsiteY84" fmla="*/ 4964715 h 6858000"/>
              <a:gd name="connsiteX85" fmla="*/ 6005269 w 6127689"/>
              <a:gd name="connsiteY85" fmla="*/ 5150567 h 6858000"/>
              <a:gd name="connsiteX86" fmla="*/ 6001127 w 6127689"/>
              <a:gd name="connsiteY86" fmla="*/ 5164609 h 6858000"/>
              <a:gd name="connsiteX87" fmla="*/ 5998514 w 6127689"/>
              <a:gd name="connsiteY87" fmla="*/ 5189673 h 6858000"/>
              <a:gd name="connsiteX88" fmla="*/ 6018409 w 6127689"/>
              <a:gd name="connsiteY88" fmla="*/ 5227157 h 6858000"/>
              <a:gd name="connsiteX89" fmla="*/ 6036748 w 6127689"/>
              <a:gd name="connsiteY89" fmla="*/ 5322752 h 6858000"/>
              <a:gd name="connsiteX90" fmla="*/ 6036943 w 6127689"/>
              <a:gd name="connsiteY90" fmla="*/ 5329480 h 6858000"/>
              <a:gd name="connsiteX91" fmla="*/ 6037677 w 6127689"/>
              <a:gd name="connsiteY91" fmla="*/ 5354807 h 6858000"/>
              <a:gd name="connsiteX92" fmla="*/ 6039728 w 6127689"/>
              <a:gd name="connsiteY92" fmla="*/ 5359416 h 6858000"/>
              <a:gd name="connsiteX93" fmla="*/ 6053435 w 6127689"/>
              <a:gd name="connsiteY93" fmla="*/ 5387547 h 6858000"/>
              <a:gd name="connsiteX94" fmla="*/ 6065933 w 6127689"/>
              <a:gd name="connsiteY94" fmla="*/ 5443002 h 6858000"/>
              <a:gd name="connsiteX95" fmla="*/ 6068640 w 6127689"/>
              <a:gd name="connsiteY95" fmla="*/ 5474503 h 6858000"/>
              <a:gd name="connsiteX96" fmla="*/ 6080922 w 6127689"/>
              <a:gd name="connsiteY96" fmla="*/ 5561070 h 6858000"/>
              <a:gd name="connsiteX97" fmla="*/ 6096949 w 6127689"/>
              <a:gd name="connsiteY97" fmla="*/ 5648179 h 6858000"/>
              <a:gd name="connsiteX98" fmla="*/ 6125703 w 6127689"/>
              <a:gd name="connsiteY98" fmla="*/ 5692894 h 6858000"/>
              <a:gd name="connsiteX99" fmla="*/ 6126670 w 6127689"/>
              <a:gd name="connsiteY99" fmla="*/ 5697882 h 6858000"/>
              <a:gd name="connsiteX100" fmla="*/ 6124061 w 6127689"/>
              <a:gd name="connsiteY100" fmla="*/ 5710294 h 6858000"/>
              <a:gd name="connsiteX101" fmla="*/ 6122213 w 6127689"/>
              <a:gd name="connsiteY101" fmla="*/ 5714762 h 6858000"/>
              <a:gd name="connsiteX102" fmla="*/ 6121353 w 6127689"/>
              <a:gd name="connsiteY102" fmla="*/ 5721725 h 6858000"/>
              <a:gd name="connsiteX103" fmla="*/ 6121607 w 6127689"/>
              <a:gd name="connsiteY103" fmla="*/ 5721959 h 6858000"/>
              <a:gd name="connsiteX104" fmla="*/ 6120262 w 6127689"/>
              <a:gd name="connsiteY104" fmla="*/ 5728358 h 6858000"/>
              <a:gd name="connsiteX105" fmla="*/ 6127024 w 6127689"/>
              <a:gd name="connsiteY105" fmla="*/ 5786902 h 6858000"/>
              <a:gd name="connsiteX106" fmla="*/ 6127519 w 6127689"/>
              <a:gd name="connsiteY106" fmla="*/ 5865775 h 6858000"/>
              <a:gd name="connsiteX107" fmla="*/ 6119217 w 6127689"/>
              <a:gd name="connsiteY107" fmla="*/ 5888542 h 6858000"/>
              <a:gd name="connsiteX108" fmla="*/ 6102493 w 6127689"/>
              <a:gd name="connsiteY108" fmla="*/ 5928602 h 6858000"/>
              <a:gd name="connsiteX109" fmla="*/ 6056863 w 6127689"/>
              <a:gd name="connsiteY109" fmla="*/ 6000643 h 6858000"/>
              <a:gd name="connsiteX110" fmla="*/ 6045436 w 6127689"/>
              <a:gd name="connsiteY110" fmla="*/ 6124480 h 6858000"/>
              <a:gd name="connsiteX111" fmla="*/ 6030489 w 6127689"/>
              <a:gd name="connsiteY111" fmla="*/ 6317666 h 6858000"/>
              <a:gd name="connsiteX112" fmla="*/ 6007492 w 6127689"/>
              <a:gd name="connsiteY112" fmla="*/ 6440818 h 6858000"/>
              <a:gd name="connsiteX113" fmla="*/ 6009467 w 6127689"/>
              <a:gd name="connsiteY113" fmla="*/ 6487076 h 6858000"/>
              <a:gd name="connsiteX114" fmla="*/ 5995064 w 6127689"/>
              <a:gd name="connsiteY114" fmla="*/ 6540791 h 6858000"/>
              <a:gd name="connsiteX115" fmla="*/ 5996309 w 6127689"/>
              <a:gd name="connsiteY115" fmla="*/ 6543961 h 6858000"/>
              <a:gd name="connsiteX116" fmla="*/ 5996048 w 6127689"/>
              <a:gd name="connsiteY116" fmla="*/ 6555444 h 6858000"/>
              <a:gd name="connsiteX117" fmla="*/ 6002524 w 6127689"/>
              <a:gd name="connsiteY117" fmla="*/ 6560188 h 6858000"/>
              <a:gd name="connsiteX118" fmla="*/ 6006823 w 6127689"/>
              <a:gd name="connsiteY118" fmla="*/ 6578546 h 6858000"/>
              <a:gd name="connsiteX119" fmla="*/ 6004510 w 6127689"/>
              <a:gd name="connsiteY119" fmla="*/ 6599256 h 6858000"/>
              <a:gd name="connsiteX120" fmla="*/ 5986207 w 6127689"/>
              <a:gd name="connsiteY120" fmla="*/ 6695855 h 6858000"/>
              <a:gd name="connsiteX121" fmla="*/ 5979428 w 6127689"/>
              <a:gd name="connsiteY121" fmla="*/ 6754678 h 6858000"/>
              <a:gd name="connsiteX122" fmla="*/ 5983398 w 6127689"/>
              <a:gd name="connsiteY122" fmla="*/ 6778641 h 6858000"/>
              <a:gd name="connsiteX123" fmla="*/ 5984543 w 6127689"/>
              <a:gd name="connsiteY123" fmla="*/ 6811016 h 6858000"/>
              <a:gd name="connsiteX124" fmla="*/ 5981802 w 6127689"/>
              <a:gd name="connsiteY124" fmla="*/ 6838578 h 6858000"/>
              <a:gd name="connsiteX125" fmla="*/ 5979671 w 6127689"/>
              <a:gd name="connsiteY125" fmla="*/ 6858000 h 6858000"/>
              <a:gd name="connsiteX126" fmla="*/ 0 w 6127689"/>
              <a:gd name="connsiteY126" fmla="*/ 6858000 h 6858000"/>
              <a:gd name="connsiteX127" fmla="*/ 0 w 6127689"/>
              <a:gd name="connsiteY127"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94095 w 6127689"/>
              <a:gd name="connsiteY71" fmla="*/ 4128857 h 6858000"/>
              <a:gd name="connsiteX72" fmla="*/ 5903513 w 6127689"/>
              <a:gd name="connsiteY72" fmla="*/ 4187661 h 6858000"/>
              <a:gd name="connsiteX73" fmla="*/ 5917114 w 6127689"/>
              <a:gd name="connsiteY73" fmla="*/ 4213096 h 6858000"/>
              <a:gd name="connsiteX74" fmla="*/ 5924233 w 6127689"/>
              <a:gd name="connsiteY74" fmla="*/ 4242060 h 6858000"/>
              <a:gd name="connsiteX75" fmla="*/ 5928910 w 6127689"/>
              <a:gd name="connsiteY75" fmla="*/ 4300973 h 6858000"/>
              <a:gd name="connsiteX76" fmla="*/ 5939320 w 6127689"/>
              <a:gd name="connsiteY76" fmla="*/ 4340435 h 6858000"/>
              <a:gd name="connsiteX77" fmla="*/ 5946705 w 6127689"/>
              <a:gd name="connsiteY77" fmla="*/ 4428051 h 6858000"/>
              <a:gd name="connsiteX78" fmla="*/ 5949261 w 6127689"/>
              <a:gd name="connsiteY78" fmla="*/ 4449185 h 6858000"/>
              <a:gd name="connsiteX79" fmla="*/ 5968960 w 6127689"/>
              <a:gd name="connsiteY79" fmla="*/ 4482655 h 6858000"/>
              <a:gd name="connsiteX80" fmla="*/ 5980106 w 6127689"/>
              <a:gd name="connsiteY80" fmla="*/ 4585087 h 6858000"/>
              <a:gd name="connsiteX81" fmla="*/ 5998138 w 6127689"/>
              <a:gd name="connsiteY81" fmla="*/ 4697518 h 6858000"/>
              <a:gd name="connsiteX82" fmla="*/ 6013516 w 6127689"/>
              <a:gd name="connsiteY82" fmla="*/ 4786619 h 6858000"/>
              <a:gd name="connsiteX83" fmla="*/ 6025404 w 6127689"/>
              <a:gd name="connsiteY83" fmla="*/ 4858148 h 6858000"/>
              <a:gd name="connsiteX84" fmla="*/ 6007749 w 6127689"/>
              <a:gd name="connsiteY84" fmla="*/ 4964715 h 6858000"/>
              <a:gd name="connsiteX85" fmla="*/ 6005269 w 6127689"/>
              <a:gd name="connsiteY85" fmla="*/ 5150567 h 6858000"/>
              <a:gd name="connsiteX86" fmla="*/ 6001127 w 6127689"/>
              <a:gd name="connsiteY86" fmla="*/ 5164609 h 6858000"/>
              <a:gd name="connsiteX87" fmla="*/ 5998514 w 6127689"/>
              <a:gd name="connsiteY87" fmla="*/ 5189673 h 6858000"/>
              <a:gd name="connsiteX88" fmla="*/ 6018409 w 6127689"/>
              <a:gd name="connsiteY88" fmla="*/ 5227157 h 6858000"/>
              <a:gd name="connsiteX89" fmla="*/ 6036748 w 6127689"/>
              <a:gd name="connsiteY89" fmla="*/ 5322752 h 6858000"/>
              <a:gd name="connsiteX90" fmla="*/ 6036943 w 6127689"/>
              <a:gd name="connsiteY90" fmla="*/ 5329480 h 6858000"/>
              <a:gd name="connsiteX91" fmla="*/ 6037677 w 6127689"/>
              <a:gd name="connsiteY91" fmla="*/ 5354807 h 6858000"/>
              <a:gd name="connsiteX92" fmla="*/ 6039728 w 6127689"/>
              <a:gd name="connsiteY92" fmla="*/ 5359416 h 6858000"/>
              <a:gd name="connsiteX93" fmla="*/ 6053435 w 6127689"/>
              <a:gd name="connsiteY93" fmla="*/ 5387547 h 6858000"/>
              <a:gd name="connsiteX94" fmla="*/ 6065933 w 6127689"/>
              <a:gd name="connsiteY94" fmla="*/ 5443002 h 6858000"/>
              <a:gd name="connsiteX95" fmla="*/ 6068640 w 6127689"/>
              <a:gd name="connsiteY95" fmla="*/ 5474503 h 6858000"/>
              <a:gd name="connsiteX96" fmla="*/ 6080922 w 6127689"/>
              <a:gd name="connsiteY96" fmla="*/ 5561070 h 6858000"/>
              <a:gd name="connsiteX97" fmla="*/ 6096949 w 6127689"/>
              <a:gd name="connsiteY97" fmla="*/ 5648179 h 6858000"/>
              <a:gd name="connsiteX98" fmla="*/ 6125703 w 6127689"/>
              <a:gd name="connsiteY98" fmla="*/ 5692894 h 6858000"/>
              <a:gd name="connsiteX99" fmla="*/ 6126670 w 6127689"/>
              <a:gd name="connsiteY99" fmla="*/ 5697882 h 6858000"/>
              <a:gd name="connsiteX100" fmla="*/ 6124061 w 6127689"/>
              <a:gd name="connsiteY100" fmla="*/ 5710294 h 6858000"/>
              <a:gd name="connsiteX101" fmla="*/ 6121353 w 6127689"/>
              <a:gd name="connsiteY101" fmla="*/ 5721725 h 6858000"/>
              <a:gd name="connsiteX102" fmla="*/ 6121607 w 6127689"/>
              <a:gd name="connsiteY102" fmla="*/ 5721959 h 6858000"/>
              <a:gd name="connsiteX103" fmla="*/ 6120262 w 6127689"/>
              <a:gd name="connsiteY103" fmla="*/ 5728358 h 6858000"/>
              <a:gd name="connsiteX104" fmla="*/ 6127024 w 6127689"/>
              <a:gd name="connsiteY104" fmla="*/ 5786902 h 6858000"/>
              <a:gd name="connsiteX105" fmla="*/ 6127519 w 6127689"/>
              <a:gd name="connsiteY105" fmla="*/ 5865775 h 6858000"/>
              <a:gd name="connsiteX106" fmla="*/ 6119217 w 6127689"/>
              <a:gd name="connsiteY106" fmla="*/ 5888542 h 6858000"/>
              <a:gd name="connsiteX107" fmla="*/ 6102493 w 6127689"/>
              <a:gd name="connsiteY107" fmla="*/ 5928602 h 6858000"/>
              <a:gd name="connsiteX108" fmla="*/ 6056863 w 6127689"/>
              <a:gd name="connsiteY108" fmla="*/ 6000643 h 6858000"/>
              <a:gd name="connsiteX109" fmla="*/ 6045436 w 6127689"/>
              <a:gd name="connsiteY109" fmla="*/ 6124480 h 6858000"/>
              <a:gd name="connsiteX110" fmla="*/ 6030489 w 6127689"/>
              <a:gd name="connsiteY110" fmla="*/ 6317666 h 6858000"/>
              <a:gd name="connsiteX111" fmla="*/ 6007492 w 6127689"/>
              <a:gd name="connsiteY111" fmla="*/ 6440818 h 6858000"/>
              <a:gd name="connsiteX112" fmla="*/ 6009467 w 6127689"/>
              <a:gd name="connsiteY112" fmla="*/ 6487076 h 6858000"/>
              <a:gd name="connsiteX113" fmla="*/ 5995064 w 6127689"/>
              <a:gd name="connsiteY113" fmla="*/ 6540791 h 6858000"/>
              <a:gd name="connsiteX114" fmla="*/ 5996309 w 6127689"/>
              <a:gd name="connsiteY114" fmla="*/ 6543961 h 6858000"/>
              <a:gd name="connsiteX115" fmla="*/ 5996048 w 6127689"/>
              <a:gd name="connsiteY115" fmla="*/ 6555444 h 6858000"/>
              <a:gd name="connsiteX116" fmla="*/ 6002524 w 6127689"/>
              <a:gd name="connsiteY116" fmla="*/ 6560188 h 6858000"/>
              <a:gd name="connsiteX117" fmla="*/ 6006823 w 6127689"/>
              <a:gd name="connsiteY117" fmla="*/ 6578546 h 6858000"/>
              <a:gd name="connsiteX118" fmla="*/ 6004510 w 6127689"/>
              <a:gd name="connsiteY118" fmla="*/ 6599256 h 6858000"/>
              <a:gd name="connsiteX119" fmla="*/ 5986207 w 6127689"/>
              <a:gd name="connsiteY119" fmla="*/ 6695855 h 6858000"/>
              <a:gd name="connsiteX120" fmla="*/ 5979428 w 6127689"/>
              <a:gd name="connsiteY120" fmla="*/ 6754678 h 6858000"/>
              <a:gd name="connsiteX121" fmla="*/ 5983398 w 6127689"/>
              <a:gd name="connsiteY121" fmla="*/ 6778641 h 6858000"/>
              <a:gd name="connsiteX122" fmla="*/ 5984543 w 6127689"/>
              <a:gd name="connsiteY122" fmla="*/ 6811016 h 6858000"/>
              <a:gd name="connsiteX123" fmla="*/ 5981802 w 6127689"/>
              <a:gd name="connsiteY123" fmla="*/ 6838578 h 6858000"/>
              <a:gd name="connsiteX124" fmla="*/ 5979671 w 6127689"/>
              <a:gd name="connsiteY124" fmla="*/ 6858000 h 6858000"/>
              <a:gd name="connsiteX125" fmla="*/ 0 w 6127689"/>
              <a:gd name="connsiteY125" fmla="*/ 6858000 h 6858000"/>
              <a:gd name="connsiteX126" fmla="*/ 0 w 6127689"/>
              <a:gd name="connsiteY126" fmla="*/ 0 h 6858000"/>
              <a:gd name="connsiteX0" fmla="*/ 0 w 6127689"/>
              <a:gd name="connsiteY0" fmla="*/ 0 h 6858000"/>
              <a:gd name="connsiteX1" fmla="*/ 4965888 w 6127689"/>
              <a:gd name="connsiteY1" fmla="*/ 0 h 6858000"/>
              <a:gd name="connsiteX2" fmla="*/ 4967767 w 6127689"/>
              <a:gd name="connsiteY2" fmla="*/ 7930 h 6858000"/>
              <a:gd name="connsiteX3" fmla="*/ 4979444 w 6127689"/>
              <a:gd name="connsiteY3" fmla="*/ 43921 h 6858000"/>
              <a:gd name="connsiteX4" fmla="*/ 5021173 w 6127689"/>
              <a:gd name="connsiteY4" fmla="*/ 123738 h 6858000"/>
              <a:gd name="connsiteX5" fmla="*/ 5075458 w 6127689"/>
              <a:gd name="connsiteY5" fmla="*/ 264355 h 6858000"/>
              <a:gd name="connsiteX6" fmla="*/ 5081175 w 6127689"/>
              <a:gd name="connsiteY6" fmla="*/ 277448 h 6858000"/>
              <a:gd name="connsiteX7" fmla="*/ 5097011 w 6127689"/>
              <a:gd name="connsiteY7" fmla="*/ 355616 h 6858000"/>
              <a:gd name="connsiteX8" fmla="*/ 5130982 w 6127689"/>
              <a:gd name="connsiteY8" fmla="*/ 412030 h 6858000"/>
              <a:gd name="connsiteX9" fmla="*/ 5153000 w 6127689"/>
              <a:gd name="connsiteY9" fmla="*/ 507134 h 6858000"/>
              <a:gd name="connsiteX10" fmla="*/ 5171282 w 6127689"/>
              <a:gd name="connsiteY10" fmla="*/ 602071 h 6858000"/>
              <a:gd name="connsiteX11" fmla="*/ 5176196 w 6127689"/>
              <a:gd name="connsiteY11" fmla="*/ 636822 h 6858000"/>
              <a:gd name="connsiteX12" fmla="*/ 5189051 w 6127689"/>
              <a:gd name="connsiteY12" fmla="*/ 782518 h 6858000"/>
              <a:gd name="connsiteX13" fmla="*/ 5210428 w 6127689"/>
              <a:gd name="connsiteY13" fmla="*/ 815772 h 6858000"/>
              <a:gd name="connsiteX14" fmla="*/ 5221088 w 6127689"/>
              <a:gd name="connsiteY14" fmla="*/ 860193 h 6858000"/>
              <a:gd name="connsiteX15" fmla="*/ 5230806 w 6127689"/>
              <a:gd name="connsiteY15" fmla="*/ 961354 h 6858000"/>
              <a:gd name="connsiteX16" fmla="*/ 5201018 w 6127689"/>
              <a:gd name="connsiteY16" fmla="*/ 1095027 h 6858000"/>
              <a:gd name="connsiteX17" fmla="*/ 5202153 w 6127689"/>
              <a:gd name="connsiteY17" fmla="*/ 1133224 h 6858000"/>
              <a:gd name="connsiteX18" fmla="*/ 5207370 w 6127689"/>
              <a:gd name="connsiteY18" fmla="*/ 1138097 h 6858000"/>
              <a:gd name="connsiteX19" fmla="*/ 5189234 w 6127689"/>
              <a:gd name="connsiteY19" fmla="*/ 1193495 h 6858000"/>
              <a:gd name="connsiteX20" fmla="*/ 5202769 w 6127689"/>
              <a:gd name="connsiteY20" fmla="*/ 1269450 h 6858000"/>
              <a:gd name="connsiteX21" fmla="*/ 5225968 w 6127689"/>
              <a:gd name="connsiteY21" fmla="*/ 1357994 h 6858000"/>
              <a:gd name="connsiteX22" fmla="*/ 5233819 w 6127689"/>
              <a:gd name="connsiteY22" fmla="*/ 1380922 h 6858000"/>
              <a:gd name="connsiteX23" fmla="*/ 5237226 w 6127689"/>
              <a:gd name="connsiteY23" fmla="*/ 1441327 h 6858000"/>
              <a:gd name="connsiteX24" fmla="*/ 5255653 w 6127689"/>
              <a:gd name="connsiteY24" fmla="*/ 1524712 h 6858000"/>
              <a:gd name="connsiteX25" fmla="*/ 5263491 w 6127689"/>
              <a:gd name="connsiteY25" fmla="*/ 1642938 h 6858000"/>
              <a:gd name="connsiteX26" fmla="*/ 5261314 w 6127689"/>
              <a:gd name="connsiteY26" fmla="*/ 1689177 h 6858000"/>
              <a:gd name="connsiteX27" fmla="*/ 5259788 w 6127689"/>
              <a:gd name="connsiteY27" fmla="*/ 1768516 h 6858000"/>
              <a:gd name="connsiteX28" fmla="*/ 5255696 w 6127689"/>
              <a:gd name="connsiteY28" fmla="*/ 1953770 h 6858000"/>
              <a:gd name="connsiteX29" fmla="*/ 5252592 w 6127689"/>
              <a:gd name="connsiteY29" fmla="*/ 2092210 h 6858000"/>
              <a:gd name="connsiteX30" fmla="*/ 5264303 w 6127689"/>
              <a:gd name="connsiteY30" fmla="*/ 2225157 h 6858000"/>
              <a:gd name="connsiteX31" fmla="*/ 5254949 w 6127689"/>
              <a:gd name="connsiteY31" fmla="*/ 2236160 h 6858000"/>
              <a:gd name="connsiteX32" fmla="*/ 5250104 w 6127689"/>
              <a:gd name="connsiteY32" fmla="*/ 2249166 h 6858000"/>
              <a:gd name="connsiteX33" fmla="*/ 5251214 w 6127689"/>
              <a:gd name="connsiteY33" fmla="*/ 2250944 h 6858000"/>
              <a:gd name="connsiteX34" fmla="*/ 5250644 w 6127689"/>
              <a:gd name="connsiteY34" fmla="*/ 2266619 h 6858000"/>
              <a:gd name="connsiteX35" fmla="*/ 5293877 w 6127689"/>
              <a:gd name="connsiteY35" fmla="*/ 2368649 h 6858000"/>
              <a:gd name="connsiteX36" fmla="*/ 5311338 w 6127689"/>
              <a:gd name="connsiteY36" fmla="*/ 2404034 h 6858000"/>
              <a:gd name="connsiteX37" fmla="*/ 5338366 w 6127689"/>
              <a:gd name="connsiteY37" fmla="*/ 2465052 h 6858000"/>
              <a:gd name="connsiteX38" fmla="*/ 5371263 w 6127689"/>
              <a:gd name="connsiteY38" fmla="*/ 2586413 h 6858000"/>
              <a:gd name="connsiteX39" fmla="*/ 5407503 w 6127689"/>
              <a:gd name="connsiteY39" fmla="*/ 2786290 h 6858000"/>
              <a:gd name="connsiteX40" fmla="*/ 5407356 w 6127689"/>
              <a:gd name="connsiteY40" fmla="*/ 2787545 h 6858000"/>
              <a:gd name="connsiteX41" fmla="*/ 5411130 w 6127689"/>
              <a:gd name="connsiteY41" fmla="*/ 2788640 h 6858000"/>
              <a:gd name="connsiteX42" fmla="*/ 5416439 w 6127689"/>
              <a:gd name="connsiteY42" fmla="*/ 2805666 h 6858000"/>
              <a:gd name="connsiteX43" fmla="*/ 5457023 w 6127689"/>
              <a:gd name="connsiteY43" fmla="*/ 2858292 h 6858000"/>
              <a:gd name="connsiteX44" fmla="*/ 5479298 w 6127689"/>
              <a:gd name="connsiteY44" fmla="*/ 2947791 h 6858000"/>
              <a:gd name="connsiteX45" fmla="*/ 5481770 w 6127689"/>
              <a:gd name="connsiteY45" fmla="*/ 2951352 h 6858000"/>
              <a:gd name="connsiteX46" fmla="*/ 5482045 w 6127689"/>
              <a:gd name="connsiteY46" fmla="*/ 2984371 h 6858000"/>
              <a:gd name="connsiteX47" fmla="*/ 5482415 w 6127689"/>
              <a:gd name="connsiteY47" fmla="*/ 3004079 h 6858000"/>
              <a:gd name="connsiteX48" fmla="*/ 5503944 w 6127689"/>
              <a:gd name="connsiteY48" fmla="*/ 3123335 h 6858000"/>
              <a:gd name="connsiteX49" fmla="*/ 5516007 w 6127689"/>
              <a:gd name="connsiteY49" fmla="*/ 3258473 h 6858000"/>
              <a:gd name="connsiteX50" fmla="*/ 5566839 w 6127689"/>
              <a:gd name="connsiteY50" fmla="*/ 3345295 h 6858000"/>
              <a:gd name="connsiteX51" fmla="*/ 5589758 w 6127689"/>
              <a:gd name="connsiteY51" fmla="*/ 3506453 h 6858000"/>
              <a:gd name="connsiteX52" fmla="*/ 5596144 w 6127689"/>
              <a:gd name="connsiteY52" fmla="*/ 3534624 h 6858000"/>
              <a:gd name="connsiteX53" fmla="*/ 5597750 w 6127689"/>
              <a:gd name="connsiteY53" fmla="*/ 3534129 h 6858000"/>
              <a:gd name="connsiteX54" fmla="*/ 5599700 w 6127689"/>
              <a:gd name="connsiteY54" fmla="*/ 3547221 h 6858000"/>
              <a:gd name="connsiteX55" fmla="*/ 5615031 w 6127689"/>
              <a:gd name="connsiteY55" fmla="*/ 3557482 h 6858000"/>
              <a:gd name="connsiteX56" fmla="*/ 5618377 w 6127689"/>
              <a:gd name="connsiteY56" fmla="*/ 3588431 h 6858000"/>
              <a:gd name="connsiteX57" fmla="*/ 5612155 w 6127689"/>
              <a:gd name="connsiteY57" fmla="*/ 3589869 h 6858000"/>
              <a:gd name="connsiteX58" fmla="*/ 5620843 w 6127689"/>
              <a:gd name="connsiteY58" fmla="*/ 3606745 h 6858000"/>
              <a:gd name="connsiteX59" fmla="*/ 5655472 w 6127689"/>
              <a:gd name="connsiteY59" fmla="*/ 3678877 h 6858000"/>
              <a:gd name="connsiteX60" fmla="*/ 5683015 w 6127689"/>
              <a:gd name="connsiteY60" fmla="*/ 3762025 h 6858000"/>
              <a:gd name="connsiteX61" fmla="*/ 5696643 w 6127689"/>
              <a:gd name="connsiteY61" fmla="*/ 3773888 h 6858000"/>
              <a:gd name="connsiteX62" fmla="*/ 5699203 w 6127689"/>
              <a:gd name="connsiteY62" fmla="*/ 3775823 h 6858000"/>
              <a:gd name="connsiteX63" fmla="*/ 5704824 w 6127689"/>
              <a:gd name="connsiteY63" fmla="*/ 3785966 h 6858000"/>
              <a:gd name="connsiteX64" fmla="*/ 5733539 w 6127689"/>
              <a:gd name="connsiteY64" fmla="*/ 3818457 h 6858000"/>
              <a:gd name="connsiteX65" fmla="*/ 5768491 w 6127689"/>
              <a:gd name="connsiteY65" fmla="*/ 3914399 h 6858000"/>
              <a:gd name="connsiteX66" fmla="*/ 5793123 w 6127689"/>
              <a:gd name="connsiteY66" fmla="*/ 3969952 h 6858000"/>
              <a:gd name="connsiteX67" fmla="*/ 5808321 w 6127689"/>
              <a:gd name="connsiteY67" fmla="*/ 3988153 h 6858000"/>
              <a:gd name="connsiteX68" fmla="*/ 5825621 w 6127689"/>
              <a:gd name="connsiteY68" fmla="*/ 4015525 h 6858000"/>
              <a:gd name="connsiteX69" fmla="*/ 5860672 w 6127689"/>
              <a:gd name="connsiteY69" fmla="*/ 4061579 h 6858000"/>
              <a:gd name="connsiteX70" fmla="*/ 5872173 w 6127689"/>
              <a:gd name="connsiteY70" fmla="*/ 4088497 h 6858000"/>
              <a:gd name="connsiteX71" fmla="*/ 5894095 w 6127689"/>
              <a:gd name="connsiteY71" fmla="*/ 4128857 h 6858000"/>
              <a:gd name="connsiteX72" fmla="*/ 5903513 w 6127689"/>
              <a:gd name="connsiteY72" fmla="*/ 4187661 h 6858000"/>
              <a:gd name="connsiteX73" fmla="*/ 5917114 w 6127689"/>
              <a:gd name="connsiteY73" fmla="*/ 4213096 h 6858000"/>
              <a:gd name="connsiteX74" fmla="*/ 5924233 w 6127689"/>
              <a:gd name="connsiteY74" fmla="*/ 4242060 h 6858000"/>
              <a:gd name="connsiteX75" fmla="*/ 5928910 w 6127689"/>
              <a:gd name="connsiteY75" fmla="*/ 4300973 h 6858000"/>
              <a:gd name="connsiteX76" fmla="*/ 5939320 w 6127689"/>
              <a:gd name="connsiteY76" fmla="*/ 4340435 h 6858000"/>
              <a:gd name="connsiteX77" fmla="*/ 5946705 w 6127689"/>
              <a:gd name="connsiteY77" fmla="*/ 4428051 h 6858000"/>
              <a:gd name="connsiteX78" fmla="*/ 5949261 w 6127689"/>
              <a:gd name="connsiteY78" fmla="*/ 4449185 h 6858000"/>
              <a:gd name="connsiteX79" fmla="*/ 5968960 w 6127689"/>
              <a:gd name="connsiteY79" fmla="*/ 4482655 h 6858000"/>
              <a:gd name="connsiteX80" fmla="*/ 5980106 w 6127689"/>
              <a:gd name="connsiteY80" fmla="*/ 4585087 h 6858000"/>
              <a:gd name="connsiteX81" fmla="*/ 5998138 w 6127689"/>
              <a:gd name="connsiteY81" fmla="*/ 4697518 h 6858000"/>
              <a:gd name="connsiteX82" fmla="*/ 6013516 w 6127689"/>
              <a:gd name="connsiteY82" fmla="*/ 4786619 h 6858000"/>
              <a:gd name="connsiteX83" fmla="*/ 6025404 w 6127689"/>
              <a:gd name="connsiteY83" fmla="*/ 4858148 h 6858000"/>
              <a:gd name="connsiteX84" fmla="*/ 6007749 w 6127689"/>
              <a:gd name="connsiteY84" fmla="*/ 4964715 h 6858000"/>
              <a:gd name="connsiteX85" fmla="*/ 6005269 w 6127689"/>
              <a:gd name="connsiteY85" fmla="*/ 5150567 h 6858000"/>
              <a:gd name="connsiteX86" fmla="*/ 6001127 w 6127689"/>
              <a:gd name="connsiteY86" fmla="*/ 5164609 h 6858000"/>
              <a:gd name="connsiteX87" fmla="*/ 5998514 w 6127689"/>
              <a:gd name="connsiteY87" fmla="*/ 5189673 h 6858000"/>
              <a:gd name="connsiteX88" fmla="*/ 6018409 w 6127689"/>
              <a:gd name="connsiteY88" fmla="*/ 5227157 h 6858000"/>
              <a:gd name="connsiteX89" fmla="*/ 6036748 w 6127689"/>
              <a:gd name="connsiteY89" fmla="*/ 5322752 h 6858000"/>
              <a:gd name="connsiteX90" fmla="*/ 6036943 w 6127689"/>
              <a:gd name="connsiteY90" fmla="*/ 5329480 h 6858000"/>
              <a:gd name="connsiteX91" fmla="*/ 6037677 w 6127689"/>
              <a:gd name="connsiteY91" fmla="*/ 5354807 h 6858000"/>
              <a:gd name="connsiteX92" fmla="*/ 6039728 w 6127689"/>
              <a:gd name="connsiteY92" fmla="*/ 5359416 h 6858000"/>
              <a:gd name="connsiteX93" fmla="*/ 6053435 w 6127689"/>
              <a:gd name="connsiteY93" fmla="*/ 5387547 h 6858000"/>
              <a:gd name="connsiteX94" fmla="*/ 6065933 w 6127689"/>
              <a:gd name="connsiteY94" fmla="*/ 5443002 h 6858000"/>
              <a:gd name="connsiteX95" fmla="*/ 6068640 w 6127689"/>
              <a:gd name="connsiteY95" fmla="*/ 5474503 h 6858000"/>
              <a:gd name="connsiteX96" fmla="*/ 6080922 w 6127689"/>
              <a:gd name="connsiteY96" fmla="*/ 5561070 h 6858000"/>
              <a:gd name="connsiteX97" fmla="*/ 6096949 w 6127689"/>
              <a:gd name="connsiteY97" fmla="*/ 5648179 h 6858000"/>
              <a:gd name="connsiteX98" fmla="*/ 6125703 w 6127689"/>
              <a:gd name="connsiteY98" fmla="*/ 5692894 h 6858000"/>
              <a:gd name="connsiteX99" fmla="*/ 6126670 w 6127689"/>
              <a:gd name="connsiteY99" fmla="*/ 5697882 h 6858000"/>
              <a:gd name="connsiteX100" fmla="*/ 6121353 w 6127689"/>
              <a:gd name="connsiteY100" fmla="*/ 5721725 h 6858000"/>
              <a:gd name="connsiteX101" fmla="*/ 6121607 w 6127689"/>
              <a:gd name="connsiteY101" fmla="*/ 5721959 h 6858000"/>
              <a:gd name="connsiteX102" fmla="*/ 6120262 w 6127689"/>
              <a:gd name="connsiteY102" fmla="*/ 5728358 h 6858000"/>
              <a:gd name="connsiteX103" fmla="*/ 6127024 w 6127689"/>
              <a:gd name="connsiteY103" fmla="*/ 5786902 h 6858000"/>
              <a:gd name="connsiteX104" fmla="*/ 6127519 w 6127689"/>
              <a:gd name="connsiteY104" fmla="*/ 5865775 h 6858000"/>
              <a:gd name="connsiteX105" fmla="*/ 6119217 w 6127689"/>
              <a:gd name="connsiteY105" fmla="*/ 5888542 h 6858000"/>
              <a:gd name="connsiteX106" fmla="*/ 6102493 w 6127689"/>
              <a:gd name="connsiteY106" fmla="*/ 5928602 h 6858000"/>
              <a:gd name="connsiteX107" fmla="*/ 6056863 w 6127689"/>
              <a:gd name="connsiteY107" fmla="*/ 6000643 h 6858000"/>
              <a:gd name="connsiteX108" fmla="*/ 6045436 w 6127689"/>
              <a:gd name="connsiteY108" fmla="*/ 6124480 h 6858000"/>
              <a:gd name="connsiteX109" fmla="*/ 6030489 w 6127689"/>
              <a:gd name="connsiteY109" fmla="*/ 6317666 h 6858000"/>
              <a:gd name="connsiteX110" fmla="*/ 6007492 w 6127689"/>
              <a:gd name="connsiteY110" fmla="*/ 6440818 h 6858000"/>
              <a:gd name="connsiteX111" fmla="*/ 6009467 w 6127689"/>
              <a:gd name="connsiteY111" fmla="*/ 6487076 h 6858000"/>
              <a:gd name="connsiteX112" fmla="*/ 5995064 w 6127689"/>
              <a:gd name="connsiteY112" fmla="*/ 6540791 h 6858000"/>
              <a:gd name="connsiteX113" fmla="*/ 5996309 w 6127689"/>
              <a:gd name="connsiteY113" fmla="*/ 6543961 h 6858000"/>
              <a:gd name="connsiteX114" fmla="*/ 5996048 w 6127689"/>
              <a:gd name="connsiteY114" fmla="*/ 6555444 h 6858000"/>
              <a:gd name="connsiteX115" fmla="*/ 6002524 w 6127689"/>
              <a:gd name="connsiteY115" fmla="*/ 6560188 h 6858000"/>
              <a:gd name="connsiteX116" fmla="*/ 6006823 w 6127689"/>
              <a:gd name="connsiteY116" fmla="*/ 6578546 h 6858000"/>
              <a:gd name="connsiteX117" fmla="*/ 6004510 w 6127689"/>
              <a:gd name="connsiteY117" fmla="*/ 6599256 h 6858000"/>
              <a:gd name="connsiteX118" fmla="*/ 5986207 w 6127689"/>
              <a:gd name="connsiteY118" fmla="*/ 6695855 h 6858000"/>
              <a:gd name="connsiteX119" fmla="*/ 5979428 w 6127689"/>
              <a:gd name="connsiteY119" fmla="*/ 6754678 h 6858000"/>
              <a:gd name="connsiteX120" fmla="*/ 5983398 w 6127689"/>
              <a:gd name="connsiteY120" fmla="*/ 6778641 h 6858000"/>
              <a:gd name="connsiteX121" fmla="*/ 5984543 w 6127689"/>
              <a:gd name="connsiteY121" fmla="*/ 6811016 h 6858000"/>
              <a:gd name="connsiteX122" fmla="*/ 5981802 w 6127689"/>
              <a:gd name="connsiteY122" fmla="*/ 6838578 h 6858000"/>
              <a:gd name="connsiteX123" fmla="*/ 5979671 w 6127689"/>
              <a:gd name="connsiteY123" fmla="*/ 6858000 h 6858000"/>
              <a:gd name="connsiteX124" fmla="*/ 0 w 6127689"/>
              <a:gd name="connsiteY124" fmla="*/ 6858000 h 6858000"/>
              <a:gd name="connsiteX125" fmla="*/ 0 w 6127689"/>
              <a:gd name="connsiteY125"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04824 w 6127519"/>
              <a:gd name="connsiteY63" fmla="*/ 3785966 h 6858000"/>
              <a:gd name="connsiteX64" fmla="*/ 5733539 w 6127519"/>
              <a:gd name="connsiteY64" fmla="*/ 3818457 h 6858000"/>
              <a:gd name="connsiteX65" fmla="*/ 5768491 w 6127519"/>
              <a:gd name="connsiteY65" fmla="*/ 3914399 h 6858000"/>
              <a:gd name="connsiteX66" fmla="*/ 5793123 w 6127519"/>
              <a:gd name="connsiteY66" fmla="*/ 3969952 h 6858000"/>
              <a:gd name="connsiteX67" fmla="*/ 5808321 w 6127519"/>
              <a:gd name="connsiteY67" fmla="*/ 3988153 h 6858000"/>
              <a:gd name="connsiteX68" fmla="*/ 5825621 w 6127519"/>
              <a:gd name="connsiteY68" fmla="*/ 4015525 h 6858000"/>
              <a:gd name="connsiteX69" fmla="*/ 5860672 w 6127519"/>
              <a:gd name="connsiteY69" fmla="*/ 4061579 h 6858000"/>
              <a:gd name="connsiteX70" fmla="*/ 5872173 w 6127519"/>
              <a:gd name="connsiteY70" fmla="*/ 4088497 h 6858000"/>
              <a:gd name="connsiteX71" fmla="*/ 5894095 w 6127519"/>
              <a:gd name="connsiteY71" fmla="*/ 4128857 h 6858000"/>
              <a:gd name="connsiteX72" fmla="*/ 5903513 w 6127519"/>
              <a:gd name="connsiteY72" fmla="*/ 4187661 h 6858000"/>
              <a:gd name="connsiteX73" fmla="*/ 5917114 w 6127519"/>
              <a:gd name="connsiteY73" fmla="*/ 4213096 h 6858000"/>
              <a:gd name="connsiteX74" fmla="*/ 5924233 w 6127519"/>
              <a:gd name="connsiteY74" fmla="*/ 4242060 h 6858000"/>
              <a:gd name="connsiteX75" fmla="*/ 5928910 w 6127519"/>
              <a:gd name="connsiteY75" fmla="*/ 4300973 h 6858000"/>
              <a:gd name="connsiteX76" fmla="*/ 5939320 w 6127519"/>
              <a:gd name="connsiteY76" fmla="*/ 4340435 h 6858000"/>
              <a:gd name="connsiteX77" fmla="*/ 5946705 w 6127519"/>
              <a:gd name="connsiteY77" fmla="*/ 4428051 h 6858000"/>
              <a:gd name="connsiteX78" fmla="*/ 5949261 w 6127519"/>
              <a:gd name="connsiteY78" fmla="*/ 4449185 h 6858000"/>
              <a:gd name="connsiteX79" fmla="*/ 5968960 w 6127519"/>
              <a:gd name="connsiteY79" fmla="*/ 4482655 h 6858000"/>
              <a:gd name="connsiteX80" fmla="*/ 5980106 w 6127519"/>
              <a:gd name="connsiteY80" fmla="*/ 4585087 h 6858000"/>
              <a:gd name="connsiteX81" fmla="*/ 5998138 w 6127519"/>
              <a:gd name="connsiteY81" fmla="*/ 4697518 h 6858000"/>
              <a:gd name="connsiteX82" fmla="*/ 6013516 w 6127519"/>
              <a:gd name="connsiteY82" fmla="*/ 4786619 h 6858000"/>
              <a:gd name="connsiteX83" fmla="*/ 6025404 w 6127519"/>
              <a:gd name="connsiteY83" fmla="*/ 4858148 h 6858000"/>
              <a:gd name="connsiteX84" fmla="*/ 6007749 w 6127519"/>
              <a:gd name="connsiteY84" fmla="*/ 4964715 h 6858000"/>
              <a:gd name="connsiteX85" fmla="*/ 6005269 w 6127519"/>
              <a:gd name="connsiteY85" fmla="*/ 5150567 h 6858000"/>
              <a:gd name="connsiteX86" fmla="*/ 6001127 w 6127519"/>
              <a:gd name="connsiteY86" fmla="*/ 5164609 h 6858000"/>
              <a:gd name="connsiteX87" fmla="*/ 5998514 w 6127519"/>
              <a:gd name="connsiteY87" fmla="*/ 5189673 h 6858000"/>
              <a:gd name="connsiteX88" fmla="*/ 6018409 w 6127519"/>
              <a:gd name="connsiteY88" fmla="*/ 5227157 h 6858000"/>
              <a:gd name="connsiteX89" fmla="*/ 6036748 w 6127519"/>
              <a:gd name="connsiteY89" fmla="*/ 5322752 h 6858000"/>
              <a:gd name="connsiteX90" fmla="*/ 6036943 w 6127519"/>
              <a:gd name="connsiteY90" fmla="*/ 5329480 h 6858000"/>
              <a:gd name="connsiteX91" fmla="*/ 6037677 w 6127519"/>
              <a:gd name="connsiteY91" fmla="*/ 5354807 h 6858000"/>
              <a:gd name="connsiteX92" fmla="*/ 6039728 w 6127519"/>
              <a:gd name="connsiteY92" fmla="*/ 5359416 h 6858000"/>
              <a:gd name="connsiteX93" fmla="*/ 6053435 w 6127519"/>
              <a:gd name="connsiteY93" fmla="*/ 5387547 h 6858000"/>
              <a:gd name="connsiteX94" fmla="*/ 6065933 w 6127519"/>
              <a:gd name="connsiteY94" fmla="*/ 5443002 h 6858000"/>
              <a:gd name="connsiteX95" fmla="*/ 6068640 w 6127519"/>
              <a:gd name="connsiteY95" fmla="*/ 5474503 h 6858000"/>
              <a:gd name="connsiteX96" fmla="*/ 6080922 w 6127519"/>
              <a:gd name="connsiteY96" fmla="*/ 5561070 h 6858000"/>
              <a:gd name="connsiteX97" fmla="*/ 6096949 w 6127519"/>
              <a:gd name="connsiteY97" fmla="*/ 5648179 h 6858000"/>
              <a:gd name="connsiteX98" fmla="*/ 6125703 w 6127519"/>
              <a:gd name="connsiteY98" fmla="*/ 5692894 h 6858000"/>
              <a:gd name="connsiteX99" fmla="*/ 6126670 w 6127519"/>
              <a:gd name="connsiteY99" fmla="*/ 5697882 h 6858000"/>
              <a:gd name="connsiteX100" fmla="*/ 6121353 w 6127519"/>
              <a:gd name="connsiteY100" fmla="*/ 5721725 h 6858000"/>
              <a:gd name="connsiteX101" fmla="*/ 6121607 w 6127519"/>
              <a:gd name="connsiteY101" fmla="*/ 5721959 h 6858000"/>
              <a:gd name="connsiteX102" fmla="*/ 6127024 w 6127519"/>
              <a:gd name="connsiteY102" fmla="*/ 5786902 h 6858000"/>
              <a:gd name="connsiteX103" fmla="*/ 6127519 w 6127519"/>
              <a:gd name="connsiteY103" fmla="*/ 5865775 h 6858000"/>
              <a:gd name="connsiteX104" fmla="*/ 6119217 w 6127519"/>
              <a:gd name="connsiteY104" fmla="*/ 5888542 h 6858000"/>
              <a:gd name="connsiteX105" fmla="*/ 6102493 w 6127519"/>
              <a:gd name="connsiteY105" fmla="*/ 5928602 h 6858000"/>
              <a:gd name="connsiteX106" fmla="*/ 6056863 w 6127519"/>
              <a:gd name="connsiteY106" fmla="*/ 6000643 h 6858000"/>
              <a:gd name="connsiteX107" fmla="*/ 6045436 w 6127519"/>
              <a:gd name="connsiteY107" fmla="*/ 6124480 h 6858000"/>
              <a:gd name="connsiteX108" fmla="*/ 6030489 w 6127519"/>
              <a:gd name="connsiteY108" fmla="*/ 6317666 h 6858000"/>
              <a:gd name="connsiteX109" fmla="*/ 6007492 w 6127519"/>
              <a:gd name="connsiteY109" fmla="*/ 6440818 h 6858000"/>
              <a:gd name="connsiteX110" fmla="*/ 6009467 w 6127519"/>
              <a:gd name="connsiteY110" fmla="*/ 6487076 h 6858000"/>
              <a:gd name="connsiteX111" fmla="*/ 5995064 w 6127519"/>
              <a:gd name="connsiteY111" fmla="*/ 6540791 h 6858000"/>
              <a:gd name="connsiteX112" fmla="*/ 5996309 w 6127519"/>
              <a:gd name="connsiteY112" fmla="*/ 6543961 h 6858000"/>
              <a:gd name="connsiteX113" fmla="*/ 5996048 w 6127519"/>
              <a:gd name="connsiteY113" fmla="*/ 6555444 h 6858000"/>
              <a:gd name="connsiteX114" fmla="*/ 6002524 w 6127519"/>
              <a:gd name="connsiteY114" fmla="*/ 6560188 h 6858000"/>
              <a:gd name="connsiteX115" fmla="*/ 6006823 w 6127519"/>
              <a:gd name="connsiteY115" fmla="*/ 6578546 h 6858000"/>
              <a:gd name="connsiteX116" fmla="*/ 6004510 w 6127519"/>
              <a:gd name="connsiteY116" fmla="*/ 6599256 h 6858000"/>
              <a:gd name="connsiteX117" fmla="*/ 5986207 w 6127519"/>
              <a:gd name="connsiteY117" fmla="*/ 6695855 h 6858000"/>
              <a:gd name="connsiteX118" fmla="*/ 5979428 w 6127519"/>
              <a:gd name="connsiteY118" fmla="*/ 6754678 h 6858000"/>
              <a:gd name="connsiteX119" fmla="*/ 5983398 w 6127519"/>
              <a:gd name="connsiteY119" fmla="*/ 6778641 h 6858000"/>
              <a:gd name="connsiteX120" fmla="*/ 5984543 w 6127519"/>
              <a:gd name="connsiteY120" fmla="*/ 6811016 h 6858000"/>
              <a:gd name="connsiteX121" fmla="*/ 5981802 w 6127519"/>
              <a:gd name="connsiteY121" fmla="*/ 6838578 h 6858000"/>
              <a:gd name="connsiteX122" fmla="*/ 5979671 w 6127519"/>
              <a:gd name="connsiteY122" fmla="*/ 6858000 h 6858000"/>
              <a:gd name="connsiteX123" fmla="*/ 0 w 6127519"/>
              <a:gd name="connsiteY123" fmla="*/ 6858000 h 6858000"/>
              <a:gd name="connsiteX124" fmla="*/ 0 w 6127519"/>
              <a:gd name="connsiteY124"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04824 w 6127519"/>
              <a:gd name="connsiteY63" fmla="*/ 3785966 h 6858000"/>
              <a:gd name="connsiteX64" fmla="*/ 5733539 w 6127519"/>
              <a:gd name="connsiteY64" fmla="*/ 3818457 h 6858000"/>
              <a:gd name="connsiteX65" fmla="*/ 5768491 w 6127519"/>
              <a:gd name="connsiteY65" fmla="*/ 3914399 h 6858000"/>
              <a:gd name="connsiteX66" fmla="*/ 5793123 w 6127519"/>
              <a:gd name="connsiteY66" fmla="*/ 3969952 h 6858000"/>
              <a:gd name="connsiteX67" fmla="*/ 5808321 w 6127519"/>
              <a:gd name="connsiteY67" fmla="*/ 3988153 h 6858000"/>
              <a:gd name="connsiteX68" fmla="*/ 5825621 w 6127519"/>
              <a:gd name="connsiteY68" fmla="*/ 4015525 h 6858000"/>
              <a:gd name="connsiteX69" fmla="*/ 5860672 w 6127519"/>
              <a:gd name="connsiteY69" fmla="*/ 4061579 h 6858000"/>
              <a:gd name="connsiteX70" fmla="*/ 5872173 w 6127519"/>
              <a:gd name="connsiteY70" fmla="*/ 4088497 h 6858000"/>
              <a:gd name="connsiteX71" fmla="*/ 5894095 w 6127519"/>
              <a:gd name="connsiteY71" fmla="*/ 4128857 h 6858000"/>
              <a:gd name="connsiteX72" fmla="*/ 5903513 w 6127519"/>
              <a:gd name="connsiteY72" fmla="*/ 4187661 h 6858000"/>
              <a:gd name="connsiteX73" fmla="*/ 5917114 w 6127519"/>
              <a:gd name="connsiteY73" fmla="*/ 4213096 h 6858000"/>
              <a:gd name="connsiteX74" fmla="*/ 5924233 w 6127519"/>
              <a:gd name="connsiteY74" fmla="*/ 4242060 h 6858000"/>
              <a:gd name="connsiteX75" fmla="*/ 5928910 w 6127519"/>
              <a:gd name="connsiteY75" fmla="*/ 4300973 h 6858000"/>
              <a:gd name="connsiteX76" fmla="*/ 5939320 w 6127519"/>
              <a:gd name="connsiteY76" fmla="*/ 4340435 h 6858000"/>
              <a:gd name="connsiteX77" fmla="*/ 5946705 w 6127519"/>
              <a:gd name="connsiteY77" fmla="*/ 4428051 h 6858000"/>
              <a:gd name="connsiteX78" fmla="*/ 5949261 w 6127519"/>
              <a:gd name="connsiteY78" fmla="*/ 4449185 h 6858000"/>
              <a:gd name="connsiteX79" fmla="*/ 5968960 w 6127519"/>
              <a:gd name="connsiteY79" fmla="*/ 4482655 h 6858000"/>
              <a:gd name="connsiteX80" fmla="*/ 5980106 w 6127519"/>
              <a:gd name="connsiteY80" fmla="*/ 4585087 h 6858000"/>
              <a:gd name="connsiteX81" fmla="*/ 5998138 w 6127519"/>
              <a:gd name="connsiteY81" fmla="*/ 4697518 h 6858000"/>
              <a:gd name="connsiteX82" fmla="*/ 6013516 w 6127519"/>
              <a:gd name="connsiteY82" fmla="*/ 4786619 h 6858000"/>
              <a:gd name="connsiteX83" fmla="*/ 6025404 w 6127519"/>
              <a:gd name="connsiteY83" fmla="*/ 4858148 h 6858000"/>
              <a:gd name="connsiteX84" fmla="*/ 6007749 w 6127519"/>
              <a:gd name="connsiteY84" fmla="*/ 4964715 h 6858000"/>
              <a:gd name="connsiteX85" fmla="*/ 6005269 w 6127519"/>
              <a:gd name="connsiteY85" fmla="*/ 5150567 h 6858000"/>
              <a:gd name="connsiteX86" fmla="*/ 6001127 w 6127519"/>
              <a:gd name="connsiteY86" fmla="*/ 5164609 h 6858000"/>
              <a:gd name="connsiteX87" fmla="*/ 5998514 w 6127519"/>
              <a:gd name="connsiteY87" fmla="*/ 5189673 h 6858000"/>
              <a:gd name="connsiteX88" fmla="*/ 6018409 w 6127519"/>
              <a:gd name="connsiteY88" fmla="*/ 5227157 h 6858000"/>
              <a:gd name="connsiteX89" fmla="*/ 6036748 w 6127519"/>
              <a:gd name="connsiteY89" fmla="*/ 5322752 h 6858000"/>
              <a:gd name="connsiteX90" fmla="*/ 6036943 w 6127519"/>
              <a:gd name="connsiteY90" fmla="*/ 5329480 h 6858000"/>
              <a:gd name="connsiteX91" fmla="*/ 6037677 w 6127519"/>
              <a:gd name="connsiteY91" fmla="*/ 5354807 h 6858000"/>
              <a:gd name="connsiteX92" fmla="*/ 6039728 w 6127519"/>
              <a:gd name="connsiteY92" fmla="*/ 5359416 h 6858000"/>
              <a:gd name="connsiteX93" fmla="*/ 6053435 w 6127519"/>
              <a:gd name="connsiteY93" fmla="*/ 5387547 h 6858000"/>
              <a:gd name="connsiteX94" fmla="*/ 6065933 w 6127519"/>
              <a:gd name="connsiteY94" fmla="*/ 5443002 h 6858000"/>
              <a:gd name="connsiteX95" fmla="*/ 6068640 w 6127519"/>
              <a:gd name="connsiteY95" fmla="*/ 5474503 h 6858000"/>
              <a:gd name="connsiteX96" fmla="*/ 6080922 w 6127519"/>
              <a:gd name="connsiteY96" fmla="*/ 5561070 h 6858000"/>
              <a:gd name="connsiteX97" fmla="*/ 6096949 w 6127519"/>
              <a:gd name="connsiteY97" fmla="*/ 5648179 h 6858000"/>
              <a:gd name="connsiteX98" fmla="*/ 6125703 w 6127519"/>
              <a:gd name="connsiteY98" fmla="*/ 5692894 h 6858000"/>
              <a:gd name="connsiteX99" fmla="*/ 6121353 w 6127519"/>
              <a:gd name="connsiteY99" fmla="*/ 5721725 h 6858000"/>
              <a:gd name="connsiteX100" fmla="*/ 6121607 w 6127519"/>
              <a:gd name="connsiteY100" fmla="*/ 5721959 h 6858000"/>
              <a:gd name="connsiteX101" fmla="*/ 6127024 w 6127519"/>
              <a:gd name="connsiteY101" fmla="*/ 5786902 h 6858000"/>
              <a:gd name="connsiteX102" fmla="*/ 6127519 w 6127519"/>
              <a:gd name="connsiteY102" fmla="*/ 5865775 h 6858000"/>
              <a:gd name="connsiteX103" fmla="*/ 6119217 w 6127519"/>
              <a:gd name="connsiteY103" fmla="*/ 5888542 h 6858000"/>
              <a:gd name="connsiteX104" fmla="*/ 6102493 w 6127519"/>
              <a:gd name="connsiteY104" fmla="*/ 5928602 h 6858000"/>
              <a:gd name="connsiteX105" fmla="*/ 6056863 w 6127519"/>
              <a:gd name="connsiteY105" fmla="*/ 6000643 h 6858000"/>
              <a:gd name="connsiteX106" fmla="*/ 6045436 w 6127519"/>
              <a:gd name="connsiteY106" fmla="*/ 6124480 h 6858000"/>
              <a:gd name="connsiteX107" fmla="*/ 6030489 w 6127519"/>
              <a:gd name="connsiteY107" fmla="*/ 6317666 h 6858000"/>
              <a:gd name="connsiteX108" fmla="*/ 6007492 w 6127519"/>
              <a:gd name="connsiteY108" fmla="*/ 6440818 h 6858000"/>
              <a:gd name="connsiteX109" fmla="*/ 6009467 w 6127519"/>
              <a:gd name="connsiteY109" fmla="*/ 6487076 h 6858000"/>
              <a:gd name="connsiteX110" fmla="*/ 5995064 w 6127519"/>
              <a:gd name="connsiteY110" fmla="*/ 6540791 h 6858000"/>
              <a:gd name="connsiteX111" fmla="*/ 5996309 w 6127519"/>
              <a:gd name="connsiteY111" fmla="*/ 6543961 h 6858000"/>
              <a:gd name="connsiteX112" fmla="*/ 5996048 w 6127519"/>
              <a:gd name="connsiteY112" fmla="*/ 6555444 h 6858000"/>
              <a:gd name="connsiteX113" fmla="*/ 6002524 w 6127519"/>
              <a:gd name="connsiteY113" fmla="*/ 6560188 h 6858000"/>
              <a:gd name="connsiteX114" fmla="*/ 6006823 w 6127519"/>
              <a:gd name="connsiteY114" fmla="*/ 6578546 h 6858000"/>
              <a:gd name="connsiteX115" fmla="*/ 6004510 w 6127519"/>
              <a:gd name="connsiteY115" fmla="*/ 6599256 h 6858000"/>
              <a:gd name="connsiteX116" fmla="*/ 5986207 w 6127519"/>
              <a:gd name="connsiteY116" fmla="*/ 6695855 h 6858000"/>
              <a:gd name="connsiteX117" fmla="*/ 5979428 w 6127519"/>
              <a:gd name="connsiteY117" fmla="*/ 6754678 h 6858000"/>
              <a:gd name="connsiteX118" fmla="*/ 5983398 w 6127519"/>
              <a:gd name="connsiteY118" fmla="*/ 6778641 h 6858000"/>
              <a:gd name="connsiteX119" fmla="*/ 5984543 w 6127519"/>
              <a:gd name="connsiteY119" fmla="*/ 6811016 h 6858000"/>
              <a:gd name="connsiteX120" fmla="*/ 5981802 w 6127519"/>
              <a:gd name="connsiteY120" fmla="*/ 6838578 h 6858000"/>
              <a:gd name="connsiteX121" fmla="*/ 5979671 w 6127519"/>
              <a:gd name="connsiteY121" fmla="*/ 6858000 h 6858000"/>
              <a:gd name="connsiteX122" fmla="*/ 0 w 6127519"/>
              <a:gd name="connsiteY122" fmla="*/ 6858000 h 6858000"/>
              <a:gd name="connsiteX123" fmla="*/ 0 w 6127519"/>
              <a:gd name="connsiteY123"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04824 w 6127519"/>
              <a:gd name="connsiteY63" fmla="*/ 3785966 h 6858000"/>
              <a:gd name="connsiteX64" fmla="*/ 5733539 w 6127519"/>
              <a:gd name="connsiteY64" fmla="*/ 3818457 h 6858000"/>
              <a:gd name="connsiteX65" fmla="*/ 5768491 w 6127519"/>
              <a:gd name="connsiteY65" fmla="*/ 3914399 h 6858000"/>
              <a:gd name="connsiteX66" fmla="*/ 5793123 w 6127519"/>
              <a:gd name="connsiteY66" fmla="*/ 3969952 h 6858000"/>
              <a:gd name="connsiteX67" fmla="*/ 5808321 w 6127519"/>
              <a:gd name="connsiteY67" fmla="*/ 3988153 h 6858000"/>
              <a:gd name="connsiteX68" fmla="*/ 5825621 w 6127519"/>
              <a:gd name="connsiteY68" fmla="*/ 4015525 h 6858000"/>
              <a:gd name="connsiteX69" fmla="*/ 5860672 w 6127519"/>
              <a:gd name="connsiteY69" fmla="*/ 4061579 h 6858000"/>
              <a:gd name="connsiteX70" fmla="*/ 5872173 w 6127519"/>
              <a:gd name="connsiteY70" fmla="*/ 4088497 h 6858000"/>
              <a:gd name="connsiteX71" fmla="*/ 5894095 w 6127519"/>
              <a:gd name="connsiteY71" fmla="*/ 4128857 h 6858000"/>
              <a:gd name="connsiteX72" fmla="*/ 5903513 w 6127519"/>
              <a:gd name="connsiteY72" fmla="*/ 4187661 h 6858000"/>
              <a:gd name="connsiteX73" fmla="*/ 5917114 w 6127519"/>
              <a:gd name="connsiteY73" fmla="*/ 4213096 h 6858000"/>
              <a:gd name="connsiteX74" fmla="*/ 5924233 w 6127519"/>
              <a:gd name="connsiteY74" fmla="*/ 4242060 h 6858000"/>
              <a:gd name="connsiteX75" fmla="*/ 5928910 w 6127519"/>
              <a:gd name="connsiteY75" fmla="*/ 4300973 h 6858000"/>
              <a:gd name="connsiteX76" fmla="*/ 5939320 w 6127519"/>
              <a:gd name="connsiteY76" fmla="*/ 4340435 h 6858000"/>
              <a:gd name="connsiteX77" fmla="*/ 5946705 w 6127519"/>
              <a:gd name="connsiteY77" fmla="*/ 4428051 h 6858000"/>
              <a:gd name="connsiteX78" fmla="*/ 5949261 w 6127519"/>
              <a:gd name="connsiteY78" fmla="*/ 4449185 h 6858000"/>
              <a:gd name="connsiteX79" fmla="*/ 5968960 w 6127519"/>
              <a:gd name="connsiteY79" fmla="*/ 4482655 h 6858000"/>
              <a:gd name="connsiteX80" fmla="*/ 5980106 w 6127519"/>
              <a:gd name="connsiteY80" fmla="*/ 4585087 h 6858000"/>
              <a:gd name="connsiteX81" fmla="*/ 5998138 w 6127519"/>
              <a:gd name="connsiteY81" fmla="*/ 4697518 h 6858000"/>
              <a:gd name="connsiteX82" fmla="*/ 6013516 w 6127519"/>
              <a:gd name="connsiteY82" fmla="*/ 4786619 h 6858000"/>
              <a:gd name="connsiteX83" fmla="*/ 6025404 w 6127519"/>
              <a:gd name="connsiteY83" fmla="*/ 4858148 h 6858000"/>
              <a:gd name="connsiteX84" fmla="*/ 6007749 w 6127519"/>
              <a:gd name="connsiteY84" fmla="*/ 4964715 h 6858000"/>
              <a:gd name="connsiteX85" fmla="*/ 6005269 w 6127519"/>
              <a:gd name="connsiteY85" fmla="*/ 5150567 h 6858000"/>
              <a:gd name="connsiteX86" fmla="*/ 6001127 w 6127519"/>
              <a:gd name="connsiteY86" fmla="*/ 5164609 h 6858000"/>
              <a:gd name="connsiteX87" fmla="*/ 5998514 w 6127519"/>
              <a:gd name="connsiteY87" fmla="*/ 5189673 h 6858000"/>
              <a:gd name="connsiteX88" fmla="*/ 6018409 w 6127519"/>
              <a:gd name="connsiteY88" fmla="*/ 5227157 h 6858000"/>
              <a:gd name="connsiteX89" fmla="*/ 6036748 w 6127519"/>
              <a:gd name="connsiteY89" fmla="*/ 5322752 h 6858000"/>
              <a:gd name="connsiteX90" fmla="*/ 6036943 w 6127519"/>
              <a:gd name="connsiteY90" fmla="*/ 5329480 h 6858000"/>
              <a:gd name="connsiteX91" fmla="*/ 6037677 w 6127519"/>
              <a:gd name="connsiteY91" fmla="*/ 5354807 h 6858000"/>
              <a:gd name="connsiteX92" fmla="*/ 6039728 w 6127519"/>
              <a:gd name="connsiteY92" fmla="*/ 5359416 h 6858000"/>
              <a:gd name="connsiteX93" fmla="*/ 6053435 w 6127519"/>
              <a:gd name="connsiteY93" fmla="*/ 5387547 h 6858000"/>
              <a:gd name="connsiteX94" fmla="*/ 6065933 w 6127519"/>
              <a:gd name="connsiteY94" fmla="*/ 5443002 h 6858000"/>
              <a:gd name="connsiteX95" fmla="*/ 6068640 w 6127519"/>
              <a:gd name="connsiteY95" fmla="*/ 5474503 h 6858000"/>
              <a:gd name="connsiteX96" fmla="*/ 6080922 w 6127519"/>
              <a:gd name="connsiteY96" fmla="*/ 5561070 h 6858000"/>
              <a:gd name="connsiteX97" fmla="*/ 6096949 w 6127519"/>
              <a:gd name="connsiteY97" fmla="*/ 5648179 h 6858000"/>
              <a:gd name="connsiteX98" fmla="*/ 6125703 w 6127519"/>
              <a:gd name="connsiteY98" fmla="*/ 5692894 h 6858000"/>
              <a:gd name="connsiteX99" fmla="*/ 6121353 w 6127519"/>
              <a:gd name="connsiteY99" fmla="*/ 5721725 h 6858000"/>
              <a:gd name="connsiteX100" fmla="*/ 6121607 w 6127519"/>
              <a:gd name="connsiteY100" fmla="*/ 5721959 h 6858000"/>
              <a:gd name="connsiteX101" fmla="*/ 6127024 w 6127519"/>
              <a:gd name="connsiteY101" fmla="*/ 5786902 h 6858000"/>
              <a:gd name="connsiteX102" fmla="*/ 6127519 w 6127519"/>
              <a:gd name="connsiteY102" fmla="*/ 5865775 h 6858000"/>
              <a:gd name="connsiteX103" fmla="*/ 6119217 w 6127519"/>
              <a:gd name="connsiteY103" fmla="*/ 5888542 h 6858000"/>
              <a:gd name="connsiteX104" fmla="*/ 6102493 w 6127519"/>
              <a:gd name="connsiteY104" fmla="*/ 5928602 h 6858000"/>
              <a:gd name="connsiteX105" fmla="*/ 6056863 w 6127519"/>
              <a:gd name="connsiteY105" fmla="*/ 6000643 h 6858000"/>
              <a:gd name="connsiteX106" fmla="*/ 6045436 w 6127519"/>
              <a:gd name="connsiteY106" fmla="*/ 6124480 h 6858000"/>
              <a:gd name="connsiteX107" fmla="*/ 6030489 w 6127519"/>
              <a:gd name="connsiteY107" fmla="*/ 6317666 h 6858000"/>
              <a:gd name="connsiteX108" fmla="*/ 6007492 w 6127519"/>
              <a:gd name="connsiteY108" fmla="*/ 6440818 h 6858000"/>
              <a:gd name="connsiteX109" fmla="*/ 6009467 w 6127519"/>
              <a:gd name="connsiteY109" fmla="*/ 6487076 h 6858000"/>
              <a:gd name="connsiteX110" fmla="*/ 5995064 w 6127519"/>
              <a:gd name="connsiteY110" fmla="*/ 6540791 h 6858000"/>
              <a:gd name="connsiteX111" fmla="*/ 5996309 w 6127519"/>
              <a:gd name="connsiteY111" fmla="*/ 6543961 h 6858000"/>
              <a:gd name="connsiteX112" fmla="*/ 5996048 w 6127519"/>
              <a:gd name="connsiteY112" fmla="*/ 6555444 h 6858000"/>
              <a:gd name="connsiteX113" fmla="*/ 6002524 w 6127519"/>
              <a:gd name="connsiteY113" fmla="*/ 6560188 h 6858000"/>
              <a:gd name="connsiteX114" fmla="*/ 6004510 w 6127519"/>
              <a:gd name="connsiteY114" fmla="*/ 6599256 h 6858000"/>
              <a:gd name="connsiteX115" fmla="*/ 5986207 w 6127519"/>
              <a:gd name="connsiteY115" fmla="*/ 6695855 h 6858000"/>
              <a:gd name="connsiteX116" fmla="*/ 5979428 w 6127519"/>
              <a:gd name="connsiteY116" fmla="*/ 6754678 h 6858000"/>
              <a:gd name="connsiteX117" fmla="*/ 5983398 w 6127519"/>
              <a:gd name="connsiteY117" fmla="*/ 6778641 h 6858000"/>
              <a:gd name="connsiteX118" fmla="*/ 5984543 w 6127519"/>
              <a:gd name="connsiteY118" fmla="*/ 6811016 h 6858000"/>
              <a:gd name="connsiteX119" fmla="*/ 5981802 w 6127519"/>
              <a:gd name="connsiteY119" fmla="*/ 6838578 h 6858000"/>
              <a:gd name="connsiteX120" fmla="*/ 5979671 w 6127519"/>
              <a:gd name="connsiteY120" fmla="*/ 6858000 h 6858000"/>
              <a:gd name="connsiteX121" fmla="*/ 0 w 6127519"/>
              <a:gd name="connsiteY121" fmla="*/ 6858000 h 6858000"/>
              <a:gd name="connsiteX122" fmla="*/ 0 w 6127519"/>
              <a:gd name="connsiteY122"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04824 w 6127519"/>
              <a:gd name="connsiteY63" fmla="*/ 3785966 h 6858000"/>
              <a:gd name="connsiteX64" fmla="*/ 5733539 w 6127519"/>
              <a:gd name="connsiteY64" fmla="*/ 3818457 h 6858000"/>
              <a:gd name="connsiteX65" fmla="*/ 5768491 w 6127519"/>
              <a:gd name="connsiteY65" fmla="*/ 3914399 h 6858000"/>
              <a:gd name="connsiteX66" fmla="*/ 5793123 w 6127519"/>
              <a:gd name="connsiteY66" fmla="*/ 3969952 h 6858000"/>
              <a:gd name="connsiteX67" fmla="*/ 5808321 w 6127519"/>
              <a:gd name="connsiteY67" fmla="*/ 3988153 h 6858000"/>
              <a:gd name="connsiteX68" fmla="*/ 5825621 w 6127519"/>
              <a:gd name="connsiteY68" fmla="*/ 4015525 h 6858000"/>
              <a:gd name="connsiteX69" fmla="*/ 5860672 w 6127519"/>
              <a:gd name="connsiteY69" fmla="*/ 4061579 h 6858000"/>
              <a:gd name="connsiteX70" fmla="*/ 5872173 w 6127519"/>
              <a:gd name="connsiteY70" fmla="*/ 4088497 h 6858000"/>
              <a:gd name="connsiteX71" fmla="*/ 5894095 w 6127519"/>
              <a:gd name="connsiteY71" fmla="*/ 4128857 h 6858000"/>
              <a:gd name="connsiteX72" fmla="*/ 5903513 w 6127519"/>
              <a:gd name="connsiteY72" fmla="*/ 4187661 h 6858000"/>
              <a:gd name="connsiteX73" fmla="*/ 5917114 w 6127519"/>
              <a:gd name="connsiteY73" fmla="*/ 4213096 h 6858000"/>
              <a:gd name="connsiteX74" fmla="*/ 5924233 w 6127519"/>
              <a:gd name="connsiteY74" fmla="*/ 4242060 h 6858000"/>
              <a:gd name="connsiteX75" fmla="*/ 5928910 w 6127519"/>
              <a:gd name="connsiteY75" fmla="*/ 4300973 h 6858000"/>
              <a:gd name="connsiteX76" fmla="*/ 5939320 w 6127519"/>
              <a:gd name="connsiteY76" fmla="*/ 4340435 h 6858000"/>
              <a:gd name="connsiteX77" fmla="*/ 5946705 w 6127519"/>
              <a:gd name="connsiteY77" fmla="*/ 4428051 h 6858000"/>
              <a:gd name="connsiteX78" fmla="*/ 5949261 w 6127519"/>
              <a:gd name="connsiteY78" fmla="*/ 4449185 h 6858000"/>
              <a:gd name="connsiteX79" fmla="*/ 5968960 w 6127519"/>
              <a:gd name="connsiteY79" fmla="*/ 4482655 h 6858000"/>
              <a:gd name="connsiteX80" fmla="*/ 5980106 w 6127519"/>
              <a:gd name="connsiteY80" fmla="*/ 4585087 h 6858000"/>
              <a:gd name="connsiteX81" fmla="*/ 5998138 w 6127519"/>
              <a:gd name="connsiteY81" fmla="*/ 4697518 h 6858000"/>
              <a:gd name="connsiteX82" fmla="*/ 6013516 w 6127519"/>
              <a:gd name="connsiteY82" fmla="*/ 4786619 h 6858000"/>
              <a:gd name="connsiteX83" fmla="*/ 6025404 w 6127519"/>
              <a:gd name="connsiteY83" fmla="*/ 4858148 h 6858000"/>
              <a:gd name="connsiteX84" fmla="*/ 6007749 w 6127519"/>
              <a:gd name="connsiteY84" fmla="*/ 4964715 h 6858000"/>
              <a:gd name="connsiteX85" fmla="*/ 6005269 w 6127519"/>
              <a:gd name="connsiteY85" fmla="*/ 5150567 h 6858000"/>
              <a:gd name="connsiteX86" fmla="*/ 6001127 w 6127519"/>
              <a:gd name="connsiteY86" fmla="*/ 5164609 h 6858000"/>
              <a:gd name="connsiteX87" fmla="*/ 5998514 w 6127519"/>
              <a:gd name="connsiteY87" fmla="*/ 5189673 h 6858000"/>
              <a:gd name="connsiteX88" fmla="*/ 6018409 w 6127519"/>
              <a:gd name="connsiteY88" fmla="*/ 5227157 h 6858000"/>
              <a:gd name="connsiteX89" fmla="*/ 6036748 w 6127519"/>
              <a:gd name="connsiteY89" fmla="*/ 5322752 h 6858000"/>
              <a:gd name="connsiteX90" fmla="*/ 6036943 w 6127519"/>
              <a:gd name="connsiteY90" fmla="*/ 5329480 h 6858000"/>
              <a:gd name="connsiteX91" fmla="*/ 6037677 w 6127519"/>
              <a:gd name="connsiteY91" fmla="*/ 5354807 h 6858000"/>
              <a:gd name="connsiteX92" fmla="*/ 6039728 w 6127519"/>
              <a:gd name="connsiteY92" fmla="*/ 5359416 h 6858000"/>
              <a:gd name="connsiteX93" fmla="*/ 6053435 w 6127519"/>
              <a:gd name="connsiteY93" fmla="*/ 5387547 h 6858000"/>
              <a:gd name="connsiteX94" fmla="*/ 6065933 w 6127519"/>
              <a:gd name="connsiteY94" fmla="*/ 5443002 h 6858000"/>
              <a:gd name="connsiteX95" fmla="*/ 6068640 w 6127519"/>
              <a:gd name="connsiteY95" fmla="*/ 5474503 h 6858000"/>
              <a:gd name="connsiteX96" fmla="*/ 6080922 w 6127519"/>
              <a:gd name="connsiteY96" fmla="*/ 5561070 h 6858000"/>
              <a:gd name="connsiteX97" fmla="*/ 6096949 w 6127519"/>
              <a:gd name="connsiteY97" fmla="*/ 5648179 h 6858000"/>
              <a:gd name="connsiteX98" fmla="*/ 6125703 w 6127519"/>
              <a:gd name="connsiteY98" fmla="*/ 5692894 h 6858000"/>
              <a:gd name="connsiteX99" fmla="*/ 6121353 w 6127519"/>
              <a:gd name="connsiteY99" fmla="*/ 5721725 h 6858000"/>
              <a:gd name="connsiteX100" fmla="*/ 6121607 w 6127519"/>
              <a:gd name="connsiteY100" fmla="*/ 5721959 h 6858000"/>
              <a:gd name="connsiteX101" fmla="*/ 6127024 w 6127519"/>
              <a:gd name="connsiteY101" fmla="*/ 5786902 h 6858000"/>
              <a:gd name="connsiteX102" fmla="*/ 6127519 w 6127519"/>
              <a:gd name="connsiteY102" fmla="*/ 5865775 h 6858000"/>
              <a:gd name="connsiteX103" fmla="*/ 6119217 w 6127519"/>
              <a:gd name="connsiteY103" fmla="*/ 5888542 h 6858000"/>
              <a:gd name="connsiteX104" fmla="*/ 6102493 w 6127519"/>
              <a:gd name="connsiteY104" fmla="*/ 5928602 h 6858000"/>
              <a:gd name="connsiteX105" fmla="*/ 6056863 w 6127519"/>
              <a:gd name="connsiteY105" fmla="*/ 6000643 h 6858000"/>
              <a:gd name="connsiteX106" fmla="*/ 6045436 w 6127519"/>
              <a:gd name="connsiteY106" fmla="*/ 6124480 h 6858000"/>
              <a:gd name="connsiteX107" fmla="*/ 6030489 w 6127519"/>
              <a:gd name="connsiteY107" fmla="*/ 6317666 h 6858000"/>
              <a:gd name="connsiteX108" fmla="*/ 6007492 w 6127519"/>
              <a:gd name="connsiteY108" fmla="*/ 6440818 h 6858000"/>
              <a:gd name="connsiteX109" fmla="*/ 6009467 w 6127519"/>
              <a:gd name="connsiteY109" fmla="*/ 6487076 h 6858000"/>
              <a:gd name="connsiteX110" fmla="*/ 5995064 w 6127519"/>
              <a:gd name="connsiteY110" fmla="*/ 6540791 h 6858000"/>
              <a:gd name="connsiteX111" fmla="*/ 5996309 w 6127519"/>
              <a:gd name="connsiteY111" fmla="*/ 6543961 h 6858000"/>
              <a:gd name="connsiteX112" fmla="*/ 5996048 w 6127519"/>
              <a:gd name="connsiteY112" fmla="*/ 6555444 h 6858000"/>
              <a:gd name="connsiteX113" fmla="*/ 6004510 w 6127519"/>
              <a:gd name="connsiteY113" fmla="*/ 6599256 h 6858000"/>
              <a:gd name="connsiteX114" fmla="*/ 5986207 w 6127519"/>
              <a:gd name="connsiteY114" fmla="*/ 6695855 h 6858000"/>
              <a:gd name="connsiteX115" fmla="*/ 5979428 w 6127519"/>
              <a:gd name="connsiteY115" fmla="*/ 6754678 h 6858000"/>
              <a:gd name="connsiteX116" fmla="*/ 5983398 w 6127519"/>
              <a:gd name="connsiteY116" fmla="*/ 6778641 h 6858000"/>
              <a:gd name="connsiteX117" fmla="*/ 5984543 w 6127519"/>
              <a:gd name="connsiteY117" fmla="*/ 6811016 h 6858000"/>
              <a:gd name="connsiteX118" fmla="*/ 5981802 w 6127519"/>
              <a:gd name="connsiteY118" fmla="*/ 6838578 h 6858000"/>
              <a:gd name="connsiteX119" fmla="*/ 5979671 w 6127519"/>
              <a:gd name="connsiteY119" fmla="*/ 6858000 h 6858000"/>
              <a:gd name="connsiteX120" fmla="*/ 0 w 6127519"/>
              <a:gd name="connsiteY120" fmla="*/ 6858000 h 6858000"/>
              <a:gd name="connsiteX121" fmla="*/ 0 w 6127519"/>
              <a:gd name="connsiteY121"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04824 w 6127519"/>
              <a:gd name="connsiteY63" fmla="*/ 3785966 h 6858000"/>
              <a:gd name="connsiteX64" fmla="*/ 5733539 w 6127519"/>
              <a:gd name="connsiteY64" fmla="*/ 3818457 h 6858000"/>
              <a:gd name="connsiteX65" fmla="*/ 5768491 w 6127519"/>
              <a:gd name="connsiteY65" fmla="*/ 3914399 h 6858000"/>
              <a:gd name="connsiteX66" fmla="*/ 5793123 w 6127519"/>
              <a:gd name="connsiteY66" fmla="*/ 3969952 h 6858000"/>
              <a:gd name="connsiteX67" fmla="*/ 5808321 w 6127519"/>
              <a:gd name="connsiteY67" fmla="*/ 3988153 h 6858000"/>
              <a:gd name="connsiteX68" fmla="*/ 5825621 w 6127519"/>
              <a:gd name="connsiteY68" fmla="*/ 4015525 h 6858000"/>
              <a:gd name="connsiteX69" fmla="*/ 5860672 w 6127519"/>
              <a:gd name="connsiteY69" fmla="*/ 4061579 h 6858000"/>
              <a:gd name="connsiteX70" fmla="*/ 5872173 w 6127519"/>
              <a:gd name="connsiteY70" fmla="*/ 4088497 h 6858000"/>
              <a:gd name="connsiteX71" fmla="*/ 5894095 w 6127519"/>
              <a:gd name="connsiteY71" fmla="*/ 4128857 h 6858000"/>
              <a:gd name="connsiteX72" fmla="*/ 5903513 w 6127519"/>
              <a:gd name="connsiteY72" fmla="*/ 4187661 h 6858000"/>
              <a:gd name="connsiteX73" fmla="*/ 5917114 w 6127519"/>
              <a:gd name="connsiteY73" fmla="*/ 4213096 h 6858000"/>
              <a:gd name="connsiteX74" fmla="*/ 5924233 w 6127519"/>
              <a:gd name="connsiteY74" fmla="*/ 4242060 h 6858000"/>
              <a:gd name="connsiteX75" fmla="*/ 5928910 w 6127519"/>
              <a:gd name="connsiteY75" fmla="*/ 4300973 h 6858000"/>
              <a:gd name="connsiteX76" fmla="*/ 5939320 w 6127519"/>
              <a:gd name="connsiteY76" fmla="*/ 4340435 h 6858000"/>
              <a:gd name="connsiteX77" fmla="*/ 5946705 w 6127519"/>
              <a:gd name="connsiteY77" fmla="*/ 4428051 h 6858000"/>
              <a:gd name="connsiteX78" fmla="*/ 5949261 w 6127519"/>
              <a:gd name="connsiteY78" fmla="*/ 4449185 h 6858000"/>
              <a:gd name="connsiteX79" fmla="*/ 5968960 w 6127519"/>
              <a:gd name="connsiteY79" fmla="*/ 4482655 h 6858000"/>
              <a:gd name="connsiteX80" fmla="*/ 5980106 w 6127519"/>
              <a:gd name="connsiteY80" fmla="*/ 4585087 h 6858000"/>
              <a:gd name="connsiteX81" fmla="*/ 5998138 w 6127519"/>
              <a:gd name="connsiteY81" fmla="*/ 4697518 h 6858000"/>
              <a:gd name="connsiteX82" fmla="*/ 6013516 w 6127519"/>
              <a:gd name="connsiteY82" fmla="*/ 4786619 h 6858000"/>
              <a:gd name="connsiteX83" fmla="*/ 6025404 w 6127519"/>
              <a:gd name="connsiteY83" fmla="*/ 4858148 h 6858000"/>
              <a:gd name="connsiteX84" fmla="*/ 6007749 w 6127519"/>
              <a:gd name="connsiteY84" fmla="*/ 4964715 h 6858000"/>
              <a:gd name="connsiteX85" fmla="*/ 6005269 w 6127519"/>
              <a:gd name="connsiteY85" fmla="*/ 5150567 h 6858000"/>
              <a:gd name="connsiteX86" fmla="*/ 6001127 w 6127519"/>
              <a:gd name="connsiteY86" fmla="*/ 5164609 h 6858000"/>
              <a:gd name="connsiteX87" fmla="*/ 5998514 w 6127519"/>
              <a:gd name="connsiteY87" fmla="*/ 5189673 h 6858000"/>
              <a:gd name="connsiteX88" fmla="*/ 6018409 w 6127519"/>
              <a:gd name="connsiteY88" fmla="*/ 5227157 h 6858000"/>
              <a:gd name="connsiteX89" fmla="*/ 6036748 w 6127519"/>
              <a:gd name="connsiteY89" fmla="*/ 5322752 h 6858000"/>
              <a:gd name="connsiteX90" fmla="*/ 6036943 w 6127519"/>
              <a:gd name="connsiteY90" fmla="*/ 5329480 h 6858000"/>
              <a:gd name="connsiteX91" fmla="*/ 6037677 w 6127519"/>
              <a:gd name="connsiteY91" fmla="*/ 5354807 h 6858000"/>
              <a:gd name="connsiteX92" fmla="*/ 6039728 w 6127519"/>
              <a:gd name="connsiteY92" fmla="*/ 5359416 h 6858000"/>
              <a:gd name="connsiteX93" fmla="*/ 6053435 w 6127519"/>
              <a:gd name="connsiteY93" fmla="*/ 5387547 h 6858000"/>
              <a:gd name="connsiteX94" fmla="*/ 6065933 w 6127519"/>
              <a:gd name="connsiteY94" fmla="*/ 5443002 h 6858000"/>
              <a:gd name="connsiteX95" fmla="*/ 6068640 w 6127519"/>
              <a:gd name="connsiteY95" fmla="*/ 5474503 h 6858000"/>
              <a:gd name="connsiteX96" fmla="*/ 6080922 w 6127519"/>
              <a:gd name="connsiteY96" fmla="*/ 5561070 h 6858000"/>
              <a:gd name="connsiteX97" fmla="*/ 6096949 w 6127519"/>
              <a:gd name="connsiteY97" fmla="*/ 5648179 h 6858000"/>
              <a:gd name="connsiteX98" fmla="*/ 6125703 w 6127519"/>
              <a:gd name="connsiteY98" fmla="*/ 5692894 h 6858000"/>
              <a:gd name="connsiteX99" fmla="*/ 6121353 w 6127519"/>
              <a:gd name="connsiteY99" fmla="*/ 5721725 h 6858000"/>
              <a:gd name="connsiteX100" fmla="*/ 6121607 w 6127519"/>
              <a:gd name="connsiteY100" fmla="*/ 5721959 h 6858000"/>
              <a:gd name="connsiteX101" fmla="*/ 6127024 w 6127519"/>
              <a:gd name="connsiteY101" fmla="*/ 5786902 h 6858000"/>
              <a:gd name="connsiteX102" fmla="*/ 6127519 w 6127519"/>
              <a:gd name="connsiteY102" fmla="*/ 5865775 h 6858000"/>
              <a:gd name="connsiteX103" fmla="*/ 6119217 w 6127519"/>
              <a:gd name="connsiteY103" fmla="*/ 5888542 h 6858000"/>
              <a:gd name="connsiteX104" fmla="*/ 6102493 w 6127519"/>
              <a:gd name="connsiteY104" fmla="*/ 5928602 h 6858000"/>
              <a:gd name="connsiteX105" fmla="*/ 6056863 w 6127519"/>
              <a:gd name="connsiteY105" fmla="*/ 6000643 h 6858000"/>
              <a:gd name="connsiteX106" fmla="*/ 6045436 w 6127519"/>
              <a:gd name="connsiteY106" fmla="*/ 6124480 h 6858000"/>
              <a:gd name="connsiteX107" fmla="*/ 6030489 w 6127519"/>
              <a:gd name="connsiteY107" fmla="*/ 6317666 h 6858000"/>
              <a:gd name="connsiteX108" fmla="*/ 6007492 w 6127519"/>
              <a:gd name="connsiteY108" fmla="*/ 6440818 h 6858000"/>
              <a:gd name="connsiteX109" fmla="*/ 6009467 w 6127519"/>
              <a:gd name="connsiteY109" fmla="*/ 6487076 h 6858000"/>
              <a:gd name="connsiteX110" fmla="*/ 5995064 w 6127519"/>
              <a:gd name="connsiteY110" fmla="*/ 6540791 h 6858000"/>
              <a:gd name="connsiteX111" fmla="*/ 5996309 w 6127519"/>
              <a:gd name="connsiteY111" fmla="*/ 6543961 h 6858000"/>
              <a:gd name="connsiteX112" fmla="*/ 6004510 w 6127519"/>
              <a:gd name="connsiteY112" fmla="*/ 6599256 h 6858000"/>
              <a:gd name="connsiteX113" fmla="*/ 5986207 w 6127519"/>
              <a:gd name="connsiteY113" fmla="*/ 6695855 h 6858000"/>
              <a:gd name="connsiteX114" fmla="*/ 5979428 w 6127519"/>
              <a:gd name="connsiteY114" fmla="*/ 6754678 h 6858000"/>
              <a:gd name="connsiteX115" fmla="*/ 5983398 w 6127519"/>
              <a:gd name="connsiteY115" fmla="*/ 6778641 h 6858000"/>
              <a:gd name="connsiteX116" fmla="*/ 5984543 w 6127519"/>
              <a:gd name="connsiteY116" fmla="*/ 6811016 h 6858000"/>
              <a:gd name="connsiteX117" fmla="*/ 5981802 w 6127519"/>
              <a:gd name="connsiteY117" fmla="*/ 6838578 h 6858000"/>
              <a:gd name="connsiteX118" fmla="*/ 5979671 w 6127519"/>
              <a:gd name="connsiteY118" fmla="*/ 6858000 h 6858000"/>
              <a:gd name="connsiteX119" fmla="*/ 0 w 6127519"/>
              <a:gd name="connsiteY119" fmla="*/ 6858000 h 6858000"/>
              <a:gd name="connsiteX120" fmla="*/ 0 w 6127519"/>
              <a:gd name="connsiteY120"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04824 w 6127519"/>
              <a:gd name="connsiteY63" fmla="*/ 3785966 h 6858000"/>
              <a:gd name="connsiteX64" fmla="*/ 5733539 w 6127519"/>
              <a:gd name="connsiteY64" fmla="*/ 3818457 h 6858000"/>
              <a:gd name="connsiteX65" fmla="*/ 5768491 w 6127519"/>
              <a:gd name="connsiteY65" fmla="*/ 3914399 h 6858000"/>
              <a:gd name="connsiteX66" fmla="*/ 5793123 w 6127519"/>
              <a:gd name="connsiteY66" fmla="*/ 3969952 h 6858000"/>
              <a:gd name="connsiteX67" fmla="*/ 5808321 w 6127519"/>
              <a:gd name="connsiteY67" fmla="*/ 3988153 h 6858000"/>
              <a:gd name="connsiteX68" fmla="*/ 5825621 w 6127519"/>
              <a:gd name="connsiteY68" fmla="*/ 4015525 h 6858000"/>
              <a:gd name="connsiteX69" fmla="*/ 5860672 w 6127519"/>
              <a:gd name="connsiteY69" fmla="*/ 4061579 h 6858000"/>
              <a:gd name="connsiteX70" fmla="*/ 5872173 w 6127519"/>
              <a:gd name="connsiteY70" fmla="*/ 4088497 h 6858000"/>
              <a:gd name="connsiteX71" fmla="*/ 5894095 w 6127519"/>
              <a:gd name="connsiteY71" fmla="*/ 4128857 h 6858000"/>
              <a:gd name="connsiteX72" fmla="*/ 5903513 w 6127519"/>
              <a:gd name="connsiteY72" fmla="*/ 4187661 h 6858000"/>
              <a:gd name="connsiteX73" fmla="*/ 5917114 w 6127519"/>
              <a:gd name="connsiteY73" fmla="*/ 4213096 h 6858000"/>
              <a:gd name="connsiteX74" fmla="*/ 5924233 w 6127519"/>
              <a:gd name="connsiteY74" fmla="*/ 4242060 h 6858000"/>
              <a:gd name="connsiteX75" fmla="*/ 5928910 w 6127519"/>
              <a:gd name="connsiteY75" fmla="*/ 4300973 h 6858000"/>
              <a:gd name="connsiteX76" fmla="*/ 5939320 w 6127519"/>
              <a:gd name="connsiteY76" fmla="*/ 4340435 h 6858000"/>
              <a:gd name="connsiteX77" fmla="*/ 5946705 w 6127519"/>
              <a:gd name="connsiteY77" fmla="*/ 4428051 h 6858000"/>
              <a:gd name="connsiteX78" fmla="*/ 5949261 w 6127519"/>
              <a:gd name="connsiteY78" fmla="*/ 4449185 h 6858000"/>
              <a:gd name="connsiteX79" fmla="*/ 5968960 w 6127519"/>
              <a:gd name="connsiteY79" fmla="*/ 4482655 h 6858000"/>
              <a:gd name="connsiteX80" fmla="*/ 5980106 w 6127519"/>
              <a:gd name="connsiteY80" fmla="*/ 4585087 h 6858000"/>
              <a:gd name="connsiteX81" fmla="*/ 5998138 w 6127519"/>
              <a:gd name="connsiteY81" fmla="*/ 4697518 h 6858000"/>
              <a:gd name="connsiteX82" fmla="*/ 6013516 w 6127519"/>
              <a:gd name="connsiteY82" fmla="*/ 4786619 h 6858000"/>
              <a:gd name="connsiteX83" fmla="*/ 6025404 w 6127519"/>
              <a:gd name="connsiteY83" fmla="*/ 4858148 h 6858000"/>
              <a:gd name="connsiteX84" fmla="*/ 6007749 w 6127519"/>
              <a:gd name="connsiteY84" fmla="*/ 4964715 h 6858000"/>
              <a:gd name="connsiteX85" fmla="*/ 6005269 w 6127519"/>
              <a:gd name="connsiteY85" fmla="*/ 5150567 h 6858000"/>
              <a:gd name="connsiteX86" fmla="*/ 6001127 w 6127519"/>
              <a:gd name="connsiteY86" fmla="*/ 5164609 h 6858000"/>
              <a:gd name="connsiteX87" fmla="*/ 5998514 w 6127519"/>
              <a:gd name="connsiteY87" fmla="*/ 5189673 h 6858000"/>
              <a:gd name="connsiteX88" fmla="*/ 6018409 w 6127519"/>
              <a:gd name="connsiteY88" fmla="*/ 5227157 h 6858000"/>
              <a:gd name="connsiteX89" fmla="*/ 6036748 w 6127519"/>
              <a:gd name="connsiteY89" fmla="*/ 5322752 h 6858000"/>
              <a:gd name="connsiteX90" fmla="*/ 6036943 w 6127519"/>
              <a:gd name="connsiteY90" fmla="*/ 5329480 h 6858000"/>
              <a:gd name="connsiteX91" fmla="*/ 6037677 w 6127519"/>
              <a:gd name="connsiteY91" fmla="*/ 5354807 h 6858000"/>
              <a:gd name="connsiteX92" fmla="*/ 6039728 w 6127519"/>
              <a:gd name="connsiteY92" fmla="*/ 5359416 h 6858000"/>
              <a:gd name="connsiteX93" fmla="*/ 6053435 w 6127519"/>
              <a:gd name="connsiteY93" fmla="*/ 5387547 h 6858000"/>
              <a:gd name="connsiteX94" fmla="*/ 6065933 w 6127519"/>
              <a:gd name="connsiteY94" fmla="*/ 5443002 h 6858000"/>
              <a:gd name="connsiteX95" fmla="*/ 6068640 w 6127519"/>
              <a:gd name="connsiteY95" fmla="*/ 5474503 h 6858000"/>
              <a:gd name="connsiteX96" fmla="*/ 6080922 w 6127519"/>
              <a:gd name="connsiteY96" fmla="*/ 5561070 h 6858000"/>
              <a:gd name="connsiteX97" fmla="*/ 6096949 w 6127519"/>
              <a:gd name="connsiteY97" fmla="*/ 5648179 h 6858000"/>
              <a:gd name="connsiteX98" fmla="*/ 6125703 w 6127519"/>
              <a:gd name="connsiteY98" fmla="*/ 5692894 h 6858000"/>
              <a:gd name="connsiteX99" fmla="*/ 6121353 w 6127519"/>
              <a:gd name="connsiteY99" fmla="*/ 5721725 h 6858000"/>
              <a:gd name="connsiteX100" fmla="*/ 6121607 w 6127519"/>
              <a:gd name="connsiteY100" fmla="*/ 5721959 h 6858000"/>
              <a:gd name="connsiteX101" fmla="*/ 6127024 w 6127519"/>
              <a:gd name="connsiteY101" fmla="*/ 5786902 h 6858000"/>
              <a:gd name="connsiteX102" fmla="*/ 6127519 w 6127519"/>
              <a:gd name="connsiteY102" fmla="*/ 5865775 h 6858000"/>
              <a:gd name="connsiteX103" fmla="*/ 6119217 w 6127519"/>
              <a:gd name="connsiteY103" fmla="*/ 5888542 h 6858000"/>
              <a:gd name="connsiteX104" fmla="*/ 6102493 w 6127519"/>
              <a:gd name="connsiteY104" fmla="*/ 5928602 h 6858000"/>
              <a:gd name="connsiteX105" fmla="*/ 6056863 w 6127519"/>
              <a:gd name="connsiteY105" fmla="*/ 6000643 h 6858000"/>
              <a:gd name="connsiteX106" fmla="*/ 6045436 w 6127519"/>
              <a:gd name="connsiteY106" fmla="*/ 6124480 h 6858000"/>
              <a:gd name="connsiteX107" fmla="*/ 6030489 w 6127519"/>
              <a:gd name="connsiteY107" fmla="*/ 6317666 h 6858000"/>
              <a:gd name="connsiteX108" fmla="*/ 6007492 w 6127519"/>
              <a:gd name="connsiteY108" fmla="*/ 6440818 h 6858000"/>
              <a:gd name="connsiteX109" fmla="*/ 6009467 w 6127519"/>
              <a:gd name="connsiteY109" fmla="*/ 6487076 h 6858000"/>
              <a:gd name="connsiteX110" fmla="*/ 5995064 w 6127519"/>
              <a:gd name="connsiteY110" fmla="*/ 6540791 h 6858000"/>
              <a:gd name="connsiteX111" fmla="*/ 6004510 w 6127519"/>
              <a:gd name="connsiteY111" fmla="*/ 6599256 h 6858000"/>
              <a:gd name="connsiteX112" fmla="*/ 5986207 w 6127519"/>
              <a:gd name="connsiteY112" fmla="*/ 6695855 h 6858000"/>
              <a:gd name="connsiteX113" fmla="*/ 5979428 w 6127519"/>
              <a:gd name="connsiteY113" fmla="*/ 6754678 h 6858000"/>
              <a:gd name="connsiteX114" fmla="*/ 5983398 w 6127519"/>
              <a:gd name="connsiteY114" fmla="*/ 6778641 h 6858000"/>
              <a:gd name="connsiteX115" fmla="*/ 5984543 w 6127519"/>
              <a:gd name="connsiteY115" fmla="*/ 6811016 h 6858000"/>
              <a:gd name="connsiteX116" fmla="*/ 5981802 w 6127519"/>
              <a:gd name="connsiteY116" fmla="*/ 6838578 h 6858000"/>
              <a:gd name="connsiteX117" fmla="*/ 5979671 w 6127519"/>
              <a:gd name="connsiteY117" fmla="*/ 6858000 h 6858000"/>
              <a:gd name="connsiteX118" fmla="*/ 0 w 6127519"/>
              <a:gd name="connsiteY118" fmla="*/ 6858000 h 6858000"/>
              <a:gd name="connsiteX119" fmla="*/ 0 w 6127519"/>
              <a:gd name="connsiteY119"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04824 w 6127519"/>
              <a:gd name="connsiteY63" fmla="*/ 3785966 h 6858000"/>
              <a:gd name="connsiteX64" fmla="*/ 5733539 w 6127519"/>
              <a:gd name="connsiteY64" fmla="*/ 3818457 h 6858000"/>
              <a:gd name="connsiteX65" fmla="*/ 5768491 w 6127519"/>
              <a:gd name="connsiteY65" fmla="*/ 3914399 h 6858000"/>
              <a:gd name="connsiteX66" fmla="*/ 5793123 w 6127519"/>
              <a:gd name="connsiteY66" fmla="*/ 3969952 h 6858000"/>
              <a:gd name="connsiteX67" fmla="*/ 5808321 w 6127519"/>
              <a:gd name="connsiteY67" fmla="*/ 3988153 h 6858000"/>
              <a:gd name="connsiteX68" fmla="*/ 5825621 w 6127519"/>
              <a:gd name="connsiteY68" fmla="*/ 4015525 h 6858000"/>
              <a:gd name="connsiteX69" fmla="*/ 5860672 w 6127519"/>
              <a:gd name="connsiteY69" fmla="*/ 4061579 h 6858000"/>
              <a:gd name="connsiteX70" fmla="*/ 5872173 w 6127519"/>
              <a:gd name="connsiteY70" fmla="*/ 4088497 h 6858000"/>
              <a:gd name="connsiteX71" fmla="*/ 5894095 w 6127519"/>
              <a:gd name="connsiteY71" fmla="*/ 4128857 h 6858000"/>
              <a:gd name="connsiteX72" fmla="*/ 5903513 w 6127519"/>
              <a:gd name="connsiteY72" fmla="*/ 4187661 h 6858000"/>
              <a:gd name="connsiteX73" fmla="*/ 5917114 w 6127519"/>
              <a:gd name="connsiteY73" fmla="*/ 4213096 h 6858000"/>
              <a:gd name="connsiteX74" fmla="*/ 5924233 w 6127519"/>
              <a:gd name="connsiteY74" fmla="*/ 4242060 h 6858000"/>
              <a:gd name="connsiteX75" fmla="*/ 5928910 w 6127519"/>
              <a:gd name="connsiteY75" fmla="*/ 4300973 h 6858000"/>
              <a:gd name="connsiteX76" fmla="*/ 5939320 w 6127519"/>
              <a:gd name="connsiteY76" fmla="*/ 4340435 h 6858000"/>
              <a:gd name="connsiteX77" fmla="*/ 5946705 w 6127519"/>
              <a:gd name="connsiteY77" fmla="*/ 4428051 h 6858000"/>
              <a:gd name="connsiteX78" fmla="*/ 5949261 w 6127519"/>
              <a:gd name="connsiteY78" fmla="*/ 4449185 h 6858000"/>
              <a:gd name="connsiteX79" fmla="*/ 5968960 w 6127519"/>
              <a:gd name="connsiteY79" fmla="*/ 4482655 h 6858000"/>
              <a:gd name="connsiteX80" fmla="*/ 5980106 w 6127519"/>
              <a:gd name="connsiteY80" fmla="*/ 4585087 h 6858000"/>
              <a:gd name="connsiteX81" fmla="*/ 5998138 w 6127519"/>
              <a:gd name="connsiteY81" fmla="*/ 4697518 h 6858000"/>
              <a:gd name="connsiteX82" fmla="*/ 6013516 w 6127519"/>
              <a:gd name="connsiteY82" fmla="*/ 4786619 h 6858000"/>
              <a:gd name="connsiteX83" fmla="*/ 6025404 w 6127519"/>
              <a:gd name="connsiteY83" fmla="*/ 4858148 h 6858000"/>
              <a:gd name="connsiteX84" fmla="*/ 6007749 w 6127519"/>
              <a:gd name="connsiteY84" fmla="*/ 4964715 h 6858000"/>
              <a:gd name="connsiteX85" fmla="*/ 6005269 w 6127519"/>
              <a:gd name="connsiteY85" fmla="*/ 5150567 h 6858000"/>
              <a:gd name="connsiteX86" fmla="*/ 6001127 w 6127519"/>
              <a:gd name="connsiteY86" fmla="*/ 5164609 h 6858000"/>
              <a:gd name="connsiteX87" fmla="*/ 5998514 w 6127519"/>
              <a:gd name="connsiteY87" fmla="*/ 5189673 h 6858000"/>
              <a:gd name="connsiteX88" fmla="*/ 6018409 w 6127519"/>
              <a:gd name="connsiteY88" fmla="*/ 5227157 h 6858000"/>
              <a:gd name="connsiteX89" fmla="*/ 6036748 w 6127519"/>
              <a:gd name="connsiteY89" fmla="*/ 5322752 h 6858000"/>
              <a:gd name="connsiteX90" fmla="*/ 6036943 w 6127519"/>
              <a:gd name="connsiteY90" fmla="*/ 5329480 h 6858000"/>
              <a:gd name="connsiteX91" fmla="*/ 6037677 w 6127519"/>
              <a:gd name="connsiteY91" fmla="*/ 5354807 h 6858000"/>
              <a:gd name="connsiteX92" fmla="*/ 6039728 w 6127519"/>
              <a:gd name="connsiteY92" fmla="*/ 5359416 h 6858000"/>
              <a:gd name="connsiteX93" fmla="*/ 6053435 w 6127519"/>
              <a:gd name="connsiteY93" fmla="*/ 5387547 h 6858000"/>
              <a:gd name="connsiteX94" fmla="*/ 6065933 w 6127519"/>
              <a:gd name="connsiteY94" fmla="*/ 5443002 h 6858000"/>
              <a:gd name="connsiteX95" fmla="*/ 6068640 w 6127519"/>
              <a:gd name="connsiteY95" fmla="*/ 5474503 h 6858000"/>
              <a:gd name="connsiteX96" fmla="*/ 6080922 w 6127519"/>
              <a:gd name="connsiteY96" fmla="*/ 5561070 h 6858000"/>
              <a:gd name="connsiteX97" fmla="*/ 6096949 w 6127519"/>
              <a:gd name="connsiteY97" fmla="*/ 5648179 h 6858000"/>
              <a:gd name="connsiteX98" fmla="*/ 6125703 w 6127519"/>
              <a:gd name="connsiteY98" fmla="*/ 5692894 h 6858000"/>
              <a:gd name="connsiteX99" fmla="*/ 6121353 w 6127519"/>
              <a:gd name="connsiteY99" fmla="*/ 5721725 h 6858000"/>
              <a:gd name="connsiteX100" fmla="*/ 6121607 w 6127519"/>
              <a:gd name="connsiteY100" fmla="*/ 5721959 h 6858000"/>
              <a:gd name="connsiteX101" fmla="*/ 6127024 w 6127519"/>
              <a:gd name="connsiteY101" fmla="*/ 5786902 h 6858000"/>
              <a:gd name="connsiteX102" fmla="*/ 6127519 w 6127519"/>
              <a:gd name="connsiteY102" fmla="*/ 5865775 h 6858000"/>
              <a:gd name="connsiteX103" fmla="*/ 6119217 w 6127519"/>
              <a:gd name="connsiteY103" fmla="*/ 5888542 h 6858000"/>
              <a:gd name="connsiteX104" fmla="*/ 6102493 w 6127519"/>
              <a:gd name="connsiteY104" fmla="*/ 5928602 h 6858000"/>
              <a:gd name="connsiteX105" fmla="*/ 6056863 w 6127519"/>
              <a:gd name="connsiteY105" fmla="*/ 6000643 h 6858000"/>
              <a:gd name="connsiteX106" fmla="*/ 6045436 w 6127519"/>
              <a:gd name="connsiteY106" fmla="*/ 6124480 h 6858000"/>
              <a:gd name="connsiteX107" fmla="*/ 6030489 w 6127519"/>
              <a:gd name="connsiteY107" fmla="*/ 6317666 h 6858000"/>
              <a:gd name="connsiteX108" fmla="*/ 6007492 w 6127519"/>
              <a:gd name="connsiteY108" fmla="*/ 6440818 h 6858000"/>
              <a:gd name="connsiteX109" fmla="*/ 6009467 w 6127519"/>
              <a:gd name="connsiteY109" fmla="*/ 6487076 h 6858000"/>
              <a:gd name="connsiteX110" fmla="*/ 5995064 w 6127519"/>
              <a:gd name="connsiteY110" fmla="*/ 6540791 h 6858000"/>
              <a:gd name="connsiteX111" fmla="*/ 6004510 w 6127519"/>
              <a:gd name="connsiteY111" fmla="*/ 6599256 h 6858000"/>
              <a:gd name="connsiteX112" fmla="*/ 5986207 w 6127519"/>
              <a:gd name="connsiteY112" fmla="*/ 6695855 h 6858000"/>
              <a:gd name="connsiteX113" fmla="*/ 5979428 w 6127519"/>
              <a:gd name="connsiteY113" fmla="*/ 6754678 h 6858000"/>
              <a:gd name="connsiteX114" fmla="*/ 5983398 w 6127519"/>
              <a:gd name="connsiteY114" fmla="*/ 6778641 h 6858000"/>
              <a:gd name="connsiteX115" fmla="*/ 5984543 w 6127519"/>
              <a:gd name="connsiteY115" fmla="*/ 6811016 h 6858000"/>
              <a:gd name="connsiteX116" fmla="*/ 5981802 w 6127519"/>
              <a:gd name="connsiteY116" fmla="*/ 6838578 h 6858000"/>
              <a:gd name="connsiteX117" fmla="*/ 5979671 w 6127519"/>
              <a:gd name="connsiteY117" fmla="*/ 6858000 h 6858000"/>
              <a:gd name="connsiteX118" fmla="*/ 0 w 6127519"/>
              <a:gd name="connsiteY118" fmla="*/ 6858000 h 6858000"/>
              <a:gd name="connsiteX119" fmla="*/ 0 w 6127519"/>
              <a:gd name="connsiteY119" fmla="*/ 0 h 6858000"/>
              <a:gd name="connsiteX0" fmla="*/ 0 w 6424098"/>
              <a:gd name="connsiteY0" fmla="*/ 0 h 6858000"/>
              <a:gd name="connsiteX1" fmla="*/ 4965888 w 6424098"/>
              <a:gd name="connsiteY1" fmla="*/ 0 h 6858000"/>
              <a:gd name="connsiteX2" fmla="*/ 4967767 w 6424098"/>
              <a:gd name="connsiteY2" fmla="*/ 7930 h 6858000"/>
              <a:gd name="connsiteX3" fmla="*/ 4979444 w 6424098"/>
              <a:gd name="connsiteY3" fmla="*/ 43921 h 6858000"/>
              <a:gd name="connsiteX4" fmla="*/ 5021173 w 6424098"/>
              <a:gd name="connsiteY4" fmla="*/ 123738 h 6858000"/>
              <a:gd name="connsiteX5" fmla="*/ 5075458 w 6424098"/>
              <a:gd name="connsiteY5" fmla="*/ 264355 h 6858000"/>
              <a:gd name="connsiteX6" fmla="*/ 5081175 w 6424098"/>
              <a:gd name="connsiteY6" fmla="*/ 277448 h 6858000"/>
              <a:gd name="connsiteX7" fmla="*/ 5097011 w 6424098"/>
              <a:gd name="connsiteY7" fmla="*/ 355616 h 6858000"/>
              <a:gd name="connsiteX8" fmla="*/ 5130982 w 6424098"/>
              <a:gd name="connsiteY8" fmla="*/ 412030 h 6858000"/>
              <a:gd name="connsiteX9" fmla="*/ 5153000 w 6424098"/>
              <a:gd name="connsiteY9" fmla="*/ 507134 h 6858000"/>
              <a:gd name="connsiteX10" fmla="*/ 5171282 w 6424098"/>
              <a:gd name="connsiteY10" fmla="*/ 602071 h 6858000"/>
              <a:gd name="connsiteX11" fmla="*/ 5176196 w 6424098"/>
              <a:gd name="connsiteY11" fmla="*/ 636822 h 6858000"/>
              <a:gd name="connsiteX12" fmla="*/ 5189051 w 6424098"/>
              <a:gd name="connsiteY12" fmla="*/ 782518 h 6858000"/>
              <a:gd name="connsiteX13" fmla="*/ 5210428 w 6424098"/>
              <a:gd name="connsiteY13" fmla="*/ 815772 h 6858000"/>
              <a:gd name="connsiteX14" fmla="*/ 5221088 w 6424098"/>
              <a:gd name="connsiteY14" fmla="*/ 860193 h 6858000"/>
              <a:gd name="connsiteX15" fmla="*/ 5230806 w 6424098"/>
              <a:gd name="connsiteY15" fmla="*/ 961354 h 6858000"/>
              <a:gd name="connsiteX16" fmla="*/ 5201018 w 6424098"/>
              <a:gd name="connsiteY16" fmla="*/ 1095027 h 6858000"/>
              <a:gd name="connsiteX17" fmla="*/ 5202153 w 6424098"/>
              <a:gd name="connsiteY17" fmla="*/ 1133224 h 6858000"/>
              <a:gd name="connsiteX18" fmla="*/ 5207370 w 6424098"/>
              <a:gd name="connsiteY18" fmla="*/ 1138097 h 6858000"/>
              <a:gd name="connsiteX19" fmla="*/ 5189234 w 6424098"/>
              <a:gd name="connsiteY19" fmla="*/ 1193495 h 6858000"/>
              <a:gd name="connsiteX20" fmla="*/ 5202769 w 6424098"/>
              <a:gd name="connsiteY20" fmla="*/ 1269450 h 6858000"/>
              <a:gd name="connsiteX21" fmla="*/ 5225968 w 6424098"/>
              <a:gd name="connsiteY21" fmla="*/ 1357994 h 6858000"/>
              <a:gd name="connsiteX22" fmla="*/ 5233819 w 6424098"/>
              <a:gd name="connsiteY22" fmla="*/ 1380922 h 6858000"/>
              <a:gd name="connsiteX23" fmla="*/ 5237226 w 6424098"/>
              <a:gd name="connsiteY23" fmla="*/ 1441327 h 6858000"/>
              <a:gd name="connsiteX24" fmla="*/ 5255653 w 6424098"/>
              <a:gd name="connsiteY24" fmla="*/ 1524712 h 6858000"/>
              <a:gd name="connsiteX25" fmla="*/ 5263491 w 6424098"/>
              <a:gd name="connsiteY25" fmla="*/ 1642938 h 6858000"/>
              <a:gd name="connsiteX26" fmla="*/ 5261314 w 6424098"/>
              <a:gd name="connsiteY26" fmla="*/ 1689177 h 6858000"/>
              <a:gd name="connsiteX27" fmla="*/ 5259788 w 6424098"/>
              <a:gd name="connsiteY27" fmla="*/ 1768516 h 6858000"/>
              <a:gd name="connsiteX28" fmla="*/ 5255696 w 6424098"/>
              <a:gd name="connsiteY28" fmla="*/ 1953770 h 6858000"/>
              <a:gd name="connsiteX29" fmla="*/ 5252592 w 6424098"/>
              <a:gd name="connsiteY29" fmla="*/ 2092210 h 6858000"/>
              <a:gd name="connsiteX30" fmla="*/ 5264303 w 6424098"/>
              <a:gd name="connsiteY30" fmla="*/ 2225157 h 6858000"/>
              <a:gd name="connsiteX31" fmla="*/ 5254949 w 6424098"/>
              <a:gd name="connsiteY31" fmla="*/ 2236160 h 6858000"/>
              <a:gd name="connsiteX32" fmla="*/ 5250104 w 6424098"/>
              <a:gd name="connsiteY32" fmla="*/ 2249166 h 6858000"/>
              <a:gd name="connsiteX33" fmla="*/ 5251214 w 6424098"/>
              <a:gd name="connsiteY33" fmla="*/ 2250944 h 6858000"/>
              <a:gd name="connsiteX34" fmla="*/ 5250644 w 6424098"/>
              <a:gd name="connsiteY34" fmla="*/ 2266619 h 6858000"/>
              <a:gd name="connsiteX35" fmla="*/ 5293877 w 6424098"/>
              <a:gd name="connsiteY35" fmla="*/ 2368649 h 6858000"/>
              <a:gd name="connsiteX36" fmla="*/ 5311338 w 6424098"/>
              <a:gd name="connsiteY36" fmla="*/ 2404034 h 6858000"/>
              <a:gd name="connsiteX37" fmla="*/ 5338366 w 6424098"/>
              <a:gd name="connsiteY37" fmla="*/ 2465052 h 6858000"/>
              <a:gd name="connsiteX38" fmla="*/ 5371263 w 6424098"/>
              <a:gd name="connsiteY38" fmla="*/ 2586413 h 6858000"/>
              <a:gd name="connsiteX39" fmla="*/ 5407503 w 6424098"/>
              <a:gd name="connsiteY39" fmla="*/ 2786290 h 6858000"/>
              <a:gd name="connsiteX40" fmla="*/ 5407356 w 6424098"/>
              <a:gd name="connsiteY40" fmla="*/ 2787545 h 6858000"/>
              <a:gd name="connsiteX41" fmla="*/ 5411130 w 6424098"/>
              <a:gd name="connsiteY41" fmla="*/ 2788640 h 6858000"/>
              <a:gd name="connsiteX42" fmla="*/ 5416439 w 6424098"/>
              <a:gd name="connsiteY42" fmla="*/ 2805666 h 6858000"/>
              <a:gd name="connsiteX43" fmla="*/ 5457023 w 6424098"/>
              <a:gd name="connsiteY43" fmla="*/ 2858292 h 6858000"/>
              <a:gd name="connsiteX44" fmla="*/ 5479298 w 6424098"/>
              <a:gd name="connsiteY44" fmla="*/ 2947791 h 6858000"/>
              <a:gd name="connsiteX45" fmla="*/ 5481770 w 6424098"/>
              <a:gd name="connsiteY45" fmla="*/ 2951352 h 6858000"/>
              <a:gd name="connsiteX46" fmla="*/ 5482045 w 6424098"/>
              <a:gd name="connsiteY46" fmla="*/ 2984371 h 6858000"/>
              <a:gd name="connsiteX47" fmla="*/ 5482415 w 6424098"/>
              <a:gd name="connsiteY47" fmla="*/ 3004079 h 6858000"/>
              <a:gd name="connsiteX48" fmla="*/ 5503944 w 6424098"/>
              <a:gd name="connsiteY48" fmla="*/ 3123335 h 6858000"/>
              <a:gd name="connsiteX49" fmla="*/ 5516007 w 6424098"/>
              <a:gd name="connsiteY49" fmla="*/ 3258473 h 6858000"/>
              <a:gd name="connsiteX50" fmla="*/ 5566839 w 6424098"/>
              <a:gd name="connsiteY50" fmla="*/ 3345295 h 6858000"/>
              <a:gd name="connsiteX51" fmla="*/ 5589758 w 6424098"/>
              <a:gd name="connsiteY51" fmla="*/ 3506453 h 6858000"/>
              <a:gd name="connsiteX52" fmla="*/ 5596144 w 6424098"/>
              <a:gd name="connsiteY52" fmla="*/ 3534624 h 6858000"/>
              <a:gd name="connsiteX53" fmla="*/ 5597750 w 6424098"/>
              <a:gd name="connsiteY53" fmla="*/ 3534129 h 6858000"/>
              <a:gd name="connsiteX54" fmla="*/ 5599700 w 6424098"/>
              <a:gd name="connsiteY54" fmla="*/ 3547221 h 6858000"/>
              <a:gd name="connsiteX55" fmla="*/ 5615031 w 6424098"/>
              <a:gd name="connsiteY55" fmla="*/ 3557482 h 6858000"/>
              <a:gd name="connsiteX56" fmla="*/ 5618377 w 6424098"/>
              <a:gd name="connsiteY56" fmla="*/ 3588431 h 6858000"/>
              <a:gd name="connsiteX57" fmla="*/ 5612155 w 6424098"/>
              <a:gd name="connsiteY57" fmla="*/ 3589869 h 6858000"/>
              <a:gd name="connsiteX58" fmla="*/ 5620843 w 6424098"/>
              <a:gd name="connsiteY58" fmla="*/ 3606745 h 6858000"/>
              <a:gd name="connsiteX59" fmla="*/ 5655472 w 6424098"/>
              <a:gd name="connsiteY59" fmla="*/ 3678877 h 6858000"/>
              <a:gd name="connsiteX60" fmla="*/ 5683015 w 6424098"/>
              <a:gd name="connsiteY60" fmla="*/ 3762025 h 6858000"/>
              <a:gd name="connsiteX61" fmla="*/ 5696643 w 6424098"/>
              <a:gd name="connsiteY61" fmla="*/ 3773888 h 6858000"/>
              <a:gd name="connsiteX62" fmla="*/ 5699203 w 6424098"/>
              <a:gd name="connsiteY62" fmla="*/ 3775823 h 6858000"/>
              <a:gd name="connsiteX63" fmla="*/ 5704824 w 6424098"/>
              <a:gd name="connsiteY63" fmla="*/ 3785966 h 6858000"/>
              <a:gd name="connsiteX64" fmla="*/ 5733539 w 6424098"/>
              <a:gd name="connsiteY64" fmla="*/ 3818457 h 6858000"/>
              <a:gd name="connsiteX65" fmla="*/ 5768491 w 6424098"/>
              <a:gd name="connsiteY65" fmla="*/ 3914399 h 6858000"/>
              <a:gd name="connsiteX66" fmla="*/ 5793123 w 6424098"/>
              <a:gd name="connsiteY66" fmla="*/ 3969952 h 6858000"/>
              <a:gd name="connsiteX67" fmla="*/ 5808321 w 6424098"/>
              <a:gd name="connsiteY67" fmla="*/ 3988153 h 6858000"/>
              <a:gd name="connsiteX68" fmla="*/ 5825621 w 6424098"/>
              <a:gd name="connsiteY68" fmla="*/ 4015525 h 6858000"/>
              <a:gd name="connsiteX69" fmla="*/ 5860672 w 6424098"/>
              <a:gd name="connsiteY69" fmla="*/ 4061579 h 6858000"/>
              <a:gd name="connsiteX70" fmla="*/ 5872173 w 6424098"/>
              <a:gd name="connsiteY70" fmla="*/ 4088497 h 6858000"/>
              <a:gd name="connsiteX71" fmla="*/ 5894095 w 6424098"/>
              <a:gd name="connsiteY71" fmla="*/ 4128857 h 6858000"/>
              <a:gd name="connsiteX72" fmla="*/ 5903513 w 6424098"/>
              <a:gd name="connsiteY72" fmla="*/ 4187661 h 6858000"/>
              <a:gd name="connsiteX73" fmla="*/ 5917114 w 6424098"/>
              <a:gd name="connsiteY73" fmla="*/ 4213096 h 6858000"/>
              <a:gd name="connsiteX74" fmla="*/ 5924233 w 6424098"/>
              <a:gd name="connsiteY74" fmla="*/ 4242060 h 6858000"/>
              <a:gd name="connsiteX75" fmla="*/ 5928910 w 6424098"/>
              <a:gd name="connsiteY75" fmla="*/ 4300973 h 6858000"/>
              <a:gd name="connsiteX76" fmla="*/ 5939320 w 6424098"/>
              <a:gd name="connsiteY76" fmla="*/ 4340435 h 6858000"/>
              <a:gd name="connsiteX77" fmla="*/ 5946705 w 6424098"/>
              <a:gd name="connsiteY77" fmla="*/ 4428051 h 6858000"/>
              <a:gd name="connsiteX78" fmla="*/ 5949261 w 6424098"/>
              <a:gd name="connsiteY78" fmla="*/ 4449185 h 6858000"/>
              <a:gd name="connsiteX79" fmla="*/ 5968960 w 6424098"/>
              <a:gd name="connsiteY79" fmla="*/ 4482655 h 6858000"/>
              <a:gd name="connsiteX80" fmla="*/ 5980106 w 6424098"/>
              <a:gd name="connsiteY80" fmla="*/ 4585087 h 6858000"/>
              <a:gd name="connsiteX81" fmla="*/ 5998138 w 6424098"/>
              <a:gd name="connsiteY81" fmla="*/ 4697518 h 6858000"/>
              <a:gd name="connsiteX82" fmla="*/ 6013516 w 6424098"/>
              <a:gd name="connsiteY82" fmla="*/ 4786619 h 6858000"/>
              <a:gd name="connsiteX83" fmla="*/ 6025404 w 6424098"/>
              <a:gd name="connsiteY83" fmla="*/ 4858148 h 6858000"/>
              <a:gd name="connsiteX84" fmla="*/ 6007749 w 6424098"/>
              <a:gd name="connsiteY84" fmla="*/ 4964715 h 6858000"/>
              <a:gd name="connsiteX85" fmla="*/ 6005269 w 6424098"/>
              <a:gd name="connsiteY85" fmla="*/ 5150567 h 6858000"/>
              <a:gd name="connsiteX86" fmla="*/ 6001127 w 6424098"/>
              <a:gd name="connsiteY86" fmla="*/ 5164609 h 6858000"/>
              <a:gd name="connsiteX87" fmla="*/ 5998514 w 6424098"/>
              <a:gd name="connsiteY87" fmla="*/ 5189673 h 6858000"/>
              <a:gd name="connsiteX88" fmla="*/ 6018409 w 6424098"/>
              <a:gd name="connsiteY88" fmla="*/ 5227157 h 6858000"/>
              <a:gd name="connsiteX89" fmla="*/ 6036748 w 6424098"/>
              <a:gd name="connsiteY89" fmla="*/ 5322752 h 6858000"/>
              <a:gd name="connsiteX90" fmla="*/ 6036943 w 6424098"/>
              <a:gd name="connsiteY90" fmla="*/ 5329480 h 6858000"/>
              <a:gd name="connsiteX91" fmla="*/ 6037677 w 6424098"/>
              <a:gd name="connsiteY91" fmla="*/ 5354807 h 6858000"/>
              <a:gd name="connsiteX92" fmla="*/ 6039728 w 6424098"/>
              <a:gd name="connsiteY92" fmla="*/ 5359416 h 6858000"/>
              <a:gd name="connsiteX93" fmla="*/ 6053435 w 6424098"/>
              <a:gd name="connsiteY93" fmla="*/ 5387547 h 6858000"/>
              <a:gd name="connsiteX94" fmla="*/ 6065933 w 6424098"/>
              <a:gd name="connsiteY94" fmla="*/ 5443002 h 6858000"/>
              <a:gd name="connsiteX95" fmla="*/ 6068640 w 6424098"/>
              <a:gd name="connsiteY95" fmla="*/ 5474503 h 6858000"/>
              <a:gd name="connsiteX96" fmla="*/ 6080922 w 6424098"/>
              <a:gd name="connsiteY96" fmla="*/ 5561070 h 6858000"/>
              <a:gd name="connsiteX97" fmla="*/ 6096949 w 6424098"/>
              <a:gd name="connsiteY97" fmla="*/ 5648179 h 6858000"/>
              <a:gd name="connsiteX98" fmla="*/ 6125703 w 6424098"/>
              <a:gd name="connsiteY98" fmla="*/ 5692894 h 6858000"/>
              <a:gd name="connsiteX99" fmla="*/ 6121353 w 6424098"/>
              <a:gd name="connsiteY99" fmla="*/ 5721725 h 6858000"/>
              <a:gd name="connsiteX100" fmla="*/ 6121607 w 6424098"/>
              <a:gd name="connsiteY100" fmla="*/ 5721959 h 6858000"/>
              <a:gd name="connsiteX101" fmla="*/ 6127024 w 6424098"/>
              <a:gd name="connsiteY101" fmla="*/ 5786902 h 6858000"/>
              <a:gd name="connsiteX102" fmla="*/ 6127519 w 6424098"/>
              <a:gd name="connsiteY102" fmla="*/ 5865775 h 6858000"/>
              <a:gd name="connsiteX103" fmla="*/ 6119217 w 6424098"/>
              <a:gd name="connsiteY103" fmla="*/ 5888542 h 6858000"/>
              <a:gd name="connsiteX104" fmla="*/ 6102493 w 6424098"/>
              <a:gd name="connsiteY104" fmla="*/ 5928602 h 6858000"/>
              <a:gd name="connsiteX105" fmla="*/ 6056863 w 6424098"/>
              <a:gd name="connsiteY105" fmla="*/ 6000643 h 6858000"/>
              <a:gd name="connsiteX106" fmla="*/ 6045436 w 6424098"/>
              <a:gd name="connsiteY106" fmla="*/ 6124480 h 6858000"/>
              <a:gd name="connsiteX107" fmla="*/ 6030489 w 6424098"/>
              <a:gd name="connsiteY107" fmla="*/ 6317666 h 6858000"/>
              <a:gd name="connsiteX108" fmla="*/ 6007492 w 6424098"/>
              <a:gd name="connsiteY108" fmla="*/ 6440818 h 6858000"/>
              <a:gd name="connsiteX109" fmla="*/ 6009467 w 6424098"/>
              <a:gd name="connsiteY109" fmla="*/ 6487076 h 6858000"/>
              <a:gd name="connsiteX110" fmla="*/ 5995064 w 6424098"/>
              <a:gd name="connsiteY110" fmla="*/ 6540791 h 6858000"/>
              <a:gd name="connsiteX111" fmla="*/ 6004510 w 6424098"/>
              <a:gd name="connsiteY111" fmla="*/ 6599256 h 6858000"/>
              <a:gd name="connsiteX112" fmla="*/ 5986207 w 6424098"/>
              <a:gd name="connsiteY112" fmla="*/ 6695855 h 6858000"/>
              <a:gd name="connsiteX113" fmla="*/ 5979428 w 6424098"/>
              <a:gd name="connsiteY113" fmla="*/ 6754678 h 6858000"/>
              <a:gd name="connsiteX114" fmla="*/ 5983398 w 6424098"/>
              <a:gd name="connsiteY114" fmla="*/ 6778641 h 6858000"/>
              <a:gd name="connsiteX115" fmla="*/ 5984543 w 6424098"/>
              <a:gd name="connsiteY115" fmla="*/ 6811016 h 6858000"/>
              <a:gd name="connsiteX116" fmla="*/ 5979671 w 6424098"/>
              <a:gd name="connsiteY116" fmla="*/ 6858000 h 6858000"/>
              <a:gd name="connsiteX117" fmla="*/ 0 w 6424098"/>
              <a:gd name="connsiteY117" fmla="*/ 6858000 h 6858000"/>
              <a:gd name="connsiteX118" fmla="*/ 0 w 6424098"/>
              <a:gd name="connsiteY118"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04824 w 6127519"/>
              <a:gd name="connsiteY63" fmla="*/ 3785966 h 6858000"/>
              <a:gd name="connsiteX64" fmla="*/ 5733539 w 6127519"/>
              <a:gd name="connsiteY64" fmla="*/ 3818457 h 6858000"/>
              <a:gd name="connsiteX65" fmla="*/ 5768491 w 6127519"/>
              <a:gd name="connsiteY65" fmla="*/ 3914399 h 6858000"/>
              <a:gd name="connsiteX66" fmla="*/ 5793123 w 6127519"/>
              <a:gd name="connsiteY66" fmla="*/ 3969952 h 6858000"/>
              <a:gd name="connsiteX67" fmla="*/ 5808321 w 6127519"/>
              <a:gd name="connsiteY67" fmla="*/ 3988153 h 6858000"/>
              <a:gd name="connsiteX68" fmla="*/ 5825621 w 6127519"/>
              <a:gd name="connsiteY68" fmla="*/ 4015525 h 6858000"/>
              <a:gd name="connsiteX69" fmla="*/ 5860672 w 6127519"/>
              <a:gd name="connsiteY69" fmla="*/ 4061579 h 6858000"/>
              <a:gd name="connsiteX70" fmla="*/ 5872173 w 6127519"/>
              <a:gd name="connsiteY70" fmla="*/ 4088497 h 6858000"/>
              <a:gd name="connsiteX71" fmla="*/ 5894095 w 6127519"/>
              <a:gd name="connsiteY71" fmla="*/ 4128857 h 6858000"/>
              <a:gd name="connsiteX72" fmla="*/ 5903513 w 6127519"/>
              <a:gd name="connsiteY72" fmla="*/ 4187661 h 6858000"/>
              <a:gd name="connsiteX73" fmla="*/ 5917114 w 6127519"/>
              <a:gd name="connsiteY73" fmla="*/ 4213096 h 6858000"/>
              <a:gd name="connsiteX74" fmla="*/ 5924233 w 6127519"/>
              <a:gd name="connsiteY74" fmla="*/ 4242060 h 6858000"/>
              <a:gd name="connsiteX75" fmla="*/ 5928910 w 6127519"/>
              <a:gd name="connsiteY75" fmla="*/ 4300973 h 6858000"/>
              <a:gd name="connsiteX76" fmla="*/ 5939320 w 6127519"/>
              <a:gd name="connsiteY76" fmla="*/ 4340435 h 6858000"/>
              <a:gd name="connsiteX77" fmla="*/ 5946705 w 6127519"/>
              <a:gd name="connsiteY77" fmla="*/ 4428051 h 6858000"/>
              <a:gd name="connsiteX78" fmla="*/ 5949261 w 6127519"/>
              <a:gd name="connsiteY78" fmla="*/ 4449185 h 6858000"/>
              <a:gd name="connsiteX79" fmla="*/ 5968960 w 6127519"/>
              <a:gd name="connsiteY79" fmla="*/ 4482655 h 6858000"/>
              <a:gd name="connsiteX80" fmla="*/ 5980106 w 6127519"/>
              <a:gd name="connsiteY80" fmla="*/ 4585087 h 6858000"/>
              <a:gd name="connsiteX81" fmla="*/ 5998138 w 6127519"/>
              <a:gd name="connsiteY81" fmla="*/ 4697518 h 6858000"/>
              <a:gd name="connsiteX82" fmla="*/ 6013516 w 6127519"/>
              <a:gd name="connsiteY82" fmla="*/ 4786619 h 6858000"/>
              <a:gd name="connsiteX83" fmla="*/ 6025404 w 6127519"/>
              <a:gd name="connsiteY83" fmla="*/ 4858148 h 6858000"/>
              <a:gd name="connsiteX84" fmla="*/ 6007749 w 6127519"/>
              <a:gd name="connsiteY84" fmla="*/ 4964715 h 6858000"/>
              <a:gd name="connsiteX85" fmla="*/ 6005269 w 6127519"/>
              <a:gd name="connsiteY85" fmla="*/ 5150567 h 6858000"/>
              <a:gd name="connsiteX86" fmla="*/ 6001127 w 6127519"/>
              <a:gd name="connsiteY86" fmla="*/ 5164609 h 6858000"/>
              <a:gd name="connsiteX87" fmla="*/ 5998514 w 6127519"/>
              <a:gd name="connsiteY87" fmla="*/ 5189673 h 6858000"/>
              <a:gd name="connsiteX88" fmla="*/ 6018409 w 6127519"/>
              <a:gd name="connsiteY88" fmla="*/ 5227157 h 6858000"/>
              <a:gd name="connsiteX89" fmla="*/ 6036748 w 6127519"/>
              <a:gd name="connsiteY89" fmla="*/ 5322752 h 6858000"/>
              <a:gd name="connsiteX90" fmla="*/ 6036943 w 6127519"/>
              <a:gd name="connsiteY90" fmla="*/ 5329480 h 6858000"/>
              <a:gd name="connsiteX91" fmla="*/ 6037677 w 6127519"/>
              <a:gd name="connsiteY91" fmla="*/ 5354807 h 6858000"/>
              <a:gd name="connsiteX92" fmla="*/ 6039728 w 6127519"/>
              <a:gd name="connsiteY92" fmla="*/ 5359416 h 6858000"/>
              <a:gd name="connsiteX93" fmla="*/ 6053435 w 6127519"/>
              <a:gd name="connsiteY93" fmla="*/ 5387547 h 6858000"/>
              <a:gd name="connsiteX94" fmla="*/ 6065933 w 6127519"/>
              <a:gd name="connsiteY94" fmla="*/ 5443002 h 6858000"/>
              <a:gd name="connsiteX95" fmla="*/ 6068640 w 6127519"/>
              <a:gd name="connsiteY95" fmla="*/ 5474503 h 6858000"/>
              <a:gd name="connsiteX96" fmla="*/ 6080922 w 6127519"/>
              <a:gd name="connsiteY96" fmla="*/ 5561070 h 6858000"/>
              <a:gd name="connsiteX97" fmla="*/ 6096949 w 6127519"/>
              <a:gd name="connsiteY97" fmla="*/ 5648179 h 6858000"/>
              <a:gd name="connsiteX98" fmla="*/ 6125703 w 6127519"/>
              <a:gd name="connsiteY98" fmla="*/ 5692894 h 6858000"/>
              <a:gd name="connsiteX99" fmla="*/ 6121353 w 6127519"/>
              <a:gd name="connsiteY99" fmla="*/ 5721725 h 6858000"/>
              <a:gd name="connsiteX100" fmla="*/ 6121607 w 6127519"/>
              <a:gd name="connsiteY100" fmla="*/ 5721959 h 6858000"/>
              <a:gd name="connsiteX101" fmla="*/ 6127024 w 6127519"/>
              <a:gd name="connsiteY101" fmla="*/ 5786902 h 6858000"/>
              <a:gd name="connsiteX102" fmla="*/ 6127519 w 6127519"/>
              <a:gd name="connsiteY102" fmla="*/ 5865775 h 6858000"/>
              <a:gd name="connsiteX103" fmla="*/ 6119217 w 6127519"/>
              <a:gd name="connsiteY103" fmla="*/ 5888542 h 6858000"/>
              <a:gd name="connsiteX104" fmla="*/ 6102493 w 6127519"/>
              <a:gd name="connsiteY104" fmla="*/ 5928602 h 6858000"/>
              <a:gd name="connsiteX105" fmla="*/ 6056863 w 6127519"/>
              <a:gd name="connsiteY105" fmla="*/ 6000643 h 6858000"/>
              <a:gd name="connsiteX106" fmla="*/ 6045436 w 6127519"/>
              <a:gd name="connsiteY106" fmla="*/ 6124480 h 6858000"/>
              <a:gd name="connsiteX107" fmla="*/ 6030489 w 6127519"/>
              <a:gd name="connsiteY107" fmla="*/ 6317666 h 6858000"/>
              <a:gd name="connsiteX108" fmla="*/ 6007492 w 6127519"/>
              <a:gd name="connsiteY108" fmla="*/ 6440818 h 6858000"/>
              <a:gd name="connsiteX109" fmla="*/ 6009467 w 6127519"/>
              <a:gd name="connsiteY109" fmla="*/ 6487076 h 6858000"/>
              <a:gd name="connsiteX110" fmla="*/ 5995064 w 6127519"/>
              <a:gd name="connsiteY110" fmla="*/ 6540791 h 6858000"/>
              <a:gd name="connsiteX111" fmla="*/ 6004510 w 6127519"/>
              <a:gd name="connsiteY111" fmla="*/ 6599256 h 6858000"/>
              <a:gd name="connsiteX112" fmla="*/ 5986207 w 6127519"/>
              <a:gd name="connsiteY112" fmla="*/ 6695855 h 6858000"/>
              <a:gd name="connsiteX113" fmla="*/ 5979428 w 6127519"/>
              <a:gd name="connsiteY113" fmla="*/ 6754678 h 6858000"/>
              <a:gd name="connsiteX114" fmla="*/ 5983398 w 6127519"/>
              <a:gd name="connsiteY114" fmla="*/ 6778641 h 6858000"/>
              <a:gd name="connsiteX115" fmla="*/ 5984543 w 6127519"/>
              <a:gd name="connsiteY115" fmla="*/ 6811016 h 6858000"/>
              <a:gd name="connsiteX116" fmla="*/ 5979671 w 6127519"/>
              <a:gd name="connsiteY116" fmla="*/ 6858000 h 6858000"/>
              <a:gd name="connsiteX117" fmla="*/ 0 w 6127519"/>
              <a:gd name="connsiteY117" fmla="*/ 6858000 h 6858000"/>
              <a:gd name="connsiteX118" fmla="*/ 0 w 6127519"/>
              <a:gd name="connsiteY118"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04824 w 6127519"/>
              <a:gd name="connsiteY63" fmla="*/ 3785966 h 6858000"/>
              <a:gd name="connsiteX64" fmla="*/ 5733539 w 6127519"/>
              <a:gd name="connsiteY64" fmla="*/ 3818457 h 6858000"/>
              <a:gd name="connsiteX65" fmla="*/ 5768491 w 6127519"/>
              <a:gd name="connsiteY65" fmla="*/ 3914399 h 6858000"/>
              <a:gd name="connsiteX66" fmla="*/ 5793123 w 6127519"/>
              <a:gd name="connsiteY66" fmla="*/ 3969952 h 6858000"/>
              <a:gd name="connsiteX67" fmla="*/ 5808321 w 6127519"/>
              <a:gd name="connsiteY67" fmla="*/ 3988153 h 6858000"/>
              <a:gd name="connsiteX68" fmla="*/ 5825621 w 6127519"/>
              <a:gd name="connsiteY68" fmla="*/ 4015525 h 6858000"/>
              <a:gd name="connsiteX69" fmla="*/ 5860672 w 6127519"/>
              <a:gd name="connsiteY69" fmla="*/ 4061579 h 6858000"/>
              <a:gd name="connsiteX70" fmla="*/ 5872173 w 6127519"/>
              <a:gd name="connsiteY70" fmla="*/ 4088497 h 6858000"/>
              <a:gd name="connsiteX71" fmla="*/ 5894095 w 6127519"/>
              <a:gd name="connsiteY71" fmla="*/ 4128857 h 6858000"/>
              <a:gd name="connsiteX72" fmla="*/ 5903513 w 6127519"/>
              <a:gd name="connsiteY72" fmla="*/ 4187661 h 6858000"/>
              <a:gd name="connsiteX73" fmla="*/ 5917114 w 6127519"/>
              <a:gd name="connsiteY73" fmla="*/ 4213096 h 6858000"/>
              <a:gd name="connsiteX74" fmla="*/ 5924233 w 6127519"/>
              <a:gd name="connsiteY74" fmla="*/ 4242060 h 6858000"/>
              <a:gd name="connsiteX75" fmla="*/ 5928910 w 6127519"/>
              <a:gd name="connsiteY75" fmla="*/ 4300973 h 6858000"/>
              <a:gd name="connsiteX76" fmla="*/ 5939320 w 6127519"/>
              <a:gd name="connsiteY76" fmla="*/ 4340435 h 6858000"/>
              <a:gd name="connsiteX77" fmla="*/ 5946705 w 6127519"/>
              <a:gd name="connsiteY77" fmla="*/ 4428051 h 6858000"/>
              <a:gd name="connsiteX78" fmla="*/ 5949261 w 6127519"/>
              <a:gd name="connsiteY78" fmla="*/ 4449185 h 6858000"/>
              <a:gd name="connsiteX79" fmla="*/ 5968960 w 6127519"/>
              <a:gd name="connsiteY79" fmla="*/ 4482655 h 6858000"/>
              <a:gd name="connsiteX80" fmla="*/ 5980106 w 6127519"/>
              <a:gd name="connsiteY80" fmla="*/ 4585087 h 6858000"/>
              <a:gd name="connsiteX81" fmla="*/ 5998138 w 6127519"/>
              <a:gd name="connsiteY81" fmla="*/ 4697518 h 6858000"/>
              <a:gd name="connsiteX82" fmla="*/ 6025404 w 6127519"/>
              <a:gd name="connsiteY82" fmla="*/ 4858148 h 6858000"/>
              <a:gd name="connsiteX83" fmla="*/ 6007749 w 6127519"/>
              <a:gd name="connsiteY83" fmla="*/ 4964715 h 6858000"/>
              <a:gd name="connsiteX84" fmla="*/ 6005269 w 6127519"/>
              <a:gd name="connsiteY84" fmla="*/ 5150567 h 6858000"/>
              <a:gd name="connsiteX85" fmla="*/ 6001127 w 6127519"/>
              <a:gd name="connsiteY85" fmla="*/ 5164609 h 6858000"/>
              <a:gd name="connsiteX86" fmla="*/ 5998514 w 6127519"/>
              <a:gd name="connsiteY86" fmla="*/ 5189673 h 6858000"/>
              <a:gd name="connsiteX87" fmla="*/ 6018409 w 6127519"/>
              <a:gd name="connsiteY87" fmla="*/ 5227157 h 6858000"/>
              <a:gd name="connsiteX88" fmla="*/ 6036748 w 6127519"/>
              <a:gd name="connsiteY88" fmla="*/ 5322752 h 6858000"/>
              <a:gd name="connsiteX89" fmla="*/ 6036943 w 6127519"/>
              <a:gd name="connsiteY89" fmla="*/ 5329480 h 6858000"/>
              <a:gd name="connsiteX90" fmla="*/ 6037677 w 6127519"/>
              <a:gd name="connsiteY90" fmla="*/ 5354807 h 6858000"/>
              <a:gd name="connsiteX91" fmla="*/ 6039728 w 6127519"/>
              <a:gd name="connsiteY91" fmla="*/ 5359416 h 6858000"/>
              <a:gd name="connsiteX92" fmla="*/ 6053435 w 6127519"/>
              <a:gd name="connsiteY92" fmla="*/ 5387547 h 6858000"/>
              <a:gd name="connsiteX93" fmla="*/ 6065933 w 6127519"/>
              <a:gd name="connsiteY93" fmla="*/ 5443002 h 6858000"/>
              <a:gd name="connsiteX94" fmla="*/ 6068640 w 6127519"/>
              <a:gd name="connsiteY94" fmla="*/ 5474503 h 6858000"/>
              <a:gd name="connsiteX95" fmla="*/ 6080922 w 6127519"/>
              <a:gd name="connsiteY95" fmla="*/ 5561070 h 6858000"/>
              <a:gd name="connsiteX96" fmla="*/ 6096949 w 6127519"/>
              <a:gd name="connsiteY96" fmla="*/ 5648179 h 6858000"/>
              <a:gd name="connsiteX97" fmla="*/ 6125703 w 6127519"/>
              <a:gd name="connsiteY97" fmla="*/ 5692894 h 6858000"/>
              <a:gd name="connsiteX98" fmla="*/ 6121353 w 6127519"/>
              <a:gd name="connsiteY98" fmla="*/ 5721725 h 6858000"/>
              <a:gd name="connsiteX99" fmla="*/ 6121607 w 6127519"/>
              <a:gd name="connsiteY99" fmla="*/ 5721959 h 6858000"/>
              <a:gd name="connsiteX100" fmla="*/ 6127024 w 6127519"/>
              <a:gd name="connsiteY100" fmla="*/ 5786902 h 6858000"/>
              <a:gd name="connsiteX101" fmla="*/ 6127519 w 6127519"/>
              <a:gd name="connsiteY101" fmla="*/ 5865775 h 6858000"/>
              <a:gd name="connsiteX102" fmla="*/ 6119217 w 6127519"/>
              <a:gd name="connsiteY102" fmla="*/ 5888542 h 6858000"/>
              <a:gd name="connsiteX103" fmla="*/ 6102493 w 6127519"/>
              <a:gd name="connsiteY103" fmla="*/ 5928602 h 6858000"/>
              <a:gd name="connsiteX104" fmla="*/ 6056863 w 6127519"/>
              <a:gd name="connsiteY104" fmla="*/ 6000643 h 6858000"/>
              <a:gd name="connsiteX105" fmla="*/ 6045436 w 6127519"/>
              <a:gd name="connsiteY105" fmla="*/ 6124480 h 6858000"/>
              <a:gd name="connsiteX106" fmla="*/ 6030489 w 6127519"/>
              <a:gd name="connsiteY106" fmla="*/ 6317666 h 6858000"/>
              <a:gd name="connsiteX107" fmla="*/ 6007492 w 6127519"/>
              <a:gd name="connsiteY107" fmla="*/ 6440818 h 6858000"/>
              <a:gd name="connsiteX108" fmla="*/ 6009467 w 6127519"/>
              <a:gd name="connsiteY108" fmla="*/ 6487076 h 6858000"/>
              <a:gd name="connsiteX109" fmla="*/ 5995064 w 6127519"/>
              <a:gd name="connsiteY109" fmla="*/ 6540791 h 6858000"/>
              <a:gd name="connsiteX110" fmla="*/ 6004510 w 6127519"/>
              <a:gd name="connsiteY110" fmla="*/ 6599256 h 6858000"/>
              <a:gd name="connsiteX111" fmla="*/ 5986207 w 6127519"/>
              <a:gd name="connsiteY111" fmla="*/ 6695855 h 6858000"/>
              <a:gd name="connsiteX112" fmla="*/ 5979428 w 6127519"/>
              <a:gd name="connsiteY112" fmla="*/ 6754678 h 6858000"/>
              <a:gd name="connsiteX113" fmla="*/ 5983398 w 6127519"/>
              <a:gd name="connsiteY113" fmla="*/ 6778641 h 6858000"/>
              <a:gd name="connsiteX114" fmla="*/ 5984543 w 6127519"/>
              <a:gd name="connsiteY114" fmla="*/ 6811016 h 6858000"/>
              <a:gd name="connsiteX115" fmla="*/ 5979671 w 6127519"/>
              <a:gd name="connsiteY115" fmla="*/ 6858000 h 6858000"/>
              <a:gd name="connsiteX116" fmla="*/ 0 w 6127519"/>
              <a:gd name="connsiteY116" fmla="*/ 6858000 h 6858000"/>
              <a:gd name="connsiteX117" fmla="*/ 0 w 6127519"/>
              <a:gd name="connsiteY117"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04824 w 6127519"/>
              <a:gd name="connsiteY63" fmla="*/ 3785966 h 6858000"/>
              <a:gd name="connsiteX64" fmla="*/ 5733539 w 6127519"/>
              <a:gd name="connsiteY64" fmla="*/ 3818457 h 6858000"/>
              <a:gd name="connsiteX65" fmla="*/ 5768491 w 6127519"/>
              <a:gd name="connsiteY65" fmla="*/ 3914399 h 6858000"/>
              <a:gd name="connsiteX66" fmla="*/ 5793123 w 6127519"/>
              <a:gd name="connsiteY66" fmla="*/ 3969952 h 6858000"/>
              <a:gd name="connsiteX67" fmla="*/ 5808321 w 6127519"/>
              <a:gd name="connsiteY67" fmla="*/ 3988153 h 6858000"/>
              <a:gd name="connsiteX68" fmla="*/ 5825621 w 6127519"/>
              <a:gd name="connsiteY68" fmla="*/ 4015525 h 6858000"/>
              <a:gd name="connsiteX69" fmla="*/ 5860672 w 6127519"/>
              <a:gd name="connsiteY69" fmla="*/ 4061579 h 6858000"/>
              <a:gd name="connsiteX70" fmla="*/ 5872173 w 6127519"/>
              <a:gd name="connsiteY70" fmla="*/ 4088497 h 6858000"/>
              <a:gd name="connsiteX71" fmla="*/ 5894095 w 6127519"/>
              <a:gd name="connsiteY71" fmla="*/ 4128857 h 6858000"/>
              <a:gd name="connsiteX72" fmla="*/ 5903513 w 6127519"/>
              <a:gd name="connsiteY72" fmla="*/ 4187661 h 6858000"/>
              <a:gd name="connsiteX73" fmla="*/ 5917114 w 6127519"/>
              <a:gd name="connsiteY73" fmla="*/ 4213096 h 6858000"/>
              <a:gd name="connsiteX74" fmla="*/ 5924233 w 6127519"/>
              <a:gd name="connsiteY74" fmla="*/ 4242060 h 6858000"/>
              <a:gd name="connsiteX75" fmla="*/ 5928910 w 6127519"/>
              <a:gd name="connsiteY75" fmla="*/ 4300973 h 6858000"/>
              <a:gd name="connsiteX76" fmla="*/ 5939320 w 6127519"/>
              <a:gd name="connsiteY76" fmla="*/ 4340435 h 6858000"/>
              <a:gd name="connsiteX77" fmla="*/ 5946705 w 6127519"/>
              <a:gd name="connsiteY77" fmla="*/ 4428051 h 6858000"/>
              <a:gd name="connsiteX78" fmla="*/ 5949261 w 6127519"/>
              <a:gd name="connsiteY78" fmla="*/ 4449185 h 6858000"/>
              <a:gd name="connsiteX79" fmla="*/ 5968960 w 6127519"/>
              <a:gd name="connsiteY79" fmla="*/ 4482655 h 6858000"/>
              <a:gd name="connsiteX80" fmla="*/ 5980106 w 6127519"/>
              <a:gd name="connsiteY80" fmla="*/ 4585087 h 6858000"/>
              <a:gd name="connsiteX81" fmla="*/ 5998138 w 6127519"/>
              <a:gd name="connsiteY81" fmla="*/ 4697518 h 6858000"/>
              <a:gd name="connsiteX82" fmla="*/ 6007819 w 6127519"/>
              <a:gd name="connsiteY82" fmla="*/ 4858148 h 6858000"/>
              <a:gd name="connsiteX83" fmla="*/ 6007749 w 6127519"/>
              <a:gd name="connsiteY83" fmla="*/ 4964715 h 6858000"/>
              <a:gd name="connsiteX84" fmla="*/ 6005269 w 6127519"/>
              <a:gd name="connsiteY84" fmla="*/ 5150567 h 6858000"/>
              <a:gd name="connsiteX85" fmla="*/ 6001127 w 6127519"/>
              <a:gd name="connsiteY85" fmla="*/ 5164609 h 6858000"/>
              <a:gd name="connsiteX86" fmla="*/ 5998514 w 6127519"/>
              <a:gd name="connsiteY86" fmla="*/ 5189673 h 6858000"/>
              <a:gd name="connsiteX87" fmla="*/ 6018409 w 6127519"/>
              <a:gd name="connsiteY87" fmla="*/ 5227157 h 6858000"/>
              <a:gd name="connsiteX88" fmla="*/ 6036748 w 6127519"/>
              <a:gd name="connsiteY88" fmla="*/ 5322752 h 6858000"/>
              <a:gd name="connsiteX89" fmla="*/ 6036943 w 6127519"/>
              <a:gd name="connsiteY89" fmla="*/ 5329480 h 6858000"/>
              <a:gd name="connsiteX90" fmla="*/ 6037677 w 6127519"/>
              <a:gd name="connsiteY90" fmla="*/ 5354807 h 6858000"/>
              <a:gd name="connsiteX91" fmla="*/ 6039728 w 6127519"/>
              <a:gd name="connsiteY91" fmla="*/ 5359416 h 6858000"/>
              <a:gd name="connsiteX92" fmla="*/ 6053435 w 6127519"/>
              <a:gd name="connsiteY92" fmla="*/ 5387547 h 6858000"/>
              <a:gd name="connsiteX93" fmla="*/ 6065933 w 6127519"/>
              <a:gd name="connsiteY93" fmla="*/ 5443002 h 6858000"/>
              <a:gd name="connsiteX94" fmla="*/ 6068640 w 6127519"/>
              <a:gd name="connsiteY94" fmla="*/ 5474503 h 6858000"/>
              <a:gd name="connsiteX95" fmla="*/ 6080922 w 6127519"/>
              <a:gd name="connsiteY95" fmla="*/ 5561070 h 6858000"/>
              <a:gd name="connsiteX96" fmla="*/ 6096949 w 6127519"/>
              <a:gd name="connsiteY96" fmla="*/ 5648179 h 6858000"/>
              <a:gd name="connsiteX97" fmla="*/ 6125703 w 6127519"/>
              <a:gd name="connsiteY97" fmla="*/ 5692894 h 6858000"/>
              <a:gd name="connsiteX98" fmla="*/ 6121353 w 6127519"/>
              <a:gd name="connsiteY98" fmla="*/ 5721725 h 6858000"/>
              <a:gd name="connsiteX99" fmla="*/ 6121607 w 6127519"/>
              <a:gd name="connsiteY99" fmla="*/ 5721959 h 6858000"/>
              <a:gd name="connsiteX100" fmla="*/ 6127024 w 6127519"/>
              <a:gd name="connsiteY100" fmla="*/ 5786902 h 6858000"/>
              <a:gd name="connsiteX101" fmla="*/ 6127519 w 6127519"/>
              <a:gd name="connsiteY101" fmla="*/ 5865775 h 6858000"/>
              <a:gd name="connsiteX102" fmla="*/ 6119217 w 6127519"/>
              <a:gd name="connsiteY102" fmla="*/ 5888542 h 6858000"/>
              <a:gd name="connsiteX103" fmla="*/ 6102493 w 6127519"/>
              <a:gd name="connsiteY103" fmla="*/ 5928602 h 6858000"/>
              <a:gd name="connsiteX104" fmla="*/ 6056863 w 6127519"/>
              <a:gd name="connsiteY104" fmla="*/ 6000643 h 6858000"/>
              <a:gd name="connsiteX105" fmla="*/ 6045436 w 6127519"/>
              <a:gd name="connsiteY105" fmla="*/ 6124480 h 6858000"/>
              <a:gd name="connsiteX106" fmla="*/ 6030489 w 6127519"/>
              <a:gd name="connsiteY106" fmla="*/ 6317666 h 6858000"/>
              <a:gd name="connsiteX107" fmla="*/ 6007492 w 6127519"/>
              <a:gd name="connsiteY107" fmla="*/ 6440818 h 6858000"/>
              <a:gd name="connsiteX108" fmla="*/ 6009467 w 6127519"/>
              <a:gd name="connsiteY108" fmla="*/ 6487076 h 6858000"/>
              <a:gd name="connsiteX109" fmla="*/ 5995064 w 6127519"/>
              <a:gd name="connsiteY109" fmla="*/ 6540791 h 6858000"/>
              <a:gd name="connsiteX110" fmla="*/ 6004510 w 6127519"/>
              <a:gd name="connsiteY110" fmla="*/ 6599256 h 6858000"/>
              <a:gd name="connsiteX111" fmla="*/ 5986207 w 6127519"/>
              <a:gd name="connsiteY111" fmla="*/ 6695855 h 6858000"/>
              <a:gd name="connsiteX112" fmla="*/ 5979428 w 6127519"/>
              <a:gd name="connsiteY112" fmla="*/ 6754678 h 6858000"/>
              <a:gd name="connsiteX113" fmla="*/ 5983398 w 6127519"/>
              <a:gd name="connsiteY113" fmla="*/ 6778641 h 6858000"/>
              <a:gd name="connsiteX114" fmla="*/ 5984543 w 6127519"/>
              <a:gd name="connsiteY114" fmla="*/ 6811016 h 6858000"/>
              <a:gd name="connsiteX115" fmla="*/ 5979671 w 6127519"/>
              <a:gd name="connsiteY115" fmla="*/ 6858000 h 6858000"/>
              <a:gd name="connsiteX116" fmla="*/ 0 w 6127519"/>
              <a:gd name="connsiteY116" fmla="*/ 6858000 h 6858000"/>
              <a:gd name="connsiteX117" fmla="*/ 0 w 6127519"/>
              <a:gd name="connsiteY117"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04824 w 6127519"/>
              <a:gd name="connsiteY63" fmla="*/ 3785966 h 6858000"/>
              <a:gd name="connsiteX64" fmla="*/ 5768491 w 6127519"/>
              <a:gd name="connsiteY64" fmla="*/ 3914399 h 6858000"/>
              <a:gd name="connsiteX65" fmla="*/ 5793123 w 6127519"/>
              <a:gd name="connsiteY65" fmla="*/ 3969952 h 6858000"/>
              <a:gd name="connsiteX66" fmla="*/ 5808321 w 6127519"/>
              <a:gd name="connsiteY66" fmla="*/ 3988153 h 6858000"/>
              <a:gd name="connsiteX67" fmla="*/ 5825621 w 6127519"/>
              <a:gd name="connsiteY67" fmla="*/ 4015525 h 6858000"/>
              <a:gd name="connsiteX68" fmla="*/ 5860672 w 6127519"/>
              <a:gd name="connsiteY68" fmla="*/ 4061579 h 6858000"/>
              <a:gd name="connsiteX69" fmla="*/ 5872173 w 6127519"/>
              <a:gd name="connsiteY69" fmla="*/ 4088497 h 6858000"/>
              <a:gd name="connsiteX70" fmla="*/ 5894095 w 6127519"/>
              <a:gd name="connsiteY70" fmla="*/ 4128857 h 6858000"/>
              <a:gd name="connsiteX71" fmla="*/ 5903513 w 6127519"/>
              <a:gd name="connsiteY71" fmla="*/ 4187661 h 6858000"/>
              <a:gd name="connsiteX72" fmla="*/ 5917114 w 6127519"/>
              <a:gd name="connsiteY72" fmla="*/ 4213096 h 6858000"/>
              <a:gd name="connsiteX73" fmla="*/ 5924233 w 6127519"/>
              <a:gd name="connsiteY73" fmla="*/ 4242060 h 6858000"/>
              <a:gd name="connsiteX74" fmla="*/ 5928910 w 6127519"/>
              <a:gd name="connsiteY74" fmla="*/ 4300973 h 6858000"/>
              <a:gd name="connsiteX75" fmla="*/ 5939320 w 6127519"/>
              <a:gd name="connsiteY75" fmla="*/ 4340435 h 6858000"/>
              <a:gd name="connsiteX76" fmla="*/ 5946705 w 6127519"/>
              <a:gd name="connsiteY76" fmla="*/ 4428051 h 6858000"/>
              <a:gd name="connsiteX77" fmla="*/ 5949261 w 6127519"/>
              <a:gd name="connsiteY77" fmla="*/ 4449185 h 6858000"/>
              <a:gd name="connsiteX78" fmla="*/ 5968960 w 6127519"/>
              <a:gd name="connsiteY78" fmla="*/ 4482655 h 6858000"/>
              <a:gd name="connsiteX79" fmla="*/ 5980106 w 6127519"/>
              <a:gd name="connsiteY79" fmla="*/ 4585087 h 6858000"/>
              <a:gd name="connsiteX80" fmla="*/ 5998138 w 6127519"/>
              <a:gd name="connsiteY80" fmla="*/ 4697518 h 6858000"/>
              <a:gd name="connsiteX81" fmla="*/ 6007819 w 6127519"/>
              <a:gd name="connsiteY81" fmla="*/ 4858148 h 6858000"/>
              <a:gd name="connsiteX82" fmla="*/ 6007749 w 6127519"/>
              <a:gd name="connsiteY82" fmla="*/ 4964715 h 6858000"/>
              <a:gd name="connsiteX83" fmla="*/ 6005269 w 6127519"/>
              <a:gd name="connsiteY83" fmla="*/ 5150567 h 6858000"/>
              <a:gd name="connsiteX84" fmla="*/ 6001127 w 6127519"/>
              <a:gd name="connsiteY84" fmla="*/ 5164609 h 6858000"/>
              <a:gd name="connsiteX85" fmla="*/ 5998514 w 6127519"/>
              <a:gd name="connsiteY85" fmla="*/ 5189673 h 6858000"/>
              <a:gd name="connsiteX86" fmla="*/ 6018409 w 6127519"/>
              <a:gd name="connsiteY86" fmla="*/ 5227157 h 6858000"/>
              <a:gd name="connsiteX87" fmla="*/ 6036748 w 6127519"/>
              <a:gd name="connsiteY87" fmla="*/ 5322752 h 6858000"/>
              <a:gd name="connsiteX88" fmla="*/ 6036943 w 6127519"/>
              <a:gd name="connsiteY88" fmla="*/ 5329480 h 6858000"/>
              <a:gd name="connsiteX89" fmla="*/ 6037677 w 6127519"/>
              <a:gd name="connsiteY89" fmla="*/ 5354807 h 6858000"/>
              <a:gd name="connsiteX90" fmla="*/ 6039728 w 6127519"/>
              <a:gd name="connsiteY90" fmla="*/ 5359416 h 6858000"/>
              <a:gd name="connsiteX91" fmla="*/ 6053435 w 6127519"/>
              <a:gd name="connsiteY91" fmla="*/ 5387547 h 6858000"/>
              <a:gd name="connsiteX92" fmla="*/ 6065933 w 6127519"/>
              <a:gd name="connsiteY92" fmla="*/ 5443002 h 6858000"/>
              <a:gd name="connsiteX93" fmla="*/ 6068640 w 6127519"/>
              <a:gd name="connsiteY93" fmla="*/ 5474503 h 6858000"/>
              <a:gd name="connsiteX94" fmla="*/ 6080922 w 6127519"/>
              <a:gd name="connsiteY94" fmla="*/ 5561070 h 6858000"/>
              <a:gd name="connsiteX95" fmla="*/ 6096949 w 6127519"/>
              <a:gd name="connsiteY95" fmla="*/ 5648179 h 6858000"/>
              <a:gd name="connsiteX96" fmla="*/ 6125703 w 6127519"/>
              <a:gd name="connsiteY96" fmla="*/ 5692894 h 6858000"/>
              <a:gd name="connsiteX97" fmla="*/ 6121353 w 6127519"/>
              <a:gd name="connsiteY97" fmla="*/ 5721725 h 6858000"/>
              <a:gd name="connsiteX98" fmla="*/ 6121607 w 6127519"/>
              <a:gd name="connsiteY98" fmla="*/ 5721959 h 6858000"/>
              <a:gd name="connsiteX99" fmla="*/ 6127024 w 6127519"/>
              <a:gd name="connsiteY99" fmla="*/ 5786902 h 6858000"/>
              <a:gd name="connsiteX100" fmla="*/ 6127519 w 6127519"/>
              <a:gd name="connsiteY100" fmla="*/ 5865775 h 6858000"/>
              <a:gd name="connsiteX101" fmla="*/ 6119217 w 6127519"/>
              <a:gd name="connsiteY101" fmla="*/ 5888542 h 6858000"/>
              <a:gd name="connsiteX102" fmla="*/ 6102493 w 6127519"/>
              <a:gd name="connsiteY102" fmla="*/ 5928602 h 6858000"/>
              <a:gd name="connsiteX103" fmla="*/ 6056863 w 6127519"/>
              <a:gd name="connsiteY103" fmla="*/ 6000643 h 6858000"/>
              <a:gd name="connsiteX104" fmla="*/ 6045436 w 6127519"/>
              <a:gd name="connsiteY104" fmla="*/ 6124480 h 6858000"/>
              <a:gd name="connsiteX105" fmla="*/ 6030489 w 6127519"/>
              <a:gd name="connsiteY105" fmla="*/ 6317666 h 6858000"/>
              <a:gd name="connsiteX106" fmla="*/ 6007492 w 6127519"/>
              <a:gd name="connsiteY106" fmla="*/ 6440818 h 6858000"/>
              <a:gd name="connsiteX107" fmla="*/ 6009467 w 6127519"/>
              <a:gd name="connsiteY107" fmla="*/ 6487076 h 6858000"/>
              <a:gd name="connsiteX108" fmla="*/ 5995064 w 6127519"/>
              <a:gd name="connsiteY108" fmla="*/ 6540791 h 6858000"/>
              <a:gd name="connsiteX109" fmla="*/ 6004510 w 6127519"/>
              <a:gd name="connsiteY109" fmla="*/ 6599256 h 6858000"/>
              <a:gd name="connsiteX110" fmla="*/ 5986207 w 6127519"/>
              <a:gd name="connsiteY110" fmla="*/ 6695855 h 6858000"/>
              <a:gd name="connsiteX111" fmla="*/ 5979428 w 6127519"/>
              <a:gd name="connsiteY111" fmla="*/ 6754678 h 6858000"/>
              <a:gd name="connsiteX112" fmla="*/ 5983398 w 6127519"/>
              <a:gd name="connsiteY112" fmla="*/ 6778641 h 6858000"/>
              <a:gd name="connsiteX113" fmla="*/ 5984543 w 6127519"/>
              <a:gd name="connsiteY113" fmla="*/ 6811016 h 6858000"/>
              <a:gd name="connsiteX114" fmla="*/ 5979671 w 6127519"/>
              <a:gd name="connsiteY114" fmla="*/ 6858000 h 6858000"/>
              <a:gd name="connsiteX115" fmla="*/ 0 w 6127519"/>
              <a:gd name="connsiteY115" fmla="*/ 6858000 h 6858000"/>
              <a:gd name="connsiteX116" fmla="*/ 0 w 6127519"/>
              <a:gd name="connsiteY116"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699203 w 6127519"/>
              <a:gd name="connsiteY62" fmla="*/ 3775823 h 6858000"/>
              <a:gd name="connsiteX63" fmla="*/ 5768491 w 6127519"/>
              <a:gd name="connsiteY63" fmla="*/ 3914399 h 6858000"/>
              <a:gd name="connsiteX64" fmla="*/ 5793123 w 6127519"/>
              <a:gd name="connsiteY64" fmla="*/ 3969952 h 6858000"/>
              <a:gd name="connsiteX65" fmla="*/ 5808321 w 6127519"/>
              <a:gd name="connsiteY65" fmla="*/ 3988153 h 6858000"/>
              <a:gd name="connsiteX66" fmla="*/ 5825621 w 6127519"/>
              <a:gd name="connsiteY66" fmla="*/ 4015525 h 6858000"/>
              <a:gd name="connsiteX67" fmla="*/ 5860672 w 6127519"/>
              <a:gd name="connsiteY67" fmla="*/ 4061579 h 6858000"/>
              <a:gd name="connsiteX68" fmla="*/ 5872173 w 6127519"/>
              <a:gd name="connsiteY68" fmla="*/ 4088497 h 6858000"/>
              <a:gd name="connsiteX69" fmla="*/ 5894095 w 6127519"/>
              <a:gd name="connsiteY69" fmla="*/ 4128857 h 6858000"/>
              <a:gd name="connsiteX70" fmla="*/ 5903513 w 6127519"/>
              <a:gd name="connsiteY70" fmla="*/ 4187661 h 6858000"/>
              <a:gd name="connsiteX71" fmla="*/ 5917114 w 6127519"/>
              <a:gd name="connsiteY71" fmla="*/ 4213096 h 6858000"/>
              <a:gd name="connsiteX72" fmla="*/ 5924233 w 6127519"/>
              <a:gd name="connsiteY72" fmla="*/ 4242060 h 6858000"/>
              <a:gd name="connsiteX73" fmla="*/ 5928910 w 6127519"/>
              <a:gd name="connsiteY73" fmla="*/ 4300973 h 6858000"/>
              <a:gd name="connsiteX74" fmla="*/ 5939320 w 6127519"/>
              <a:gd name="connsiteY74" fmla="*/ 4340435 h 6858000"/>
              <a:gd name="connsiteX75" fmla="*/ 5946705 w 6127519"/>
              <a:gd name="connsiteY75" fmla="*/ 4428051 h 6858000"/>
              <a:gd name="connsiteX76" fmla="*/ 5949261 w 6127519"/>
              <a:gd name="connsiteY76" fmla="*/ 4449185 h 6858000"/>
              <a:gd name="connsiteX77" fmla="*/ 5968960 w 6127519"/>
              <a:gd name="connsiteY77" fmla="*/ 4482655 h 6858000"/>
              <a:gd name="connsiteX78" fmla="*/ 5980106 w 6127519"/>
              <a:gd name="connsiteY78" fmla="*/ 4585087 h 6858000"/>
              <a:gd name="connsiteX79" fmla="*/ 5998138 w 6127519"/>
              <a:gd name="connsiteY79" fmla="*/ 4697518 h 6858000"/>
              <a:gd name="connsiteX80" fmla="*/ 6007819 w 6127519"/>
              <a:gd name="connsiteY80" fmla="*/ 4858148 h 6858000"/>
              <a:gd name="connsiteX81" fmla="*/ 6007749 w 6127519"/>
              <a:gd name="connsiteY81" fmla="*/ 4964715 h 6858000"/>
              <a:gd name="connsiteX82" fmla="*/ 6005269 w 6127519"/>
              <a:gd name="connsiteY82" fmla="*/ 5150567 h 6858000"/>
              <a:gd name="connsiteX83" fmla="*/ 6001127 w 6127519"/>
              <a:gd name="connsiteY83" fmla="*/ 5164609 h 6858000"/>
              <a:gd name="connsiteX84" fmla="*/ 5998514 w 6127519"/>
              <a:gd name="connsiteY84" fmla="*/ 5189673 h 6858000"/>
              <a:gd name="connsiteX85" fmla="*/ 6018409 w 6127519"/>
              <a:gd name="connsiteY85" fmla="*/ 5227157 h 6858000"/>
              <a:gd name="connsiteX86" fmla="*/ 6036748 w 6127519"/>
              <a:gd name="connsiteY86" fmla="*/ 5322752 h 6858000"/>
              <a:gd name="connsiteX87" fmla="*/ 6036943 w 6127519"/>
              <a:gd name="connsiteY87" fmla="*/ 5329480 h 6858000"/>
              <a:gd name="connsiteX88" fmla="*/ 6037677 w 6127519"/>
              <a:gd name="connsiteY88" fmla="*/ 5354807 h 6858000"/>
              <a:gd name="connsiteX89" fmla="*/ 6039728 w 6127519"/>
              <a:gd name="connsiteY89" fmla="*/ 5359416 h 6858000"/>
              <a:gd name="connsiteX90" fmla="*/ 6053435 w 6127519"/>
              <a:gd name="connsiteY90" fmla="*/ 5387547 h 6858000"/>
              <a:gd name="connsiteX91" fmla="*/ 6065933 w 6127519"/>
              <a:gd name="connsiteY91" fmla="*/ 5443002 h 6858000"/>
              <a:gd name="connsiteX92" fmla="*/ 6068640 w 6127519"/>
              <a:gd name="connsiteY92" fmla="*/ 5474503 h 6858000"/>
              <a:gd name="connsiteX93" fmla="*/ 6080922 w 6127519"/>
              <a:gd name="connsiteY93" fmla="*/ 5561070 h 6858000"/>
              <a:gd name="connsiteX94" fmla="*/ 6096949 w 6127519"/>
              <a:gd name="connsiteY94" fmla="*/ 5648179 h 6858000"/>
              <a:gd name="connsiteX95" fmla="*/ 6125703 w 6127519"/>
              <a:gd name="connsiteY95" fmla="*/ 5692894 h 6858000"/>
              <a:gd name="connsiteX96" fmla="*/ 6121353 w 6127519"/>
              <a:gd name="connsiteY96" fmla="*/ 5721725 h 6858000"/>
              <a:gd name="connsiteX97" fmla="*/ 6121607 w 6127519"/>
              <a:gd name="connsiteY97" fmla="*/ 5721959 h 6858000"/>
              <a:gd name="connsiteX98" fmla="*/ 6127024 w 6127519"/>
              <a:gd name="connsiteY98" fmla="*/ 5786902 h 6858000"/>
              <a:gd name="connsiteX99" fmla="*/ 6127519 w 6127519"/>
              <a:gd name="connsiteY99" fmla="*/ 5865775 h 6858000"/>
              <a:gd name="connsiteX100" fmla="*/ 6119217 w 6127519"/>
              <a:gd name="connsiteY100" fmla="*/ 5888542 h 6858000"/>
              <a:gd name="connsiteX101" fmla="*/ 6102493 w 6127519"/>
              <a:gd name="connsiteY101" fmla="*/ 5928602 h 6858000"/>
              <a:gd name="connsiteX102" fmla="*/ 6056863 w 6127519"/>
              <a:gd name="connsiteY102" fmla="*/ 6000643 h 6858000"/>
              <a:gd name="connsiteX103" fmla="*/ 6045436 w 6127519"/>
              <a:gd name="connsiteY103" fmla="*/ 6124480 h 6858000"/>
              <a:gd name="connsiteX104" fmla="*/ 6030489 w 6127519"/>
              <a:gd name="connsiteY104" fmla="*/ 6317666 h 6858000"/>
              <a:gd name="connsiteX105" fmla="*/ 6007492 w 6127519"/>
              <a:gd name="connsiteY105" fmla="*/ 6440818 h 6858000"/>
              <a:gd name="connsiteX106" fmla="*/ 6009467 w 6127519"/>
              <a:gd name="connsiteY106" fmla="*/ 6487076 h 6858000"/>
              <a:gd name="connsiteX107" fmla="*/ 5995064 w 6127519"/>
              <a:gd name="connsiteY107" fmla="*/ 6540791 h 6858000"/>
              <a:gd name="connsiteX108" fmla="*/ 6004510 w 6127519"/>
              <a:gd name="connsiteY108" fmla="*/ 6599256 h 6858000"/>
              <a:gd name="connsiteX109" fmla="*/ 5986207 w 6127519"/>
              <a:gd name="connsiteY109" fmla="*/ 6695855 h 6858000"/>
              <a:gd name="connsiteX110" fmla="*/ 5979428 w 6127519"/>
              <a:gd name="connsiteY110" fmla="*/ 6754678 h 6858000"/>
              <a:gd name="connsiteX111" fmla="*/ 5983398 w 6127519"/>
              <a:gd name="connsiteY111" fmla="*/ 6778641 h 6858000"/>
              <a:gd name="connsiteX112" fmla="*/ 5984543 w 6127519"/>
              <a:gd name="connsiteY112" fmla="*/ 6811016 h 6858000"/>
              <a:gd name="connsiteX113" fmla="*/ 5979671 w 6127519"/>
              <a:gd name="connsiteY113" fmla="*/ 6858000 h 6858000"/>
              <a:gd name="connsiteX114" fmla="*/ 0 w 6127519"/>
              <a:gd name="connsiteY114" fmla="*/ 6858000 h 6858000"/>
              <a:gd name="connsiteX115" fmla="*/ 0 w 6127519"/>
              <a:gd name="connsiteY115"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707995 w 6127519"/>
              <a:gd name="connsiteY62" fmla="*/ 3781685 h 6858000"/>
              <a:gd name="connsiteX63" fmla="*/ 5768491 w 6127519"/>
              <a:gd name="connsiteY63" fmla="*/ 3914399 h 6858000"/>
              <a:gd name="connsiteX64" fmla="*/ 5793123 w 6127519"/>
              <a:gd name="connsiteY64" fmla="*/ 3969952 h 6858000"/>
              <a:gd name="connsiteX65" fmla="*/ 5808321 w 6127519"/>
              <a:gd name="connsiteY65" fmla="*/ 3988153 h 6858000"/>
              <a:gd name="connsiteX66" fmla="*/ 5825621 w 6127519"/>
              <a:gd name="connsiteY66" fmla="*/ 4015525 h 6858000"/>
              <a:gd name="connsiteX67" fmla="*/ 5860672 w 6127519"/>
              <a:gd name="connsiteY67" fmla="*/ 4061579 h 6858000"/>
              <a:gd name="connsiteX68" fmla="*/ 5872173 w 6127519"/>
              <a:gd name="connsiteY68" fmla="*/ 4088497 h 6858000"/>
              <a:gd name="connsiteX69" fmla="*/ 5894095 w 6127519"/>
              <a:gd name="connsiteY69" fmla="*/ 4128857 h 6858000"/>
              <a:gd name="connsiteX70" fmla="*/ 5903513 w 6127519"/>
              <a:gd name="connsiteY70" fmla="*/ 4187661 h 6858000"/>
              <a:gd name="connsiteX71" fmla="*/ 5917114 w 6127519"/>
              <a:gd name="connsiteY71" fmla="*/ 4213096 h 6858000"/>
              <a:gd name="connsiteX72" fmla="*/ 5924233 w 6127519"/>
              <a:gd name="connsiteY72" fmla="*/ 4242060 h 6858000"/>
              <a:gd name="connsiteX73" fmla="*/ 5928910 w 6127519"/>
              <a:gd name="connsiteY73" fmla="*/ 4300973 h 6858000"/>
              <a:gd name="connsiteX74" fmla="*/ 5939320 w 6127519"/>
              <a:gd name="connsiteY74" fmla="*/ 4340435 h 6858000"/>
              <a:gd name="connsiteX75" fmla="*/ 5946705 w 6127519"/>
              <a:gd name="connsiteY75" fmla="*/ 4428051 h 6858000"/>
              <a:gd name="connsiteX76" fmla="*/ 5949261 w 6127519"/>
              <a:gd name="connsiteY76" fmla="*/ 4449185 h 6858000"/>
              <a:gd name="connsiteX77" fmla="*/ 5968960 w 6127519"/>
              <a:gd name="connsiteY77" fmla="*/ 4482655 h 6858000"/>
              <a:gd name="connsiteX78" fmla="*/ 5980106 w 6127519"/>
              <a:gd name="connsiteY78" fmla="*/ 4585087 h 6858000"/>
              <a:gd name="connsiteX79" fmla="*/ 5998138 w 6127519"/>
              <a:gd name="connsiteY79" fmla="*/ 4697518 h 6858000"/>
              <a:gd name="connsiteX80" fmla="*/ 6007819 w 6127519"/>
              <a:gd name="connsiteY80" fmla="*/ 4858148 h 6858000"/>
              <a:gd name="connsiteX81" fmla="*/ 6007749 w 6127519"/>
              <a:gd name="connsiteY81" fmla="*/ 4964715 h 6858000"/>
              <a:gd name="connsiteX82" fmla="*/ 6005269 w 6127519"/>
              <a:gd name="connsiteY82" fmla="*/ 5150567 h 6858000"/>
              <a:gd name="connsiteX83" fmla="*/ 6001127 w 6127519"/>
              <a:gd name="connsiteY83" fmla="*/ 5164609 h 6858000"/>
              <a:gd name="connsiteX84" fmla="*/ 5998514 w 6127519"/>
              <a:gd name="connsiteY84" fmla="*/ 5189673 h 6858000"/>
              <a:gd name="connsiteX85" fmla="*/ 6018409 w 6127519"/>
              <a:gd name="connsiteY85" fmla="*/ 5227157 h 6858000"/>
              <a:gd name="connsiteX86" fmla="*/ 6036748 w 6127519"/>
              <a:gd name="connsiteY86" fmla="*/ 5322752 h 6858000"/>
              <a:gd name="connsiteX87" fmla="*/ 6036943 w 6127519"/>
              <a:gd name="connsiteY87" fmla="*/ 5329480 h 6858000"/>
              <a:gd name="connsiteX88" fmla="*/ 6037677 w 6127519"/>
              <a:gd name="connsiteY88" fmla="*/ 5354807 h 6858000"/>
              <a:gd name="connsiteX89" fmla="*/ 6039728 w 6127519"/>
              <a:gd name="connsiteY89" fmla="*/ 5359416 h 6858000"/>
              <a:gd name="connsiteX90" fmla="*/ 6053435 w 6127519"/>
              <a:gd name="connsiteY90" fmla="*/ 5387547 h 6858000"/>
              <a:gd name="connsiteX91" fmla="*/ 6065933 w 6127519"/>
              <a:gd name="connsiteY91" fmla="*/ 5443002 h 6858000"/>
              <a:gd name="connsiteX92" fmla="*/ 6068640 w 6127519"/>
              <a:gd name="connsiteY92" fmla="*/ 5474503 h 6858000"/>
              <a:gd name="connsiteX93" fmla="*/ 6080922 w 6127519"/>
              <a:gd name="connsiteY93" fmla="*/ 5561070 h 6858000"/>
              <a:gd name="connsiteX94" fmla="*/ 6096949 w 6127519"/>
              <a:gd name="connsiteY94" fmla="*/ 5648179 h 6858000"/>
              <a:gd name="connsiteX95" fmla="*/ 6125703 w 6127519"/>
              <a:gd name="connsiteY95" fmla="*/ 5692894 h 6858000"/>
              <a:gd name="connsiteX96" fmla="*/ 6121353 w 6127519"/>
              <a:gd name="connsiteY96" fmla="*/ 5721725 h 6858000"/>
              <a:gd name="connsiteX97" fmla="*/ 6121607 w 6127519"/>
              <a:gd name="connsiteY97" fmla="*/ 5721959 h 6858000"/>
              <a:gd name="connsiteX98" fmla="*/ 6127024 w 6127519"/>
              <a:gd name="connsiteY98" fmla="*/ 5786902 h 6858000"/>
              <a:gd name="connsiteX99" fmla="*/ 6127519 w 6127519"/>
              <a:gd name="connsiteY99" fmla="*/ 5865775 h 6858000"/>
              <a:gd name="connsiteX100" fmla="*/ 6119217 w 6127519"/>
              <a:gd name="connsiteY100" fmla="*/ 5888542 h 6858000"/>
              <a:gd name="connsiteX101" fmla="*/ 6102493 w 6127519"/>
              <a:gd name="connsiteY101" fmla="*/ 5928602 h 6858000"/>
              <a:gd name="connsiteX102" fmla="*/ 6056863 w 6127519"/>
              <a:gd name="connsiteY102" fmla="*/ 6000643 h 6858000"/>
              <a:gd name="connsiteX103" fmla="*/ 6045436 w 6127519"/>
              <a:gd name="connsiteY103" fmla="*/ 6124480 h 6858000"/>
              <a:gd name="connsiteX104" fmla="*/ 6030489 w 6127519"/>
              <a:gd name="connsiteY104" fmla="*/ 6317666 h 6858000"/>
              <a:gd name="connsiteX105" fmla="*/ 6007492 w 6127519"/>
              <a:gd name="connsiteY105" fmla="*/ 6440818 h 6858000"/>
              <a:gd name="connsiteX106" fmla="*/ 6009467 w 6127519"/>
              <a:gd name="connsiteY106" fmla="*/ 6487076 h 6858000"/>
              <a:gd name="connsiteX107" fmla="*/ 5995064 w 6127519"/>
              <a:gd name="connsiteY107" fmla="*/ 6540791 h 6858000"/>
              <a:gd name="connsiteX108" fmla="*/ 6004510 w 6127519"/>
              <a:gd name="connsiteY108" fmla="*/ 6599256 h 6858000"/>
              <a:gd name="connsiteX109" fmla="*/ 5986207 w 6127519"/>
              <a:gd name="connsiteY109" fmla="*/ 6695855 h 6858000"/>
              <a:gd name="connsiteX110" fmla="*/ 5979428 w 6127519"/>
              <a:gd name="connsiteY110" fmla="*/ 6754678 h 6858000"/>
              <a:gd name="connsiteX111" fmla="*/ 5983398 w 6127519"/>
              <a:gd name="connsiteY111" fmla="*/ 6778641 h 6858000"/>
              <a:gd name="connsiteX112" fmla="*/ 5984543 w 6127519"/>
              <a:gd name="connsiteY112" fmla="*/ 6811016 h 6858000"/>
              <a:gd name="connsiteX113" fmla="*/ 5979671 w 6127519"/>
              <a:gd name="connsiteY113" fmla="*/ 6858000 h 6858000"/>
              <a:gd name="connsiteX114" fmla="*/ 0 w 6127519"/>
              <a:gd name="connsiteY114" fmla="*/ 6858000 h 6858000"/>
              <a:gd name="connsiteX115" fmla="*/ 0 w 6127519"/>
              <a:gd name="connsiteY115"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66839 w 6127519"/>
              <a:gd name="connsiteY50" fmla="*/ 3345295 h 6858000"/>
              <a:gd name="connsiteX51" fmla="*/ 5589758 w 6127519"/>
              <a:gd name="connsiteY51" fmla="*/ 3506453 h 6858000"/>
              <a:gd name="connsiteX52" fmla="*/ 5596144 w 6127519"/>
              <a:gd name="connsiteY52" fmla="*/ 3534624 h 6858000"/>
              <a:gd name="connsiteX53" fmla="*/ 5597750 w 6127519"/>
              <a:gd name="connsiteY53" fmla="*/ 3534129 h 6858000"/>
              <a:gd name="connsiteX54" fmla="*/ 5599700 w 6127519"/>
              <a:gd name="connsiteY54" fmla="*/ 3547221 h 6858000"/>
              <a:gd name="connsiteX55" fmla="*/ 5615031 w 6127519"/>
              <a:gd name="connsiteY55" fmla="*/ 3557482 h 6858000"/>
              <a:gd name="connsiteX56" fmla="*/ 5618377 w 6127519"/>
              <a:gd name="connsiteY56" fmla="*/ 3588431 h 6858000"/>
              <a:gd name="connsiteX57" fmla="*/ 5612155 w 6127519"/>
              <a:gd name="connsiteY57" fmla="*/ 3589869 h 6858000"/>
              <a:gd name="connsiteX58" fmla="*/ 5620843 w 6127519"/>
              <a:gd name="connsiteY58" fmla="*/ 3606745 h 6858000"/>
              <a:gd name="connsiteX59" fmla="*/ 5655472 w 6127519"/>
              <a:gd name="connsiteY59" fmla="*/ 3678877 h 6858000"/>
              <a:gd name="connsiteX60" fmla="*/ 5683015 w 6127519"/>
              <a:gd name="connsiteY60" fmla="*/ 3762025 h 6858000"/>
              <a:gd name="connsiteX61" fmla="*/ 5696643 w 6127519"/>
              <a:gd name="connsiteY61" fmla="*/ 3773888 h 6858000"/>
              <a:gd name="connsiteX62" fmla="*/ 5707995 w 6127519"/>
              <a:gd name="connsiteY62" fmla="*/ 3781685 h 6858000"/>
              <a:gd name="connsiteX63" fmla="*/ 5768491 w 6127519"/>
              <a:gd name="connsiteY63" fmla="*/ 3914399 h 6858000"/>
              <a:gd name="connsiteX64" fmla="*/ 5793123 w 6127519"/>
              <a:gd name="connsiteY64" fmla="*/ 3969952 h 6858000"/>
              <a:gd name="connsiteX65" fmla="*/ 5808321 w 6127519"/>
              <a:gd name="connsiteY65" fmla="*/ 3988153 h 6858000"/>
              <a:gd name="connsiteX66" fmla="*/ 5825621 w 6127519"/>
              <a:gd name="connsiteY66" fmla="*/ 4015525 h 6858000"/>
              <a:gd name="connsiteX67" fmla="*/ 5860672 w 6127519"/>
              <a:gd name="connsiteY67" fmla="*/ 4061579 h 6858000"/>
              <a:gd name="connsiteX68" fmla="*/ 5872173 w 6127519"/>
              <a:gd name="connsiteY68" fmla="*/ 4088497 h 6858000"/>
              <a:gd name="connsiteX69" fmla="*/ 5894095 w 6127519"/>
              <a:gd name="connsiteY69" fmla="*/ 4128857 h 6858000"/>
              <a:gd name="connsiteX70" fmla="*/ 5903513 w 6127519"/>
              <a:gd name="connsiteY70" fmla="*/ 4187661 h 6858000"/>
              <a:gd name="connsiteX71" fmla="*/ 5917114 w 6127519"/>
              <a:gd name="connsiteY71" fmla="*/ 4213096 h 6858000"/>
              <a:gd name="connsiteX72" fmla="*/ 5924233 w 6127519"/>
              <a:gd name="connsiteY72" fmla="*/ 4242060 h 6858000"/>
              <a:gd name="connsiteX73" fmla="*/ 5928910 w 6127519"/>
              <a:gd name="connsiteY73" fmla="*/ 4300973 h 6858000"/>
              <a:gd name="connsiteX74" fmla="*/ 5939320 w 6127519"/>
              <a:gd name="connsiteY74" fmla="*/ 4340435 h 6858000"/>
              <a:gd name="connsiteX75" fmla="*/ 5946705 w 6127519"/>
              <a:gd name="connsiteY75" fmla="*/ 4428051 h 6858000"/>
              <a:gd name="connsiteX76" fmla="*/ 5949261 w 6127519"/>
              <a:gd name="connsiteY76" fmla="*/ 4449185 h 6858000"/>
              <a:gd name="connsiteX77" fmla="*/ 5968960 w 6127519"/>
              <a:gd name="connsiteY77" fmla="*/ 4482655 h 6858000"/>
              <a:gd name="connsiteX78" fmla="*/ 5980106 w 6127519"/>
              <a:gd name="connsiteY78" fmla="*/ 4585087 h 6858000"/>
              <a:gd name="connsiteX79" fmla="*/ 5998138 w 6127519"/>
              <a:gd name="connsiteY79" fmla="*/ 4697518 h 6858000"/>
              <a:gd name="connsiteX80" fmla="*/ 6007819 w 6127519"/>
              <a:gd name="connsiteY80" fmla="*/ 4858148 h 6858000"/>
              <a:gd name="connsiteX81" fmla="*/ 6007749 w 6127519"/>
              <a:gd name="connsiteY81" fmla="*/ 4964715 h 6858000"/>
              <a:gd name="connsiteX82" fmla="*/ 6005269 w 6127519"/>
              <a:gd name="connsiteY82" fmla="*/ 5150567 h 6858000"/>
              <a:gd name="connsiteX83" fmla="*/ 6001127 w 6127519"/>
              <a:gd name="connsiteY83" fmla="*/ 5164609 h 6858000"/>
              <a:gd name="connsiteX84" fmla="*/ 5998514 w 6127519"/>
              <a:gd name="connsiteY84" fmla="*/ 5189673 h 6858000"/>
              <a:gd name="connsiteX85" fmla="*/ 6018409 w 6127519"/>
              <a:gd name="connsiteY85" fmla="*/ 5227157 h 6858000"/>
              <a:gd name="connsiteX86" fmla="*/ 6036748 w 6127519"/>
              <a:gd name="connsiteY86" fmla="*/ 5322752 h 6858000"/>
              <a:gd name="connsiteX87" fmla="*/ 6036943 w 6127519"/>
              <a:gd name="connsiteY87" fmla="*/ 5329480 h 6858000"/>
              <a:gd name="connsiteX88" fmla="*/ 6037677 w 6127519"/>
              <a:gd name="connsiteY88" fmla="*/ 5354807 h 6858000"/>
              <a:gd name="connsiteX89" fmla="*/ 6039728 w 6127519"/>
              <a:gd name="connsiteY89" fmla="*/ 5359416 h 6858000"/>
              <a:gd name="connsiteX90" fmla="*/ 6053435 w 6127519"/>
              <a:gd name="connsiteY90" fmla="*/ 5387547 h 6858000"/>
              <a:gd name="connsiteX91" fmla="*/ 6065933 w 6127519"/>
              <a:gd name="connsiteY91" fmla="*/ 5443002 h 6858000"/>
              <a:gd name="connsiteX92" fmla="*/ 6068640 w 6127519"/>
              <a:gd name="connsiteY92" fmla="*/ 5474503 h 6858000"/>
              <a:gd name="connsiteX93" fmla="*/ 6080922 w 6127519"/>
              <a:gd name="connsiteY93" fmla="*/ 5561070 h 6858000"/>
              <a:gd name="connsiteX94" fmla="*/ 6096949 w 6127519"/>
              <a:gd name="connsiteY94" fmla="*/ 5648179 h 6858000"/>
              <a:gd name="connsiteX95" fmla="*/ 6125703 w 6127519"/>
              <a:gd name="connsiteY95" fmla="*/ 5692894 h 6858000"/>
              <a:gd name="connsiteX96" fmla="*/ 6121353 w 6127519"/>
              <a:gd name="connsiteY96" fmla="*/ 5721725 h 6858000"/>
              <a:gd name="connsiteX97" fmla="*/ 6121607 w 6127519"/>
              <a:gd name="connsiteY97" fmla="*/ 5721959 h 6858000"/>
              <a:gd name="connsiteX98" fmla="*/ 6127024 w 6127519"/>
              <a:gd name="connsiteY98" fmla="*/ 5786902 h 6858000"/>
              <a:gd name="connsiteX99" fmla="*/ 6127519 w 6127519"/>
              <a:gd name="connsiteY99" fmla="*/ 5865775 h 6858000"/>
              <a:gd name="connsiteX100" fmla="*/ 6119217 w 6127519"/>
              <a:gd name="connsiteY100" fmla="*/ 5888542 h 6858000"/>
              <a:gd name="connsiteX101" fmla="*/ 6102493 w 6127519"/>
              <a:gd name="connsiteY101" fmla="*/ 5928602 h 6858000"/>
              <a:gd name="connsiteX102" fmla="*/ 6056863 w 6127519"/>
              <a:gd name="connsiteY102" fmla="*/ 6000643 h 6858000"/>
              <a:gd name="connsiteX103" fmla="*/ 6045436 w 6127519"/>
              <a:gd name="connsiteY103" fmla="*/ 6124480 h 6858000"/>
              <a:gd name="connsiteX104" fmla="*/ 6030489 w 6127519"/>
              <a:gd name="connsiteY104" fmla="*/ 6317666 h 6858000"/>
              <a:gd name="connsiteX105" fmla="*/ 6007492 w 6127519"/>
              <a:gd name="connsiteY105" fmla="*/ 6440818 h 6858000"/>
              <a:gd name="connsiteX106" fmla="*/ 6009467 w 6127519"/>
              <a:gd name="connsiteY106" fmla="*/ 6487076 h 6858000"/>
              <a:gd name="connsiteX107" fmla="*/ 5995064 w 6127519"/>
              <a:gd name="connsiteY107" fmla="*/ 6540791 h 6858000"/>
              <a:gd name="connsiteX108" fmla="*/ 6004510 w 6127519"/>
              <a:gd name="connsiteY108" fmla="*/ 6599256 h 6858000"/>
              <a:gd name="connsiteX109" fmla="*/ 5986207 w 6127519"/>
              <a:gd name="connsiteY109" fmla="*/ 6695855 h 6858000"/>
              <a:gd name="connsiteX110" fmla="*/ 5979428 w 6127519"/>
              <a:gd name="connsiteY110" fmla="*/ 6754678 h 6858000"/>
              <a:gd name="connsiteX111" fmla="*/ 5983398 w 6127519"/>
              <a:gd name="connsiteY111" fmla="*/ 6778641 h 6858000"/>
              <a:gd name="connsiteX112" fmla="*/ 5984543 w 6127519"/>
              <a:gd name="connsiteY112" fmla="*/ 6811016 h 6858000"/>
              <a:gd name="connsiteX113" fmla="*/ 5979671 w 6127519"/>
              <a:gd name="connsiteY113" fmla="*/ 6858000 h 6858000"/>
              <a:gd name="connsiteX114" fmla="*/ 0 w 6127519"/>
              <a:gd name="connsiteY114" fmla="*/ 6858000 h 6858000"/>
              <a:gd name="connsiteX115" fmla="*/ 0 w 6127519"/>
              <a:gd name="connsiteY115"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89758 w 6127519"/>
              <a:gd name="connsiteY50" fmla="*/ 3506453 h 6858000"/>
              <a:gd name="connsiteX51" fmla="*/ 5596144 w 6127519"/>
              <a:gd name="connsiteY51" fmla="*/ 3534624 h 6858000"/>
              <a:gd name="connsiteX52" fmla="*/ 5597750 w 6127519"/>
              <a:gd name="connsiteY52" fmla="*/ 3534129 h 6858000"/>
              <a:gd name="connsiteX53" fmla="*/ 5599700 w 6127519"/>
              <a:gd name="connsiteY53" fmla="*/ 3547221 h 6858000"/>
              <a:gd name="connsiteX54" fmla="*/ 5615031 w 6127519"/>
              <a:gd name="connsiteY54" fmla="*/ 3557482 h 6858000"/>
              <a:gd name="connsiteX55" fmla="*/ 5618377 w 6127519"/>
              <a:gd name="connsiteY55" fmla="*/ 3588431 h 6858000"/>
              <a:gd name="connsiteX56" fmla="*/ 5612155 w 6127519"/>
              <a:gd name="connsiteY56" fmla="*/ 3589869 h 6858000"/>
              <a:gd name="connsiteX57" fmla="*/ 5620843 w 6127519"/>
              <a:gd name="connsiteY57" fmla="*/ 3606745 h 6858000"/>
              <a:gd name="connsiteX58" fmla="*/ 5655472 w 6127519"/>
              <a:gd name="connsiteY58" fmla="*/ 3678877 h 6858000"/>
              <a:gd name="connsiteX59" fmla="*/ 5683015 w 6127519"/>
              <a:gd name="connsiteY59" fmla="*/ 3762025 h 6858000"/>
              <a:gd name="connsiteX60" fmla="*/ 5696643 w 6127519"/>
              <a:gd name="connsiteY60" fmla="*/ 3773888 h 6858000"/>
              <a:gd name="connsiteX61" fmla="*/ 5707995 w 6127519"/>
              <a:gd name="connsiteY61" fmla="*/ 3781685 h 6858000"/>
              <a:gd name="connsiteX62" fmla="*/ 5768491 w 6127519"/>
              <a:gd name="connsiteY62" fmla="*/ 3914399 h 6858000"/>
              <a:gd name="connsiteX63" fmla="*/ 5793123 w 6127519"/>
              <a:gd name="connsiteY63" fmla="*/ 3969952 h 6858000"/>
              <a:gd name="connsiteX64" fmla="*/ 5808321 w 6127519"/>
              <a:gd name="connsiteY64" fmla="*/ 3988153 h 6858000"/>
              <a:gd name="connsiteX65" fmla="*/ 5825621 w 6127519"/>
              <a:gd name="connsiteY65" fmla="*/ 4015525 h 6858000"/>
              <a:gd name="connsiteX66" fmla="*/ 5860672 w 6127519"/>
              <a:gd name="connsiteY66" fmla="*/ 4061579 h 6858000"/>
              <a:gd name="connsiteX67" fmla="*/ 5872173 w 6127519"/>
              <a:gd name="connsiteY67" fmla="*/ 4088497 h 6858000"/>
              <a:gd name="connsiteX68" fmla="*/ 5894095 w 6127519"/>
              <a:gd name="connsiteY68" fmla="*/ 4128857 h 6858000"/>
              <a:gd name="connsiteX69" fmla="*/ 5903513 w 6127519"/>
              <a:gd name="connsiteY69" fmla="*/ 4187661 h 6858000"/>
              <a:gd name="connsiteX70" fmla="*/ 5917114 w 6127519"/>
              <a:gd name="connsiteY70" fmla="*/ 4213096 h 6858000"/>
              <a:gd name="connsiteX71" fmla="*/ 5924233 w 6127519"/>
              <a:gd name="connsiteY71" fmla="*/ 4242060 h 6858000"/>
              <a:gd name="connsiteX72" fmla="*/ 5928910 w 6127519"/>
              <a:gd name="connsiteY72" fmla="*/ 4300973 h 6858000"/>
              <a:gd name="connsiteX73" fmla="*/ 5939320 w 6127519"/>
              <a:gd name="connsiteY73" fmla="*/ 4340435 h 6858000"/>
              <a:gd name="connsiteX74" fmla="*/ 5946705 w 6127519"/>
              <a:gd name="connsiteY74" fmla="*/ 4428051 h 6858000"/>
              <a:gd name="connsiteX75" fmla="*/ 5949261 w 6127519"/>
              <a:gd name="connsiteY75" fmla="*/ 4449185 h 6858000"/>
              <a:gd name="connsiteX76" fmla="*/ 5968960 w 6127519"/>
              <a:gd name="connsiteY76" fmla="*/ 4482655 h 6858000"/>
              <a:gd name="connsiteX77" fmla="*/ 5980106 w 6127519"/>
              <a:gd name="connsiteY77" fmla="*/ 4585087 h 6858000"/>
              <a:gd name="connsiteX78" fmla="*/ 5998138 w 6127519"/>
              <a:gd name="connsiteY78" fmla="*/ 4697518 h 6858000"/>
              <a:gd name="connsiteX79" fmla="*/ 6007819 w 6127519"/>
              <a:gd name="connsiteY79" fmla="*/ 4858148 h 6858000"/>
              <a:gd name="connsiteX80" fmla="*/ 6007749 w 6127519"/>
              <a:gd name="connsiteY80" fmla="*/ 4964715 h 6858000"/>
              <a:gd name="connsiteX81" fmla="*/ 6005269 w 6127519"/>
              <a:gd name="connsiteY81" fmla="*/ 5150567 h 6858000"/>
              <a:gd name="connsiteX82" fmla="*/ 6001127 w 6127519"/>
              <a:gd name="connsiteY82" fmla="*/ 5164609 h 6858000"/>
              <a:gd name="connsiteX83" fmla="*/ 5998514 w 6127519"/>
              <a:gd name="connsiteY83" fmla="*/ 5189673 h 6858000"/>
              <a:gd name="connsiteX84" fmla="*/ 6018409 w 6127519"/>
              <a:gd name="connsiteY84" fmla="*/ 5227157 h 6858000"/>
              <a:gd name="connsiteX85" fmla="*/ 6036748 w 6127519"/>
              <a:gd name="connsiteY85" fmla="*/ 5322752 h 6858000"/>
              <a:gd name="connsiteX86" fmla="*/ 6036943 w 6127519"/>
              <a:gd name="connsiteY86" fmla="*/ 5329480 h 6858000"/>
              <a:gd name="connsiteX87" fmla="*/ 6037677 w 6127519"/>
              <a:gd name="connsiteY87" fmla="*/ 5354807 h 6858000"/>
              <a:gd name="connsiteX88" fmla="*/ 6039728 w 6127519"/>
              <a:gd name="connsiteY88" fmla="*/ 5359416 h 6858000"/>
              <a:gd name="connsiteX89" fmla="*/ 6053435 w 6127519"/>
              <a:gd name="connsiteY89" fmla="*/ 5387547 h 6858000"/>
              <a:gd name="connsiteX90" fmla="*/ 6065933 w 6127519"/>
              <a:gd name="connsiteY90" fmla="*/ 5443002 h 6858000"/>
              <a:gd name="connsiteX91" fmla="*/ 6068640 w 6127519"/>
              <a:gd name="connsiteY91" fmla="*/ 5474503 h 6858000"/>
              <a:gd name="connsiteX92" fmla="*/ 6080922 w 6127519"/>
              <a:gd name="connsiteY92" fmla="*/ 5561070 h 6858000"/>
              <a:gd name="connsiteX93" fmla="*/ 6096949 w 6127519"/>
              <a:gd name="connsiteY93" fmla="*/ 5648179 h 6858000"/>
              <a:gd name="connsiteX94" fmla="*/ 6125703 w 6127519"/>
              <a:gd name="connsiteY94" fmla="*/ 5692894 h 6858000"/>
              <a:gd name="connsiteX95" fmla="*/ 6121353 w 6127519"/>
              <a:gd name="connsiteY95" fmla="*/ 5721725 h 6858000"/>
              <a:gd name="connsiteX96" fmla="*/ 6121607 w 6127519"/>
              <a:gd name="connsiteY96" fmla="*/ 5721959 h 6858000"/>
              <a:gd name="connsiteX97" fmla="*/ 6127024 w 6127519"/>
              <a:gd name="connsiteY97" fmla="*/ 5786902 h 6858000"/>
              <a:gd name="connsiteX98" fmla="*/ 6127519 w 6127519"/>
              <a:gd name="connsiteY98" fmla="*/ 5865775 h 6858000"/>
              <a:gd name="connsiteX99" fmla="*/ 6119217 w 6127519"/>
              <a:gd name="connsiteY99" fmla="*/ 5888542 h 6858000"/>
              <a:gd name="connsiteX100" fmla="*/ 6102493 w 6127519"/>
              <a:gd name="connsiteY100" fmla="*/ 5928602 h 6858000"/>
              <a:gd name="connsiteX101" fmla="*/ 6056863 w 6127519"/>
              <a:gd name="connsiteY101" fmla="*/ 6000643 h 6858000"/>
              <a:gd name="connsiteX102" fmla="*/ 6045436 w 6127519"/>
              <a:gd name="connsiteY102" fmla="*/ 6124480 h 6858000"/>
              <a:gd name="connsiteX103" fmla="*/ 6030489 w 6127519"/>
              <a:gd name="connsiteY103" fmla="*/ 6317666 h 6858000"/>
              <a:gd name="connsiteX104" fmla="*/ 6007492 w 6127519"/>
              <a:gd name="connsiteY104" fmla="*/ 6440818 h 6858000"/>
              <a:gd name="connsiteX105" fmla="*/ 6009467 w 6127519"/>
              <a:gd name="connsiteY105" fmla="*/ 6487076 h 6858000"/>
              <a:gd name="connsiteX106" fmla="*/ 5995064 w 6127519"/>
              <a:gd name="connsiteY106" fmla="*/ 6540791 h 6858000"/>
              <a:gd name="connsiteX107" fmla="*/ 6004510 w 6127519"/>
              <a:gd name="connsiteY107" fmla="*/ 6599256 h 6858000"/>
              <a:gd name="connsiteX108" fmla="*/ 5986207 w 6127519"/>
              <a:gd name="connsiteY108" fmla="*/ 6695855 h 6858000"/>
              <a:gd name="connsiteX109" fmla="*/ 5979428 w 6127519"/>
              <a:gd name="connsiteY109" fmla="*/ 6754678 h 6858000"/>
              <a:gd name="connsiteX110" fmla="*/ 5983398 w 6127519"/>
              <a:gd name="connsiteY110" fmla="*/ 6778641 h 6858000"/>
              <a:gd name="connsiteX111" fmla="*/ 5984543 w 6127519"/>
              <a:gd name="connsiteY111" fmla="*/ 6811016 h 6858000"/>
              <a:gd name="connsiteX112" fmla="*/ 5979671 w 6127519"/>
              <a:gd name="connsiteY112" fmla="*/ 6858000 h 6858000"/>
              <a:gd name="connsiteX113" fmla="*/ 0 w 6127519"/>
              <a:gd name="connsiteY113" fmla="*/ 6858000 h 6858000"/>
              <a:gd name="connsiteX114" fmla="*/ 0 w 6127519"/>
              <a:gd name="connsiteY114"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045 w 6127519"/>
              <a:gd name="connsiteY46" fmla="*/ 2984371 h 6858000"/>
              <a:gd name="connsiteX47" fmla="*/ 5482415 w 6127519"/>
              <a:gd name="connsiteY47" fmla="*/ 3004079 h 6858000"/>
              <a:gd name="connsiteX48" fmla="*/ 5503944 w 6127519"/>
              <a:gd name="connsiteY48" fmla="*/ 3123335 h 6858000"/>
              <a:gd name="connsiteX49" fmla="*/ 5516007 w 6127519"/>
              <a:gd name="connsiteY49" fmla="*/ 3258473 h 6858000"/>
              <a:gd name="connsiteX50" fmla="*/ 5589758 w 6127519"/>
              <a:gd name="connsiteY50" fmla="*/ 3453699 h 6858000"/>
              <a:gd name="connsiteX51" fmla="*/ 5596144 w 6127519"/>
              <a:gd name="connsiteY51" fmla="*/ 3534624 h 6858000"/>
              <a:gd name="connsiteX52" fmla="*/ 5597750 w 6127519"/>
              <a:gd name="connsiteY52" fmla="*/ 3534129 h 6858000"/>
              <a:gd name="connsiteX53" fmla="*/ 5599700 w 6127519"/>
              <a:gd name="connsiteY53" fmla="*/ 3547221 h 6858000"/>
              <a:gd name="connsiteX54" fmla="*/ 5615031 w 6127519"/>
              <a:gd name="connsiteY54" fmla="*/ 3557482 h 6858000"/>
              <a:gd name="connsiteX55" fmla="*/ 5618377 w 6127519"/>
              <a:gd name="connsiteY55" fmla="*/ 3588431 h 6858000"/>
              <a:gd name="connsiteX56" fmla="*/ 5612155 w 6127519"/>
              <a:gd name="connsiteY56" fmla="*/ 3589869 h 6858000"/>
              <a:gd name="connsiteX57" fmla="*/ 5620843 w 6127519"/>
              <a:gd name="connsiteY57" fmla="*/ 3606745 h 6858000"/>
              <a:gd name="connsiteX58" fmla="*/ 5655472 w 6127519"/>
              <a:gd name="connsiteY58" fmla="*/ 3678877 h 6858000"/>
              <a:gd name="connsiteX59" fmla="*/ 5683015 w 6127519"/>
              <a:gd name="connsiteY59" fmla="*/ 3762025 h 6858000"/>
              <a:gd name="connsiteX60" fmla="*/ 5696643 w 6127519"/>
              <a:gd name="connsiteY60" fmla="*/ 3773888 h 6858000"/>
              <a:gd name="connsiteX61" fmla="*/ 5707995 w 6127519"/>
              <a:gd name="connsiteY61" fmla="*/ 3781685 h 6858000"/>
              <a:gd name="connsiteX62" fmla="*/ 5768491 w 6127519"/>
              <a:gd name="connsiteY62" fmla="*/ 3914399 h 6858000"/>
              <a:gd name="connsiteX63" fmla="*/ 5793123 w 6127519"/>
              <a:gd name="connsiteY63" fmla="*/ 3969952 h 6858000"/>
              <a:gd name="connsiteX64" fmla="*/ 5808321 w 6127519"/>
              <a:gd name="connsiteY64" fmla="*/ 3988153 h 6858000"/>
              <a:gd name="connsiteX65" fmla="*/ 5825621 w 6127519"/>
              <a:gd name="connsiteY65" fmla="*/ 4015525 h 6858000"/>
              <a:gd name="connsiteX66" fmla="*/ 5860672 w 6127519"/>
              <a:gd name="connsiteY66" fmla="*/ 4061579 h 6858000"/>
              <a:gd name="connsiteX67" fmla="*/ 5872173 w 6127519"/>
              <a:gd name="connsiteY67" fmla="*/ 4088497 h 6858000"/>
              <a:gd name="connsiteX68" fmla="*/ 5894095 w 6127519"/>
              <a:gd name="connsiteY68" fmla="*/ 4128857 h 6858000"/>
              <a:gd name="connsiteX69" fmla="*/ 5903513 w 6127519"/>
              <a:gd name="connsiteY69" fmla="*/ 4187661 h 6858000"/>
              <a:gd name="connsiteX70" fmla="*/ 5917114 w 6127519"/>
              <a:gd name="connsiteY70" fmla="*/ 4213096 h 6858000"/>
              <a:gd name="connsiteX71" fmla="*/ 5924233 w 6127519"/>
              <a:gd name="connsiteY71" fmla="*/ 4242060 h 6858000"/>
              <a:gd name="connsiteX72" fmla="*/ 5928910 w 6127519"/>
              <a:gd name="connsiteY72" fmla="*/ 4300973 h 6858000"/>
              <a:gd name="connsiteX73" fmla="*/ 5939320 w 6127519"/>
              <a:gd name="connsiteY73" fmla="*/ 4340435 h 6858000"/>
              <a:gd name="connsiteX74" fmla="*/ 5946705 w 6127519"/>
              <a:gd name="connsiteY74" fmla="*/ 4428051 h 6858000"/>
              <a:gd name="connsiteX75" fmla="*/ 5949261 w 6127519"/>
              <a:gd name="connsiteY75" fmla="*/ 4449185 h 6858000"/>
              <a:gd name="connsiteX76" fmla="*/ 5968960 w 6127519"/>
              <a:gd name="connsiteY76" fmla="*/ 4482655 h 6858000"/>
              <a:gd name="connsiteX77" fmla="*/ 5980106 w 6127519"/>
              <a:gd name="connsiteY77" fmla="*/ 4585087 h 6858000"/>
              <a:gd name="connsiteX78" fmla="*/ 5998138 w 6127519"/>
              <a:gd name="connsiteY78" fmla="*/ 4697518 h 6858000"/>
              <a:gd name="connsiteX79" fmla="*/ 6007819 w 6127519"/>
              <a:gd name="connsiteY79" fmla="*/ 4858148 h 6858000"/>
              <a:gd name="connsiteX80" fmla="*/ 6007749 w 6127519"/>
              <a:gd name="connsiteY80" fmla="*/ 4964715 h 6858000"/>
              <a:gd name="connsiteX81" fmla="*/ 6005269 w 6127519"/>
              <a:gd name="connsiteY81" fmla="*/ 5150567 h 6858000"/>
              <a:gd name="connsiteX82" fmla="*/ 6001127 w 6127519"/>
              <a:gd name="connsiteY82" fmla="*/ 5164609 h 6858000"/>
              <a:gd name="connsiteX83" fmla="*/ 5998514 w 6127519"/>
              <a:gd name="connsiteY83" fmla="*/ 5189673 h 6858000"/>
              <a:gd name="connsiteX84" fmla="*/ 6018409 w 6127519"/>
              <a:gd name="connsiteY84" fmla="*/ 5227157 h 6858000"/>
              <a:gd name="connsiteX85" fmla="*/ 6036748 w 6127519"/>
              <a:gd name="connsiteY85" fmla="*/ 5322752 h 6858000"/>
              <a:gd name="connsiteX86" fmla="*/ 6036943 w 6127519"/>
              <a:gd name="connsiteY86" fmla="*/ 5329480 h 6858000"/>
              <a:gd name="connsiteX87" fmla="*/ 6037677 w 6127519"/>
              <a:gd name="connsiteY87" fmla="*/ 5354807 h 6858000"/>
              <a:gd name="connsiteX88" fmla="*/ 6039728 w 6127519"/>
              <a:gd name="connsiteY88" fmla="*/ 5359416 h 6858000"/>
              <a:gd name="connsiteX89" fmla="*/ 6053435 w 6127519"/>
              <a:gd name="connsiteY89" fmla="*/ 5387547 h 6858000"/>
              <a:gd name="connsiteX90" fmla="*/ 6065933 w 6127519"/>
              <a:gd name="connsiteY90" fmla="*/ 5443002 h 6858000"/>
              <a:gd name="connsiteX91" fmla="*/ 6068640 w 6127519"/>
              <a:gd name="connsiteY91" fmla="*/ 5474503 h 6858000"/>
              <a:gd name="connsiteX92" fmla="*/ 6080922 w 6127519"/>
              <a:gd name="connsiteY92" fmla="*/ 5561070 h 6858000"/>
              <a:gd name="connsiteX93" fmla="*/ 6096949 w 6127519"/>
              <a:gd name="connsiteY93" fmla="*/ 5648179 h 6858000"/>
              <a:gd name="connsiteX94" fmla="*/ 6125703 w 6127519"/>
              <a:gd name="connsiteY94" fmla="*/ 5692894 h 6858000"/>
              <a:gd name="connsiteX95" fmla="*/ 6121353 w 6127519"/>
              <a:gd name="connsiteY95" fmla="*/ 5721725 h 6858000"/>
              <a:gd name="connsiteX96" fmla="*/ 6121607 w 6127519"/>
              <a:gd name="connsiteY96" fmla="*/ 5721959 h 6858000"/>
              <a:gd name="connsiteX97" fmla="*/ 6127024 w 6127519"/>
              <a:gd name="connsiteY97" fmla="*/ 5786902 h 6858000"/>
              <a:gd name="connsiteX98" fmla="*/ 6127519 w 6127519"/>
              <a:gd name="connsiteY98" fmla="*/ 5865775 h 6858000"/>
              <a:gd name="connsiteX99" fmla="*/ 6119217 w 6127519"/>
              <a:gd name="connsiteY99" fmla="*/ 5888542 h 6858000"/>
              <a:gd name="connsiteX100" fmla="*/ 6102493 w 6127519"/>
              <a:gd name="connsiteY100" fmla="*/ 5928602 h 6858000"/>
              <a:gd name="connsiteX101" fmla="*/ 6056863 w 6127519"/>
              <a:gd name="connsiteY101" fmla="*/ 6000643 h 6858000"/>
              <a:gd name="connsiteX102" fmla="*/ 6045436 w 6127519"/>
              <a:gd name="connsiteY102" fmla="*/ 6124480 h 6858000"/>
              <a:gd name="connsiteX103" fmla="*/ 6030489 w 6127519"/>
              <a:gd name="connsiteY103" fmla="*/ 6317666 h 6858000"/>
              <a:gd name="connsiteX104" fmla="*/ 6007492 w 6127519"/>
              <a:gd name="connsiteY104" fmla="*/ 6440818 h 6858000"/>
              <a:gd name="connsiteX105" fmla="*/ 6009467 w 6127519"/>
              <a:gd name="connsiteY105" fmla="*/ 6487076 h 6858000"/>
              <a:gd name="connsiteX106" fmla="*/ 5995064 w 6127519"/>
              <a:gd name="connsiteY106" fmla="*/ 6540791 h 6858000"/>
              <a:gd name="connsiteX107" fmla="*/ 6004510 w 6127519"/>
              <a:gd name="connsiteY107" fmla="*/ 6599256 h 6858000"/>
              <a:gd name="connsiteX108" fmla="*/ 5986207 w 6127519"/>
              <a:gd name="connsiteY108" fmla="*/ 6695855 h 6858000"/>
              <a:gd name="connsiteX109" fmla="*/ 5979428 w 6127519"/>
              <a:gd name="connsiteY109" fmla="*/ 6754678 h 6858000"/>
              <a:gd name="connsiteX110" fmla="*/ 5983398 w 6127519"/>
              <a:gd name="connsiteY110" fmla="*/ 6778641 h 6858000"/>
              <a:gd name="connsiteX111" fmla="*/ 5984543 w 6127519"/>
              <a:gd name="connsiteY111" fmla="*/ 6811016 h 6858000"/>
              <a:gd name="connsiteX112" fmla="*/ 5979671 w 6127519"/>
              <a:gd name="connsiteY112" fmla="*/ 6858000 h 6858000"/>
              <a:gd name="connsiteX113" fmla="*/ 0 w 6127519"/>
              <a:gd name="connsiteY113" fmla="*/ 6858000 h 6858000"/>
              <a:gd name="connsiteX114" fmla="*/ 0 w 6127519"/>
              <a:gd name="connsiteY114"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16439 w 6127519"/>
              <a:gd name="connsiteY42" fmla="*/ 2805666 h 6858000"/>
              <a:gd name="connsiteX43" fmla="*/ 5457023 w 6127519"/>
              <a:gd name="connsiteY43" fmla="*/ 2858292 h 6858000"/>
              <a:gd name="connsiteX44" fmla="*/ 5479298 w 6127519"/>
              <a:gd name="connsiteY44" fmla="*/ 2947791 h 6858000"/>
              <a:gd name="connsiteX45" fmla="*/ 5481770 w 6127519"/>
              <a:gd name="connsiteY45" fmla="*/ 2951352 h 6858000"/>
              <a:gd name="connsiteX46" fmla="*/ 5482415 w 6127519"/>
              <a:gd name="connsiteY46" fmla="*/ 3004079 h 6858000"/>
              <a:gd name="connsiteX47" fmla="*/ 5503944 w 6127519"/>
              <a:gd name="connsiteY47" fmla="*/ 3123335 h 6858000"/>
              <a:gd name="connsiteX48" fmla="*/ 5516007 w 6127519"/>
              <a:gd name="connsiteY48" fmla="*/ 3258473 h 6858000"/>
              <a:gd name="connsiteX49" fmla="*/ 5589758 w 6127519"/>
              <a:gd name="connsiteY49" fmla="*/ 3453699 h 6858000"/>
              <a:gd name="connsiteX50" fmla="*/ 5596144 w 6127519"/>
              <a:gd name="connsiteY50" fmla="*/ 3534624 h 6858000"/>
              <a:gd name="connsiteX51" fmla="*/ 5597750 w 6127519"/>
              <a:gd name="connsiteY51" fmla="*/ 3534129 h 6858000"/>
              <a:gd name="connsiteX52" fmla="*/ 5599700 w 6127519"/>
              <a:gd name="connsiteY52" fmla="*/ 3547221 h 6858000"/>
              <a:gd name="connsiteX53" fmla="*/ 5615031 w 6127519"/>
              <a:gd name="connsiteY53" fmla="*/ 3557482 h 6858000"/>
              <a:gd name="connsiteX54" fmla="*/ 5618377 w 6127519"/>
              <a:gd name="connsiteY54" fmla="*/ 3588431 h 6858000"/>
              <a:gd name="connsiteX55" fmla="*/ 5612155 w 6127519"/>
              <a:gd name="connsiteY55" fmla="*/ 3589869 h 6858000"/>
              <a:gd name="connsiteX56" fmla="*/ 5620843 w 6127519"/>
              <a:gd name="connsiteY56" fmla="*/ 3606745 h 6858000"/>
              <a:gd name="connsiteX57" fmla="*/ 5655472 w 6127519"/>
              <a:gd name="connsiteY57" fmla="*/ 3678877 h 6858000"/>
              <a:gd name="connsiteX58" fmla="*/ 5683015 w 6127519"/>
              <a:gd name="connsiteY58" fmla="*/ 3762025 h 6858000"/>
              <a:gd name="connsiteX59" fmla="*/ 5696643 w 6127519"/>
              <a:gd name="connsiteY59" fmla="*/ 3773888 h 6858000"/>
              <a:gd name="connsiteX60" fmla="*/ 5707995 w 6127519"/>
              <a:gd name="connsiteY60" fmla="*/ 3781685 h 6858000"/>
              <a:gd name="connsiteX61" fmla="*/ 5768491 w 6127519"/>
              <a:gd name="connsiteY61" fmla="*/ 3914399 h 6858000"/>
              <a:gd name="connsiteX62" fmla="*/ 5793123 w 6127519"/>
              <a:gd name="connsiteY62" fmla="*/ 3969952 h 6858000"/>
              <a:gd name="connsiteX63" fmla="*/ 5808321 w 6127519"/>
              <a:gd name="connsiteY63" fmla="*/ 3988153 h 6858000"/>
              <a:gd name="connsiteX64" fmla="*/ 5825621 w 6127519"/>
              <a:gd name="connsiteY64" fmla="*/ 4015525 h 6858000"/>
              <a:gd name="connsiteX65" fmla="*/ 5860672 w 6127519"/>
              <a:gd name="connsiteY65" fmla="*/ 4061579 h 6858000"/>
              <a:gd name="connsiteX66" fmla="*/ 5872173 w 6127519"/>
              <a:gd name="connsiteY66" fmla="*/ 4088497 h 6858000"/>
              <a:gd name="connsiteX67" fmla="*/ 5894095 w 6127519"/>
              <a:gd name="connsiteY67" fmla="*/ 4128857 h 6858000"/>
              <a:gd name="connsiteX68" fmla="*/ 5903513 w 6127519"/>
              <a:gd name="connsiteY68" fmla="*/ 4187661 h 6858000"/>
              <a:gd name="connsiteX69" fmla="*/ 5917114 w 6127519"/>
              <a:gd name="connsiteY69" fmla="*/ 4213096 h 6858000"/>
              <a:gd name="connsiteX70" fmla="*/ 5924233 w 6127519"/>
              <a:gd name="connsiteY70" fmla="*/ 4242060 h 6858000"/>
              <a:gd name="connsiteX71" fmla="*/ 5928910 w 6127519"/>
              <a:gd name="connsiteY71" fmla="*/ 4300973 h 6858000"/>
              <a:gd name="connsiteX72" fmla="*/ 5939320 w 6127519"/>
              <a:gd name="connsiteY72" fmla="*/ 4340435 h 6858000"/>
              <a:gd name="connsiteX73" fmla="*/ 5946705 w 6127519"/>
              <a:gd name="connsiteY73" fmla="*/ 4428051 h 6858000"/>
              <a:gd name="connsiteX74" fmla="*/ 5949261 w 6127519"/>
              <a:gd name="connsiteY74" fmla="*/ 4449185 h 6858000"/>
              <a:gd name="connsiteX75" fmla="*/ 5968960 w 6127519"/>
              <a:gd name="connsiteY75" fmla="*/ 4482655 h 6858000"/>
              <a:gd name="connsiteX76" fmla="*/ 5980106 w 6127519"/>
              <a:gd name="connsiteY76" fmla="*/ 4585087 h 6858000"/>
              <a:gd name="connsiteX77" fmla="*/ 5998138 w 6127519"/>
              <a:gd name="connsiteY77" fmla="*/ 4697518 h 6858000"/>
              <a:gd name="connsiteX78" fmla="*/ 6007819 w 6127519"/>
              <a:gd name="connsiteY78" fmla="*/ 4858148 h 6858000"/>
              <a:gd name="connsiteX79" fmla="*/ 6007749 w 6127519"/>
              <a:gd name="connsiteY79" fmla="*/ 4964715 h 6858000"/>
              <a:gd name="connsiteX80" fmla="*/ 6005269 w 6127519"/>
              <a:gd name="connsiteY80" fmla="*/ 5150567 h 6858000"/>
              <a:gd name="connsiteX81" fmla="*/ 6001127 w 6127519"/>
              <a:gd name="connsiteY81" fmla="*/ 5164609 h 6858000"/>
              <a:gd name="connsiteX82" fmla="*/ 5998514 w 6127519"/>
              <a:gd name="connsiteY82" fmla="*/ 5189673 h 6858000"/>
              <a:gd name="connsiteX83" fmla="*/ 6018409 w 6127519"/>
              <a:gd name="connsiteY83" fmla="*/ 5227157 h 6858000"/>
              <a:gd name="connsiteX84" fmla="*/ 6036748 w 6127519"/>
              <a:gd name="connsiteY84" fmla="*/ 5322752 h 6858000"/>
              <a:gd name="connsiteX85" fmla="*/ 6036943 w 6127519"/>
              <a:gd name="connsiteY85" fmla="*/ 5329480 h 6858000"/>
              <a:gd name="connsiteX86" fmla="*/ 6037677 w 6127519"/>
              <a:gd name="connsiteY86" fmla="*/ 5354807 h 6858000"/>
              <a:gd name="connsiteX87" fmla="*/ 6039728 w 6127519"/>
              <a:gd name="connsiteY87" fmla="*/ 5359416 h 6858000"/>
              <a:gd name="connsiteX88" fmla="*/ 6053435 w 6127519"/>
              <a:gd name="connsiteY88" fmla="*/ 5387547 h 6858000"/>
              <a:gd name="connsiteX89" fmla="*/ 6065933 w 6127519"/>
              <a:gd name="connsiteY89" fmla="*/ 5443002 h 6858000"/>
              <a:gd name="connsiteX90" fmla="*/ 6068640 w 6127519"/>
              <a:gd name="connsiteY90" fmla="*/ 5474503 h 6858000"/>
              <a:gd name="connsiteX91" fmla="*/ 6080922 w 6127519"/>
              <a:gd name="connsiteY91" fmla="*/ 5561070 h 6858000"/>
              <a:gd name="connsiteX92" fmla="*/ 6096949 w 6127519"/>
              <a:gd name="connsiteY92" fmla="*/ 5648179 h 6858000"/>
              <a:gd name="connsiteX93" fmla="*/ 6125703 w 6127519"/>
              <a:gd name="connsiteY93" fmla="*/ 5692894 h 6858000"/>
              <a:gd name="connsiteX94" fmla="*/ 6121353 w 6127519"/>
              <a:gd name="connsiteY94" fmla="*/ 5721725 h 6858000"/>
              <a:gd name="connsiteX95" fmla="*/ 6121607 w 6127519"/>
              <a:gd name="connsiteY95" fmla="*/ 5721959 h 6858000"/>
              <a:gd name="connsiteX96" fmla="*/ 6127024 w 6127519"/>
              <a:gd name="connsiteY96" fmla="*/ 5786902 h 6858000"/>
              <a:gd name="connsiteX97" fmla="*/ 6127519 w 6127519"/>
              <a:gd name="connsiteY97" fmla="*/ 5865775 h 6858000"/>
              <a:gd name="connsiteX98" fmla="*/ 6119217 w 6127519"/>
              <a:gd name="connsiteY98" fmla="*/ 5888542 h 6858000"/>
              <a:gd name="connsiteX99" fmla="*/ 6102493 w 6127519"/>
              <a:gd name="connsiteY99" fmla="*/ 5928602 h 6858000"/>
              <a:gd name="connsiteX100" fmla="*/ 6056863 w 6127519"/>
              <a:gd name="connsiteY100" fmla="*/ 6000643 h 6858000"/>
              <a:gd name="connsiteX101" fmla="*/ 6045436 w 6127519"/>
              <a:gd name="connsiteY101" fmla="*/ 6124480 h 6858000"/>
              <a:gd name="connsiteX102" fmla="*/ 6030489 w 6127519"/>
              <a:gd name="connsiteY102" fmla="*/ 6317666 h 6858000"/>
              <a:gd name="connsiteX103" fmla="*/ 6007492 w 6127519"/>
              <a:gd name="connsiteY103" fmla="*/ 6440818 h 6858000"/>
              <a:gd name="connsiteX104" fmla="*/ 6009467 w 6127519"/>
              <a:gd name="connsiteY104" fmla="*/ 6487076 h 6858000"/>
              <a:gd name="connsiteX105" fmla="*/ 5995064 w 6127519"/>
              <a:gd name="connsiteY105" fmla="*/ 6540791 h 6858000"/>
              <a:gd name="connsiteX106" fmla="*/ 6004510 w 6127519"/>
              <a:gd name="connsiteY106" fmla="*/ 6599256 h 6858000"/>
              <a:gd name="connsiteX107" fmla="*/ 5986207 w 6127519"/>
              <a:gd name="connsiteY107" fmla="*/ 6695855 h 6858000"/>
              <a:gd name="connsiteX108" fmla="*/ 5979428 w 6127519"/>
              <a:gd name="connsiteY108" fmla="*/ 6754678 h 6858000"/>
              <a:gd name="connsiteX109" fmla="*/ 5983398 w 6127519"/>
              <a:gd name="connsiteY109" fmla="*/ 6778641 h 6858000"/>
              <a:gd name="connsiteX110" fmla="*/ 5984543 w 6127519"/>
              <a:gd name="connsiteY110" fmla="*/ 6811016 h 6858000"/>
              <a:gd name="connsiteX111" fmla="*/ 5979671 w 6127519"/>
              <a:gd name="connsiteY111" fmla="*/ 6858000 h 6858000"/>
              <a:gd name="connsiteX112" fmla="*/ 0 w 6127519"/>
              <a:gd name="connsiteY112" fmla="*/ 6858000 h 6858000"/>
              <a:gd name="connsiteX113" fmla="*/ 0 w 6127519"/>
              <a:gd name="connsiteY113"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11130 w 6127519"/>
              <a:gd name="connsiteY41" fmla="*/ 2788640 h 6858000"/>
              <a:gd name="connsiteX42" fmla="*/ 5457023 w 6127519"/>
              <a:gd name="connsiteY42" fmla="*/ 2858292 h 6858000"/>
              <a:gd name="connsiteX43" fmla="*/ 5479298 w 6127519"/>
              <a:gd name="connsiteY43" fmla="*/ 2947791 h 6858000"/>
              <a:gd name="connsiteX44" fmla="*/ 5481770 w 6127519"/>
              <a:gd name="connsiteY44" fmla="*/ 2951352 h 6858000"/>
              <a:gd name="connsiteX45" fmla="*/ 5482415 w 6127519"/>
              <a:gd name="connsiteY45" fmla="*/ 3004079 h 6858000"/>
              <a:gd name="connsiteX46" fmla="*/ 5503944 w 6127519"/>
              <a:gd name="connsiteY46" fmla="*/ 3123335 h 6858000"/>
              <a:gd name="connsiteX47" fmla="*/ 5516007 w 6127519"/>
              <a:gd name="connsiteY47" fmla="*/ 3258473 h 6858000"/>
              <a:gd name="connsiteX48" fmla="*/ 5589758 w 6127519"/>
              <a:gd name="connsiteY48" fmla="*/ 3453699 h 6858000"/>
              <a:gd name="connsiteX49" fmla="*/ 5596144 w 6127519"/>
              <a:gd name="connsiteY49" fmla="*/ 3534624 h 6858000"/>
              <a:gd name="connsiteX50" fmla="*/ 5597750 w 6127519"/>
              <a:gd name="connsiteY50" fmla="*/ 3534129 h 6858000"/>
              <a:gd name="connsiteX51" fmla="*/ 5599700 w 6127519"/>
              <a:gd name="connsiteY51" fmla="*/ 3547221 h 6858000"/>
              <a:gd name="connsiteX52" fmla="*/ 5615031 w 6127519"/>
              <a:gd name="connsiteY52" fmla="*/ 3557482 h 6858000"/>
              <a:gd name="connsiteX53" fmla="*/ 5618377 w 6127519"/>
              <a:gd name="connsiteY53" fmla="*/ 3588431 h 6858000"/>
              <a:gd name="connsiteX54" fmla="*/ 5612155 w 6127519"/>
              <a:gd name="connsiteY54" fmla="*/ 3589869 h 6858000"/>
              <a:gd name="connsiteX55" fmla="*/ 5620843 w 6127519"/>
              <a:gd name="connsiteY55" fmla="*/ 3606745 h 6858000"/>
              <a:gd name="connsiteX56" fmla="*/ 5655472 w 6127519"/>
              <a:gd name="connsiteY56" fmla="*/ 3678877 h 6858000"/>
              <a:gd name="connsiteX57" fmla="*/ 5683015 w 6127519"/>
              <a:gd name="connsiteY57" fmla="*/ 3762025 h 6858000"/>
              <a:gd name="connsiteX58" fmla="*/ 5696643 w 6127519"/>
              <a:gd name="connsiteY58" fmla="*/ 3773888 h 6858000"/>
              <a:gd name="connsiteX59" fmla="*/ 5707995 w 6127519"/>
              <a:gd name="connsiteY59" fmla="*/ 3781685 h 6858000"/>
              <a:gd name="connsiteX60" fmla="*/ 5768491 w 6127519"/>
              <a:gd name="connsiteY60" fmla="*/ 3914399 h 6858000"/>
              <a:gd name="connsiteX61" fmla="*/ 5793123 w 6127519"/>
              <a:gd name="connsiteY61" fmla="*/ 3969952 h 6858000"/>
              <a:gd name="connsiteX62" fmla="*/ 5808321 w 6127519"/>
              <a:gd name="connsiteY62" fmla="*/ 3988153 h 6858000"/>
              <a:gd name="connsiteX63" fmla="*/ 5825621 w 6127519"/>
              <a:gd name="connsiteY63" fmla="*/ 4015525 h 6858000"/>
              <a:gd name="connsiteX64" fmla="*/ 5860672 w 6127519"/>
              <a:gd name="connsiteY64" fmla="*/ 4061579 h 6858000"/>
              <a:gd name="connsiteX65" fmla="*/ 5872173 w 6127519"/>
              <a:gd name="connsiteY65" fmla="*/ 4088497 h 6858000"/>
              <a:gd name="connsiteX66" fmla="*/ 5894095 w 6127519"/>
              <a:gd name="connsiteY66" fmla="*/ 4128857 h 6858000"/>
              <a:gd name="connsiteX67" fmla="*/ 5903513 w 6127519"/>
              <a:gd name="connsiteY67" fmla="*/ 4187661 h 6858000"/>
              <a:gd name="connsiteX68" fmla="*/ 5917114 w 6127519"/>
              <a:gd name="connsiteY68" fmla="*/ 4213096 h 6858000"/>
              <a:gd name="connsiteX69" fmla="*/ 5924233 w 6127519"/>
              <a:gd name="connsiteY69" fmla="*/ 4242060 h 6858000"/>
              <a:gd name="connsiteX70" fmla="*/ 5928910 w 6127519"/>
              <a:gd name="connsiteY70" fmla="*/ 4300973 h 6858000"/>
              <a:gd name="connsiteX71" fmla="*/ 5939320 w 6127519"/>
              <a:gd name="connsiteY71" fmla="*/ 4340435 h 6858000"/>
              <a:gd name="connsiteX72" fmla="*/ 5946705 w 6127519"/>
              <a:gd name="connsiteY72" fmla="*/ 4428051 h 6858000"/>
              <a:gd name="connsiteX73" fmla="*/ 5949261 w 6127519"/>
              <a:gd name="connsiteY73" fmla="*/ 4449185 h 6858000"/>
              <a:gd name="connsiteX74" fmla="*/ 5968960 w 6127519"/>
              <a:gd name="connsiteY74" fmla="*/ 4482655 h 6858000"/>
              <a:gd name="connsiteX75" fmla="*/ 5980106 w 6127519"/>
              <a:gd name="connsiteY75" fmla="*/ 4585087 h 6858000"/>
              <a:gd name="connsiteX76" fmla="*/ 5998138 w 6127519"/>
              <a:gd name="connsiteY76" fmla="*/ 4697518 h 6858000"/>
              <a:gd name="connsiteX77" fmla="*/ 6007819 w 6127519"/>
              <a:gd name="connsiteY77" fmla="*/ 4858148 h 6858000"/>
              <a:gd name="connsiteX78" fmla="*/ 6007749 w 6127519"/>
              <a:gd name="connsiteY78" fmla="*/ 4964715 h 6858000"/>
              <a:gd name="connsiteX79" fmla="*/ 6005269 w 6127519"/>
              <a:gd name="connsiteY79" fmla="*/ 5150567 h 6858000"/>
              <a:gd name="connsiteX80" fmla="*/ 6001127 w 6127519"/>
              <a:gd name="connsiteY80" fmla="*/ 5164609 h 6858000"/>
              <a:gd name="connsiteX81" fmla="*/ 5998514 w 6127519"/>
              <a:gd name="connsiteY81" fmla="*/ 5189673 h 6858000"/>
              <a:gd name="connsiteX82" fmla="*/ 6018409 w 6127519"/>
              <a:gd name="connsiteY82" fmla="*/ 5227157 h 6858000"/>
              <a:gd name="connsiteX83" fmla="*/ 6036748 w 6127519"/>
              <a:gd name="connsiteY83" fmla="*/ 5322752 h 6858000"/>
              <a:gd name="connsiteX84" fmla="*/ 6036943 w 6127519"/>
              <a:gd name="connsiteY84" fmla="*/ 5329480 h 6858000"/>
              <a:gd name="connsiteX85" fmla="*/ 6037677 w 6127519"/>
              <a:gd name="connsiteY85" fmla="*/ 5354807 h 6858000"/>
              <a:gd name="connsiteX86" fmla="*/ 6039728 w 6127519"/>
              <a:gd name="connsiteY86" fmla="*/ 5359416 h 6858000"/>
              <a:gd name="connsiteX87" fmla="*/ 6053435 w 6127519"/>
              <a:gd name="connsiteY87" fmla="*/ 5387547 h 6858000"/>
              <a:gd name="connsiteX88" fmla="*/ 6065933 w 6127519"/>
              <a:gd name="connsiteY88" fmla="*/ 5443002 h 6858000"/>
              <a:gd name="connsiteX89" fmla="*/ 6068640 w 6127519"/>
              <a:gd name="connsiteY89" fmla="*/ 5474503 h 6858000"/>
              <a:gd name="connsiteX90" fmla="*/ 6080922 w 6127519"/>
              <a:gd name="connsiteY90" fmla="*/ 5561070 h 6858000"/>
              <a:gd name="connsiteX91" fmla="*/ 6096949 w 6127519"/>
              <a:gd name="connsiteY91" fmla="*/ 5648179 h 6858000"/>
              <a:gd name="connsiteX92" fmla="*/ 6125703 w 6127519"/>
              <a:gd name="connsiteY92" fmla="*/ 5692894 h 6858000"/>
              <a:gd name="connsiteX93" fmla="*/ 6121353 w 6127519"/>
              <a:gd name="connsiteY93" fmla="*/ 5721725 h 6858000"/>
              <a:gd name="connsiteX94" fmla="*/ 6121607 w 6127519"/>
              <a:gd name="connsiteY94" fmla="*/ 5721959 h 6858000"/>
              <a:gd name="connsiteX95" fmla="*/ 6127024 w 6127519"/>
              <a:gd name="connsiteY95" fmla="*/ 5786902 h 6858000"/>
              <a:gd name="connsiteX96" fmla="*/ 6127519 w 6127519"/>
              <a:gd name="connsiteY96" fmla="*/ 5865775 h 6858000"/>
              <a:gd name="connsiteX97" fmla="*/ 6119217 w 6127519"/>
              <a:gd name="connsiteY97" fmla="*/ 5888542 h 6858000"/>
              <a:gd name="connsiteX98" fmla="*/ 6102493 w 6127519"/>
              <a:gd name="connsiteY98" fmla="*/ 5928602 h 6858000"/>
              <a:gd name="connsiteX99" fmla="*/ 6056863 w 6127519"/>
              <a:gd name="connsiteY99" fmla="*/ 6000643 h 6858000"/>
              <a:gd name="connsiteX100" fmla="*/ 6045436 w 6127519"/>
              <a:gd name="connsiteY100" fmla="*/ 6124480 h 6858000"/>
              <a:gd name="connsiteX101" fmla="*/ 6030489 w 6127519"/>
              <a:gd name="connsiteY101" fmla="*/ 6317666 h 6858000"/>
              <a:gd name="connsiteX102" fmla="*/ 6007492 w 6127519"/>
              <a:gd name="connsiteY102" fmla="*/ 6440818 h 6858000"/>
              <a:gd name="connsiteX103" fmla="*/ 6009467 w 6127519"/>
              <a:gd name="connsiteY103" fmla="*/ 6487076 h 6858000"/>
              <a:gd name="connsiteX104" fmla="*/ 5995064 w 6127519"/>
              <a:gd name="connsiteY104" fmla="*/ 6540791 h 6858000"/>
              <a:gd name="connsiteX105" fmla="*/ 6004510 w 6127519"/>
              <a:gd name="connsiteY105" fmla="*/ 6599256 h 6858000"/>
              <a:gd name="connsiteX106" fmla="*/ 5986207 w 6127519"/>
              <a:gd name="connsiteY106" fmla="*/ 6695855 h 6858000"/>
              <a:gd name="connsiteX107" fmla="*/ 5979428 w 6127519"/>
              <a:gd name="connsiteY107" fmla="*/ 6754678 h 6858000"/>
              <a:gd name="connsiteX108" fmla="*/ 5983398 w 6127519"/>
              <a:gd name="connsiteY108" fmla="*/ 6778641 h 6858000"/>
              <a:gd name="connsiteX109" fmla="*/ 5984543 w 6127519"/>
              <a:gd name="connsiteY109" fmla="*/ 6811016 h 6858000"/>
              <a:gd name="connsiteX110" fmla="*/ 5979671 w 6127519"/>
              <a:gd name="connsiteY110" fmla="*/ 6858000 h 6858000"/>
              <a:gd name="connsiteX111" fmla="*/ 0 w 6127519"/>
              <a:gd name="connsiteY111" fmla="*/ 6858000 h 6858000"/>
              <a:gd name="connsiteX112" fmla="*/ 0 w 6127519"/>
              <a:gd name="connsiteY112"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57023 w 6127519"/>
              <a:gd name="connsiteY41" fmla="*/ 2858292 h 6858000"/>
              <a:gd name="connsiteX42" fmla="*/ 5479298 w 6127519"/>
              <a:gd name="connsiteY42" fmla="*/ 2947791 h 6858000"/>
              <a:gd name="connsiteX43" fmla="*/ 5481770 w 6127519"/>
              <a:gd name="connsiteY43" fmla="*/ 2951352 h 6858000"/>
              <a:gd name="connsiteX44" fmla="*/ 5482415 w 6127519"/>
              <a:gd name="connsiteY44" fmla="*/ 3004079 h 6858000"/>
              <a:gd name="connsiteX45" fmla="*/ 5503944 w 6127519"/>
              <a:gd name="connsiteY45" fmla="*/ 3123335 h 6858000"/>
              <a:gd name="connsiteX46" fmla="*/ 5516007 w 6127519"/>
              <a:gd name="connsiteY46" fmla="*/ 3258473 h 6858000"/>
              <a:gd name="connsiteX47" fmla="*/ 5589758 w 6127519"/>
              <a:gd name="connsiteY47" fmla="*/ 3453699 h 6858000"/>
              <a:gd name="connsiteX48" fmla="*/ 5596144 w 6127519"/>
              <a:gd name="connsiteY48" fmla="*/ 3534624 h 6858000"/>
              <a:gd name="connsiteX49" fmla="*/ 5597750 w 6127519"/>
              <a:gd name="connsiteY49" fmla="*/ 3534129 h 6858000"/>
              <a:gd name="connsiteX50" fmla="*/ 5599700 w 6127519"/>
              <a:gd name="connsiteY50" fmla="*/ 3547221 h 6858000"/>
              <a:gd name="connsiteX51" fmla="*/ 5615031 w 6127519"/>
              <a:gd name="connsiteY51" fmla="*/ 3557482 h 6858000"/>
              <a:gd name="connsiteX52" fmla="*/ 5618377 w 6127519"/>
              <a:gd name="connsiteY52" fmla="*/ 3588431 h 6858000"/>
              <a:gd name="connsiteX53" fmla="*/ 5612155 w 6127519"/>
              <a:gd name="connsiteY53" fmla="*/ 3589869 h 6858000"/>
              <a:gd name="connsiteX54" fmla="*/ 5620843 w 6127519"/>
              <a:gd name="connsiteY54" fmla="*/ 3606745 h 6858000"/>
              <a:gd name="connsiteX55" fmla="*/ 5655472 w 6127519"/>
              <a:gd name="connsiteY55" fmla="*/ 3678877 h 6858000"/>
              <a:gd name="connsiteX56" fmla="*/ 5683015 w 6127519"/>
              <a:gd name="connsiteY56" fmla="*/ 3762025 h 6858000"/>
              <a:gd name="connsiteX57" fmla="*/ 5696643 w 6127519"/>
              <a:gd name="connsiteY57" fmla="*/ 3773888 h 6858000"/>
              <a:gd name="connsiteX58" fmla="*/ 5707995 w 6127519"/>
              <a:gd name="connsiteY58" fmla="*/ 3781685 h 6858000"/>
              <a:gd name="connsiteX59" fmla="*/ 5768491 w 6127519"/>
              <a:gd name="connsiteY59" fmla="*/ 3914399 h 6858000"/>
              <a:gd name="connsiteX60" fmla="*/ 5793123 w 6127519"/>
              <a:gd name="connsiteY60" fmla="*/ 3969952 h 6858000"/>
              <a:gd name="connsiteX61" fmla="*/ 5808321 w 6127519"/>
              <a:gd name="connsiteY61" fmla="*/ 3988153 h 6858000"/>
              <a:gd name="connsiteX62" fmla="*/ 5825621 w 6127519"/>
              <a:gd name="connsiteY62" fmla="*/ 4015525 h 6858000"/>
              <a:gd name="connsiteX63" fmla="*/ 5860672 w 6127519"/>
              <a:gd name="connsiteY63" fmla="*/ 4061579 h 6858000"/>
              <a:gd name="connsiteX64" fmla="*/ 5872173 w 6127519"/>
              <a:gd name="connsiteY64" fmla="*/ 4088497 h 6858000"/>
              <a:gd name="connsiteX65" fmla="*/ 5894095 w 6127519"/>
              <a:gd name="connsiteY65" fmla="*/ 4128857 h 6858000"/>
              <a:gd name="connsiteX66" fmla="*/ 5903513 w 6127519"/>
              <a:gd name="connsiteY66" fmla="*/ 4187661 h 6858000"/>
              <a:gd name="connsiteX67" fmla="*/ 5917114 w 6127519"/>
              <a:gd name="connsiteY67" fmla="*/ 4213096 h 6858000"/>
              <a:gd name="connsiteX68" fmla="*/ 5924233 w 6127519"/>
              <a:gd name="connsiteY68" fmla="*/ 4242060 h 6858000"/>
              <a:gd name="connsiteX69" fmla="*/ 5928910 w 6127519"/>
              <a:gd name="connsiteY69" fmla="*/ 4300973 h 6858000"/>
              <a:gd name="connsiteX70" fmla="*/ 5939320 w 6127519"/>
              <a:gd name="connsiteY70" fmla="*/ 4340435 h 6858000"/>
              <a:gd name="connsiteX71" fmla="*/ 5946705 w 6127519"/>
              <a:gd name="connsiteY71" fmla="*/ 4428051 h 6858000"/>
              <a:gd name="connsiteX72" fmla="*/ 5949261 w 6127519"/>
              <a:gd name="connsiteY72" fmla="*/ 4449185 h 6858000"/>
              <a:gd name="connsiteX73" fmla="*/ 5968960 w 6127519"/>
              <a:gd name="connsiteY73" fmla="*/ 4482655 h 6858000"/>
              <a:gd name="connsiteX74" fmla="*/ 5980106 w 6127519"/>
              <a:gd name="connsiteY74" fmla="*/ 4585087 h 6858000"/>
              <a:gd name="connsiteX75" fmla="*/ 5998138 w 6127519"/>
              <a:gd name="connsiteY75" fmla="*/ 4697518 h 6858000"/>
              <a:gd name="connsiteX76" fmla="*/ 6007819 w 6127519"/>
              <a:gd name="connsiteY76" fmla="*/ 4858148 h 6858000"/>
              <a:gd name="connsiteX77" fmla="*/ 6007749 w 6127519"/>
              <a:gd name="connsiteY77" fmla="*/ 4964715 h 6858000"/>
              <a:gd name="connsiteX78" fmla="*/ 6005269 w 6127519"/>
              <a:gd name="connsiteY78" fmla="*/ 5150567 h 6858000"/>
              <a:gd name="connsiteX79" fmla="*/ 6001127 w 6127519"/>
              <a:gd name="connsiteY79" fmla="*/ 5164609 h 6858000"/>
              <a:gd name="connsiteX80" fmla="*/ 5998514 w 6127519"/>
              <a:gd name="connsiteY80" fmla="*/ 5189673 h 6858000"/>
              <a:gd name="connsiteX81" fmla="*/ 6018409 w 6127519"/>
              <a:gd name="connsiteY81" fmla="*/ 5227157 h 6858000"/>
              <a:gd name="connsiteX82" fmla="*/ 6036748 w 6127519"/>
              <a:gd name="connsiteY82" fmla="*/ 5322752 h 6858000"/>
              <a:gd name="connsiteX83" fmla="*/ 6036943 w 6127519"/>
              <a:gd name="connsiteY83" fmla="*/ 5329480 h 6858000"/>
              <a:gd name="connsiteX84" fmla="*/ 6037677 w 6127519"/>
              <a:gd name="connsiteY84" fmla="*/ 5354807 h 6858000"/>
              <a:gd name="connsiteX85" fmla="*/ 6039728 w 6127519"/>
              <a:gd name="connsiteY85" fmla="*/ 5359416 h 6858000"/>
              <a:gd name="connsiteX86" fmla="*/ 6053435 w 6127519"/>
              <a:gd name="connsiteY86" fmla="*/ 5387547 h 6858000"/>
              <a:gd name="connsiteX87" fmla="*/ 6065933 w 6127519"/>
              <a:gd name="connsiteY87" fmla="*/ 5443002 h 6858000"/>
              <a:gd name="connsiteX88" fmla="*/ 6068640 w 6127519"/>
              <a:gd name="connsiteY88" fmla="*/ 5474503 h 6858000"/>
              <a:gd name="connsiteX89" fmla="*/ 6080922 w 6127519"/>
              <a:gd name="connsiteY89" fmla="*/ 5561070 h 6858000"/>
              <a:gd name="connsiteX90" fmla="*/ 6096949 w 6127519"/>
              <a:gd name="connsiteY90" fmla="*/ 5648179 h 6858000"/>
              <a:gd name="connsiteX91" fmla="*/ 6125703 w 6127519"/>
              <a:gd name="connsiteY91" fmla="*/ 5692894 h 6858000"/>
              <a:gd name="connsiteX92" fmla="*/ 6121353 w 6127519"/>
              <a:gd name="connsiteY92" fmla="*/ 5721725 h 6858000"/>
              <a:gd name="connsiteX93" fmla="*/ 6121607 w 6127519"/>
              <a:gd name="connsiteY93" fmla="*/ 5721959 h 6858000"/>
              <a:gd name="connsiteX94" fmla="*/ 6127024 w 6127519"/>
              <a:gd name="connsiteY94" fmla="*/ 5786902 h 6858000"/>
              <a:gd name="connsiteX95" fmla="*/ 6127519 w 6127519"/>
              <a:gd name="connsiteY95" fmla="*/ 5865775 h 6858000"/>
              <a:gd name="connsiteX96" fmla="*/ 6119217 w 6127519"/>
              <a:gd name="connsiteY96" fmla="*/ 5888542 h 6858000"/>
              <a:gd name="connsiteX97" fmla="*/ 6102493 w 6127519"/>
              <a:gd name="connsiteY97" fmla="*/ 5928602 h 6858000"/>
              <a:gd name="connsiteX98" fmla="*/ 6056863 w 6127519"/>
              <a:gd name="connsiteY98" fmla="*/ 6000643 h 6858000"/>
              <a:gd name="connsiteX99" fmla="*/ 6045436 w 6127519"/>
              <a:gd name="connsiteY99" fmla="*/ 6124480 h 6858000"/>
              <a:gd name="connsiteX100" fmla="*/ 6030489 w 6127519"/>
              <a:gd name="connsiteY100" fmla="*/ 6317666 h 6858000"/>
              <a:gd name="connsiteX101" fmla="*/ 6007492 w 6127519"/>
              <a:gd name="connsiteY101" fmla="*/ 6440818 h 6858000"/>
              <a:gd name="connsiteX102" fmla="*/ 6009467 w 6127519"/>
              <a:gd name="connsiteY102" fmla="*/ 6487076 h 6858000"/>
              <a:gd name="connsiteX103" fmla="*/ 5995064 w 6127519"/>
              <a:gd name="connsiteY103" fmla="*/ 6540791 h 6858000"/>
              <a:gd name="connsiteX104" fmla="*/ 6004510 w 6127519"/>
              <a:gd name="connsiteY104" fmla="*/ 6599256 h 6858000"/>
              <a:gd name="connsiteX105" fmla="*/ 5986207 w 6127519"/>
              <a:gd name="connsiteY105" fmla="*/ 6695855 h 6858000"/>
              <a:gd name="connsiteX106" fmla="*/ 5979428 w 6127519"/>
              <a:gd name="connsiteY106" fmla="*/ 6754678 h 6858000"/>
              <a:gd name="connsiteX107" fmla="*/ 5983398 w 6127519"/>
              <a:gd name="connsiteY107" fmla="*/ 6778641 h 6858000"/>
              <a:gd name="connsiteX108" fmla="*/ 5984543 w 6127519"/>
              <a:gd name="connsiteY108" fmla="*/ 6811016 h 6858000"/>
              <a:gd name="connsiteX109" fmla="*/ 5979671 w 6127519"/>
              <a:gd name="connsiteY109" fmla="*/ 6858000 h 6858000"/>
              <a:gd name="connsiteX110" fmla="*/ 0 w 6127519"/>
              <a:gd name="connsiteY110" fmla="*/ 6858000 h 6858000"/>
              <a:gd name="connsiteX111" fmla="*/ 0 w 6127519"/>
              <a:gd name="connsiteY111"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4949 w 6127519"/>
              <a:gd name="connsiteY31" fmla="*/ 2236160 h 6858000"/>
              <a:gd name="connsiteX32" fmla="*/ 5250104 w 6127519"/>
              <a:gd name="connsiteY32" fmla="*/ 2249166 h 6858000"/>
              <a:gd name="connsiteX33" fmla="*/ 5251214 w 6127519"/>
              <a:gd name="connsiteY33" fmla="*/ 2250944 h 6858000"/>
              <a:gd name="connsiteX34" fmla="*/ 5250644 w 6127519"/>
              <a:gd name="connsiteY34" fmla="*/ 2266619 h 6858000"/>
              <a:gd name="connsiteX35" fmla="*/ 5293877 w 6127519"/>
              <a:gd name="connsiteY35" fmla="*/ 2368649 h 6858000"/>
              <a:gd name="connsiteX36" fmla="*/ 5311338 w 6127519"/>
              <a:gd name="connsiteY36" fmla="*/ 2404034 h 6858000"/>
              <a:gd name="connsiteX37" fmla="*/ 5338366 w 6127519"/>
              <a:gd name="connsiteY37" fmla="*/ 2465052 h 6858000"/>
              <a:gd name="connsiteX38" fmla="*/ 5371263 w 6127519"/>
              <a:gd name="connsiteY38" fmla="*/ 2586413 h 6858000"/>
              <a:gd name="connsiteX39" fmla="*/ 5407503 w 6127519"/>
              <a:gd name="connsiteY39" fmla="*/ 2786290 h 6858000"/>
              <a:gd name="connsiteX40" fmla="*/ 5407356 w 6127519"/>
              <a:gd name="connsiteY40" fmla="*/ 2787545 h 6858000"/>
              <a:gd name="connsiteX41" fmla="*/ 5457023 w 6127519"/>
              <a:gd name="connsiteY41" fmla="*/ 2858292 h 6858000"/>
              <a:gd name="connsiteX42" fmla="*/ 5479298 w 6127519"/>
              <a:gd name="connsiteY42" fmla="*/ 2947791 h 6858000"/>
              <a:gd name="connsiteX43" fmla="*/ 5481770 w 6127519"/>
              <a:gd name="connsiteY43" fmla="*/ 2951352 h 6858000"/>
              <a:gd name="connsiteX44" fmla="*/ 5482415 w 6127519"/>
              <a:gd name="connsiteY44" fmla="*/ 3004079 h 6858000"/>
              <a:gd name="connsiteX45" fmla="*/ 5503944 w 6127519"/>
              <a:gd name="connsiteY45" fmla="*/ 3123335 h 6858000"/>
              <a:gd name="connsiteX46" fmla="*/ 5516007 w 6127519"/>
              <a:gd name="connsiteY46" fmla="*/ 3258473 h 6858000"/>
              <a:gd name="connsiteX47" fmla="*/ 5589758 w 6127519"/>
              <a:gd name="connsiteY47" fmla="*/ 3453699 h 6858000"/>
              <a:gd name="connsiteX48" fmla="*/ 5596144 w 6127519"/>
              <a:gd name="connsiteY48" fmla="*/ 3534624 h 6858000"/>
              <a:gd name="connsiteX49" fmla="*/ 5597750 w 6127519"/>
              <a:gd name="connsiteY49" fmla="*/ 3534129 h 6858000"/>
              <a:gd name="connsiteX50" fmla="*/ 5599700 w 6127519"/>
              <a:gd name="connsiteY50" fmla="*/ 3547221 h 6858000"/>
              <a:gd name="connsiteX51" fmla="*/ 5615031 w 6127519"/>
              <a:gd name="connsiteY51" fmla="*/ 3557482 h 6858000"/>
              <a:gd name="connsiteX52" fmla="*/ 5618377 w 6127519"/>
              <a:gd name="connsiteY52" fmla="*/ 3588431 h 6858000"/>
              <a:gd name="connsiteX53" fmla="*/ 5612155 w 6127519"/>
              <a:gd name="connsiteY53" fmla="*/ 3589869 h 6858000"/>
              <a:gd name="connsiteX54" fmla="*/ 5620843 w 6127519"/>
              <a:gd name="connsiteY54" fmla="*/ 3606745 h 6858000"/>
              <a:gd name="connsiteX55" fmla="*/ 5655472 w 6127519"/>
              <a:gd name="connsiteY55" fmla="*/ 3678877 h 6858000"/>
              <a:gd name="connsiteX56" fmla="*/ 5683015 w 6127519"/>
              <a:gd name="connsiteY56" fmla="*/ 3762025 h 6858000"/>
              <a:gd name="connsiteX57" fmla="*/ 5696643 w 6127519"/>
              <a:gd name="connsiteY57" fmla="*/ 3773888 h 6858000"/>
              <a:gd name="connsiteX58" fmla="*/ 5707995 w 6127519"/>
              <a:gd name="connsiteY58" fmla="*/ 3781685 h 6858000"/>
              <a:gd name="connsiteX59" fmla="*/ 5768491 w 6127519"/>
              <a:gd name="connsiteY59" fmla="*/ 3914399 h 6858000"/>
              <a:gd name="connsiteX60" fmla="*/ 5793123 w 6127519"/>
              <a:gd name="connsiteY60" fmla="*/ 3969952 h 6858000"/>
              <a:gd name="connsiteX61" fmla="*/ 5808321 w 6127519"/>
              <a:gd name="connsiteY61" fmla="*/ 3988153 h 6858000"/>
              <a:gd name="connsiteX62" fmla="*/ 5825621 w 6127519"/>
              <a:gd name="connsiteY62" fmla="*/ 4015525 h 6858000"/>
              <a:gd name="connsiteX63" fmla="*/ 5860672 w 6127519"/>
              <a:gd name="connsiteY63" fmla="*/ 4061579 h 6858000"/>
              <a:gd name="connsiteX64" fmla="*/ 5872173 w 6127519"/>
              <a:gd name="connsiteY64" fmla="*/ 4088497 h 6858000"/>
              <a:gd name="connsiteX65" fmla="*/ 5894095 w 6127519"/>
              <a:gd name="connsiteY65" fmla="*/ 4128857 h 6858000"/>
              <a:gd name="connsiteX66" fmla="*/ 5903513 w 6127519"/>
              <a:gd name="connsiteY66" fmla="*/ 4187661 h 6858000"/>
              <a:gd name="connsiteX67" fmla="*/ 5917114 w 6127519"/>
              <a:gd name="connsiteY67" fmla="*/ 4213096 h 6858000"/>
              <a:gd name="connsiteX68" fmla="*/ 5924233 w 6127519"/>
              <a:gd name="connsiteY68" fmla="*/ 4242060 h 6858000"/>
              <a:gd name="connsiteX69" fmla="*/ 5928910 w 6127519"/>
              <a:gd name="connsiteY69" fmla="*/ 4300973 h 6858000"/>
              <a:gd name="connsiteX70" fmla="*/ 5939320 w 6127519"/>
              <a:gd name="connsiteY70" fmla="*/ 4340435 h 6858000"/>
              <a:gd name="connsiteX71" fmla="*/ 5946705 w 6127519"/>
              <a:gd name="connsiteY71" fmla="*/ 4428051 h 6858000"/>
              <a:gd name="connsiteX72" fmla="*/ 5949261 w 6127519"/>
              <a:gd name="connsiteY72" fmla="*/ 4449185 h 6858000"/>
              <a:gd name="connsiteX73" fmla="*/ 5968960 w 6127519"/>
              <a:gd name="connsiteY73" fmla="*/ 4482655 h 6858000"/>
              <a:gd name="connsiteX74" fmla="*/ 5980106 w 6127519"/>
              <a:gd name="connsiteY74" fmla="*/ 4585087 h 6858000"/>
              <a:gd name="connsiteX75" fmla="*/ 5998138 w 6127519"/>
              <a:gd name="connsiteY75" fmla="*/ 4697518 h 6858000"/>
              <a:gd name="connsiteX76" fmla="*/ 6007819 w 6127519"/>
              <a:gd name="connsiteY76" fmla="*/ 4858148 h 6858000"/>
              <a:gd name="connsiteX77" fmla="*/ 6007749 w 6127519"/>
              <a:gd name="connsiteY77" fmla="*/ 4964715 h 6858000"/>
              <a:gd name="connsiteX78" fmla="*/ 6005269 w 6127519"/>
              <a:gd name="connsiteY78" fmla="*/ 5150567 h 6858000"/>
              <a:gd name="connsiteX79" fmla="*/ 6001127 w 6127519"/>
              <a:gd name="connsiteY79" fmla="*/ 5164609 h 6858000"/>
              <a:gd name="connsiteX80" fmla="*/ 5998514 w 6127519"/>
              <a:gd name="connsiteY80" fmla="*/ 5189673 h 6858000"/>
              <a:gd name="connsiteX81" fmla="*/ 6018409 w 6127519"/>
              <a:gd name="connsiteY81" fmla="*/ 5227157 h 6858000"/>
              <a:gd name="connsiteX82" fmla="*/ 6036748 w 6127519"/>
              <a:gd name="connsiteY82" fmla="*/ 5322752 h 6858000"/>
              <a:gd name="connsiteX83" fmla="*/ 6036943 w 6127519"/>
              <a:gd name="connsiteY83" fmla="*/ 5329480 h 6858000"/>
              <a:gd name="connsiteX84" fmla="*/ 6037677 w 6127519"/>
              <a:gd name="connsiteY84" fmla="*/ 5354807 h 6858000"/>
              <a:gd name="connsiteX85" fmla="*/ 6039728 w 6127519"/>
              <a:gd name="connsiteY85" fmla="*/ 5359416 h 6858000"/>
              <a:gd name="connsiteX86" fmla="*/ 6053435 w 6127519"/>
              <a:gd name="connsiteY86" fmla="*/ 5387547 h 6858000"/>
              <a:gd name="connsiteX87" fmla="*/ 6065933 w 6127519"/>
              <a:gd name="connsiteY87" fmla="*/ 5443002 h 6858000"/>
              <a:gd name="connsiteX88" fmla="*/ 6068640 w 6127519"/>
              <a:gd name="connsiteY88" fmla="*/ 5474503 h 6858000"/>
              <a:gd name="connsiteX89" fmla="*/ 6080922 w 6127519"/>
              <a:gd name="connsiteY89" fmla="*/ 5561070 h 6858000"/>
              <a:gd name="connsiteX90" fmla="*/ 6096949 w 6127519"/>
              <a:gd name="connsiteY90" fmla="*/ 5648179 h 6858000"/>
              <a:gd name="connsiteX91" fmla="*/ 6125703 w 6127519"/>
              <a:gd name="connsiteY91" fmla="*/ 5692894 h 6858000"/>
              <a:gd name="connsiteX92" fmla="*/ 6121353 w 6127519"/>
              <a:gd name="connsiteY92" fmla="*/ 5721725 h 6858000"/>
              <a:gd name="connsiteX93" fmla="*/ 6121607 w 6127519"/>
              <a:gd name="connsiteY93" fmla="*/ 5721959 h 6858000"/>
              <a:gd name="connsiteX94" fmla="*/ 6127024 w 6127519"/>
              <a:gd name="connsiteY94" fmla="*/ 5786902 h 6858000"/>
              <a:gd name="connsiteX95" fmla="*/ 6127519 w 6127519"/>
              <a:gd name="connsiteY95" fmla="*/ 5865775 h 6858000"/>
              <a:gd name="connsiteX96" fmla="*/ 6119217 w 6127519"/>
              <a:gd name="connsiteY96" fmla="*/ 5888542 h 6858000"/>
              <a:gd name="connsiteX97" fmla="*/ 6102493 w 6127519"/>
              <a:gd name="connsiteY97" fmla="*/ 5928602 h 6858000"/>
              <a:gd name="connsiteX98" fmla="*/ 6056863 w 6127519"/>
              <a:gd name="connsiteY98" fmla="*/ 6000643 h 6858000"/>
              <a:gd name="connsiteX99" fmla="*/ 6045436 w 6127519"/>
              <a:gd name="connsiteY99" fmla="*/ 6124480 h 6858000"/>
              <a:gd name="connsiteX100" fmla="*/ 6030489 w 6127519"/>
              <a:gd name="connsiteY100" fmla="*/ 6317666 h 6858000"/>
              <a:gd name="connsiteX101" fmla="*/ 6007492 w 6127519"/>
              <a:gd name="connsiteY101" fmla="*/ 6440818 h 6858000"/>
              <a:gd name="connsiteX102" fmla="*/ 6009467 w 6127519"/>
              <a:gd name="connsiteY102" fmla="*/ 6487076 h 6858000"/>
              <a:gd name="connsiteX103" fmla="*/ 5995064 w 6127519"/>
              <a:gd name="connsiteY103" fmla="*/ 6540791 h 6858000"/>
              <a:gd name="connsiteX104" fmla="*/ 6004510 w 6127519"/>
              <a:gd name="connsiteY104" fmla="*/ 6599256 h 6858000"/>
              <a:gd name="connsiteX105" fmla="*/ 5986207 w 6127519"/>
              <a:gd name="connsiteY105" fmla="*/ 6695855 h 6858000"/>
              <a:gd name="connsiteX106" fmla="*/ 5979428 w 6127519"/>
              <a:gd name="connsiteY106" fmla="*/ 6754678 h 6858000"/>
              <a:gd name="connsiteX107" fmla="*/ 5983398 w 6127519"/>
              <a:gd name="connsiteY107" fmla="*/ 6778641 h 6858000"/>
              <a:gd name="connsiteX108" fmla="*/ 5984543 w 6127519"/>
              <a:gd name="connsiteY108" fmla="*/ 6811016 h 6858000"/>
              <a:gd name="connsiteX109" fmla="*/ 5979671 w 6127519"/>
              <a:gd name="connsiteY109" fmla="*/ 6858000 h 6858000"/>
              <a:gd name="connsiteX110" fmla="*/ 0 w 6127519"/>
              <a:gd name="connsiteY110" fmla="*/ 6858000 h 6858000"/>
              <a:gd name="connsiteX111" fmla="*/ 0 w 6127519"/>
              <a:gd name="connsiteY111"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64303 w 6127519"/>
              <a:gd name="connsiteY30" fmla="*/ 2225157 h 6858000"/>
              <a:gd name="connsiteX31" fmla="*/ 5250104 w 6127519"/>
              <a:gd name="connsiteY31" fmla="*/ 2249166 h 6858000"/>
              <a:gd name="connsiteX32" fmla="*/ 5251214 w 6127519"/>
              <a:gd name="connsiteY32" fmla="*/ 2250944 h 6858000"/>
              <a:gd name="connsiteX33" fmla="*/ 5250644 w 6127519"/>
              <a:gd name="connsiteY33" fmla="*/ 2266619 h 6858000"/>
              <a:gd name="connsiteX34" fmla="*/ 5293877 w 6127519"/>
              <a:gd name="connsiteY34" fmla="*/ 2368649 h 6858000"/>
              <a:gd name="connsiteX35" fmla="*/ 5311338 w 6127519"/>
              <a:gd name="connsiteY35" fmla="*/ 2404034 h 6858000"/>
              <a:gd name="connsiteX36" fmla="*/ 5338366 w 6127519"/>
              <a:gd name="connsiteY36" fmla="*/ 2465052 h 6858000"/>
              <a:gd name="connsiteX37" fmla="*/ 5371263 w 6127519"/>
              <a:gd name="connsiteY37" fmla="*/ 2586413 h 6858000"/>
              <a:gd name="connsiteX38" fmla="*/ 5407503 w 6127519"/>
              <a:gd name="connsiteY38" fmla="*/ 2786290 h 6858000"/>
              <a:gd name="connsiteX39" fmla="*/ 5407356 w 6127519"/>
              <a:gd name="connsiteY39" fmla="*/ 2787545 h 6858000"/>
              <a:gd name="connsiteX40" fmla="*/ 5457023 w 6127519"/>
              <a:gd name="connsiteY40" fmla="*/ 2858292 h 6858000"/>
              <a:gd name="connsiteX41" fmla="*/ 5479298 w 6127519"/>
              <a:gd name="connsiteY41" fmla="*/ 2947791 h 6858000"/>
              <a:gd name="connsiteX42" fmla="*/ 5481770 w 6127519"/>
              <a:gd name="connsiteY42" fmla="*/ 2951352 h 6858000"/>
              <a:gd name="connsiteX43" fmla="*/ 5482415 w 6127519"/>
              <a:gd name="connsiteY43" fmla="*/ 3004079 h 6858000"/>
              <a:gd name="connsiteX44" fmla="*/ 5503944 w 6127519"/>
              <a:gd name="connsiteY44" fmla="*/ 3123335 h 6858000"/>
              <a:gd name="connsiteX45" fmla="*/ 5516007 w 6127519"/>
              <a:gd name="connsiteY45" fmla="*/ 3258473 h 6858000"/>
              <a:gd name="connsiteX46" fmla="*/ 5589758 w 6127519"/>
              <a:gd name="connsiteY46" fmla="*/ 3453699 h 6858000"/>
              <a:gd name="connsiteX47" fmla="*/ 5596144 w 6127519"/>
              <a:gd name="connsiteY47" fmla="*/ 3534624 h 6858000"/>
              <a:gd name="connsiteX48" fmla="*/ 5597750 w 6127519"/>
              <a:gd name="connsiteY48" fmla="*/ 3534129 h 6858000"/>
              <a:gd name="connsiteX49" fmla="*/ 5599700 w 6127519"/>
              <a:gd name="connsiteY49" fmla="*/ 3547221 h 6858000"/>
              <a:gd name="connsiteX50" fmla="*/ 5615031 w 6127519"/>
              <a:gd name="connsiteY50" fmla="*/ 3557482 h 6858000"/>
              <a:gd name="connsiteX51" fmla="*/ 5618377 w 6127519"/>
              <a:gd name="connsiteY51" fmla="*/ 3588431 h 6858000"/>
              <a:gd name="connsiteX52" fmla="*/ 5612155 w 6127519"/>
              <a:gd name="connsiteY52" fmla="*/ 3589869 h 6858000"/>
              <a:gd name="connsiteX53" fmla="*/ 5620843 w 6127519"/>
              <a:gd name="connsiteY53" fmla="*/ 3606745 h 6858000"/>
              <a:gd name="connsiteX54" fmla="*/ 5655472 w 6127519"/>
              <a:gd name="connsiteY54" fmla="*/ 3678877 h 6858000"/>
              <a:gd name="connsiteX55" fmla="*/ 5683015 w 6127519"/>
              <a:gd name="connsiteY55" fmla="*/ 3762025 h 6858000"/>
              <a:gd name="connsiteX56" fmla="*/ 5696643 w 6127519"/>
              <a:gd name="connsiteY56" fmla="*/ 3773888 h 6858000"/>
              <a:gd name="connsiteX57" fmla="*/ 5707995 w 6127519"/>
              <a:gd name="connsiteY57" fmla="*/ 3781685 h 6858000"/>
              <a:gd name="connsiteX58" fmla="*/ 5768491 w 6127519"/>
              <a:gd name="connsiteY58" fmla="*/ 3914399 h 6858000"/>
              <a:gd name="connsiteX59" fmla="*/ 5793123 w 6127519"/>
              <a:gd name="connsiteY59" fmla="*/ 3969952 h 6858000"/>
              <a:gd name="connsiteX60" fmla="*/ 5808321 w 6127519"/>
              <a:gd name="connsiteY60" fmla="*/ 3988153 h 6858000"/>
              <a:gd name="connsiteX61" fmla="*/ 5825621 w 6127519"/>
              <a:gd name="connsiteY61" fmla="*/ 4015525 h 6858000"/>
              <a:gd name="connsiteX62" fmla="*/ 5860672 w 6127519"/>
              <a:gd name="connsiteY62" fmla="*/ 4061579 h 6858000"/>
              <a:gd name="connsiteX63" fmla="*/ 5872173 w 6127519"/>
              <a:gd name="connsiteY63" fmla="*/ 4088497 h 6858000"/>
              <a:gd name="connsiteX64" fmla="*/ 5894095 w 6127519"/>
              <a:gd name="connsiteY64" fmla="*/ 4128857 h 6858000"/>
              <a:gd name="connsiteX65" fmla="*/ 5903513 w 6127519"/>
              <a:gd name="connsiteY65" fmla="*/ 4187661 h 6858000"/>
              <a:gd name="connsiteX66" fmla="*/ 5917114 w 6127519"/>
              <a:gd name="connsiteY66" fmla="*/ 4213096 h 6858000"/>
              <a:gd name="connsiteX67" fmla="*/ 5924233 w 6127519"/>
              <a:gd name="connsiteY67" fmla="*/ 4242060 h 6858000"/>
              <a:gd name="connsiteX68" fmla="*/ 5928910 w 6127519"/>
              <a:gd name="connsiteY68" fmla="*/ 4300973 h 6858000"/>
              <a:gd name="connsiteX69" fmla="*/ 5939320 w 6127519"/>
              <a:gd name="connsiteY69" fmla="*/ 4340435 h 6858000"/>
              <a:gd name="connsiteX70" fmla="*/ 5946705 w 6127519"/>
              <a:gd name="connsiteY70" fmla="*/ 4428051 h 6858000"/>
              <a:gd name="connsiteX71" fmla="*/ 5949261 w 6127519"/>
              <a:gd name="connsiteY71" fmla="*/ 4449185 h 6858000"/>
              <a:gd name="connsiteX72" fmla="*/ 5968960 w 6127519"/>
              <a:gd name="connsiteY72" fmla="*/ 4482655 h 6858000"/>
              <a:gd name="connsiteX73" fmla="*/ 5980106 w 6127519"/>
              <a:gd name="connsiteY73" fmla="*/ 4585087 h 6858000"/>
              <a:gd name="connsiteX74" fmla="*/ 5998138 w 6127519"/>
              <a:gd name="connsiteY74" fmla="*/ 4697518 h 6858000"/>
              <a:gd name="connsiteX75" fmla="*/ 6007819 w 6127519"/>
              <a:gd name="connsiteY75" fmla="*/ 4858148 h 6858000"/>
              <a:gd name="connsiteX76" fmla="*/ 6007749 w 6127519"/>
              <a:gd name="connsiteY76" fmla="*/ 4964715 h 6858000"/>
              <a:gd name="connsiteX77" fmla="*/ 6005269 w 6127519"/>
              <a:gd name="connsiteY77" fmla="*/ 5150567 h 6858000"/>
              <a:gd name="connsiteX78" fmla="*/ 6001127 w 6127519"/>
              <a:gd name="connsiteY78" fmla="*/ 5164609 h 6858000"/>
              <a:gd name="connsiteX79" fmla="*/ 5998514 w 6127519"/>
              <a:gd name="connsiteY79" fmla="*/ 5189673 h 6858000"/>
              <a:gd name="connsiteX80" fmla="*/ 6018409 w 6127519"/>
              <a:gd name="connsiteY80" fmla="*/ 5227157 h 6858000"/>
              <a:gd name="connsiteX81" fmla="*/ 6036748 w 6127519"/>
              <a:gd name="connsiteY81" fmla="*/ 5322752 h 6858000"/>
              <a:gd name="connsiteX82" fmla="*/ 6036943 w 6127519"/>
              <a:gd name="connsiteY82" fmla="*/ 5329480 h 6858000"/>
              <a:gd name="connsiteX83" fmla="*/ 6037677 w 6127519"/>
              <a:gd name="connsiteY83" fmla="*/ 5354807 h 6858000"/>
              <a:gd name="connsiteX84" fmla="*/ 6039728 w 6127519"/>
              <a:gd name="connsiteY84" fmla="*/ 5359416 h 6858000"/>
              <a:gd name="connsiteX85" fmla="*/ 6053435 w 6127519"/>
              <a:gd name="connsiteY85" fmla="*/ 5387547 h 6858000"/>
              <a:gd name="connsiteX86" fmla="*/ 6065933 w 6127519"/>
              <a:gd name="connsiteY86" fmla="*/ 5443002 h 6858000"/>
              <a:gd name="connsiteX87" fmla="*/ 6068640 w 6127519"/>
              <a:gd name="connsiteY87" fmla="*/ 5474503 h 6858000"/>
              <a:gd name="connsiteX88" fmla="*/ 6080922 w 6127519"/>
              <a:gd name="connsiteY88" fmla="*/ 5561070 h 6858000"/>
              <a:gd name="connsiteX89" fmla="*/ 6096949 w 6127519"/>
              <a:gd name="connsiteY89" fmla="*/ 5648179 h 6858000"/>
              <a:gd name="connsiteX90" fmla="*/ 6125703 w 6127519"/>
              <a:gd name="connsiteY90" fmla="*/ 5692894 h 6858000"/>
              <a:gd name="connsiteX91" fmla="*/ 6121353 w 6127519"/>
              <a:gd name="connsiteY91" fmla="*/ 5721725 h 6858000"/>
              <a:gd name="connsiteX92" fmla="*/ 6121607 w 6127519"/>
              <a:gd name="connsiteY92" fmla="*/ 5721959 h 6858000"/>
              <a:gd name="connsiteX93" fmla="*/ 6127024 w 6127519"/>
              <a:gd name="connsiteY93" fmla="*/ 5786902 h 6858000"/>
              <a:gd name="connsiteX94" fmla="*/ 6127519 w 6127519"/>
              <a:gd name="connsiteY94" fmla="*/ 5865775 h 6858000"/>
              <a:gd name="connsiteX95" fmla="*/ 6119217 w 6127519"/>
              <a:gd name="connsiteY95" fmla="*/ 5888542 h 6858000"/>
              <a:gd name="connsiteX96" fmla="*/ 6102493 w 6127519"/>
              <a:gd name="connsiteY96" fmla="*/ 5928602 h 6858000"/>
              <a:gd name="connsiteX97" fmla="*/ 6056863 w 6127519"/>
              <a:gd name="connsiteY97" fmla="*/ 6000643 h 6858000"/>
              <a:gd name="connsiteX98" fmla="*/ 6045436 w 6127519"/>
              <a:gd name="connsiteY98" fmla="*/ 6124480 h 6858000"/>
              <a:gd name="connsiteX99" fmla="*/ 6030489 w 6127519"/>
              <a:gd name="connsiteY99" fmla="*/ 6317666 h 6858000"/>
              <a:gd name="connsiteX100" fmla="*/ 6007492 w 6127519"/>
              <a:gd name="connsiteY100" fmla="*/ 6440818 h 6858000"/>
              <a:gd name="connsiteX101" fmla="*/ 6009467 w 6127519"/>
              <a:gd name="connsiteY101" fmla="*/ 6487076 h 6858000"/>
              <a:gd name="connsiteX102" fmla="*/ 5995064 w 6127519"/>
              <a:gd name="connsiteY102" fmla="*/ 6540791 h 6858000"/>
              <a:gd name="connsiteX103" fmla="*/ 6004510 w 6127519"/>
              <a:gd name="connsiteY103" fmla="*/ 6599256 h 6858000"/>
              <a:gd name="connsiteX104" fmla="*/ 5986207 w 6127519"/>
              <a:gd name="connsiteY104" fmla="*/ 6695855 h 6858000"/>
              <a:gd name="connsiteX105" fmla="*/ 5979428 w 6127519"/>
              <a:gd name="connsiteY105" fmla="*/ 6754678 h 6858000"/>
              <a:gd name="connsiteX106" fmla="*/ 5983398 w 6127519"/>
              <a:gd name="connsiteY106" fmla="*/ 6778641 h 6858000"/>
              <a:gd name="connsiteX107" fmla="*/ 5984543 w 6127519"/>
              <a:gd name="connsiteY107" fmla="*/ 6811016 h 6858000"/>
              <a:gd name="connsiteX108" fmla="*/ 5979671 w 6127519"/>
              <a:gd name="connsiteY108" fmla="*/ 6858000 h 6858000"/>
              <a:gd name="connsiteX109" fmla="*/ 0 w 6127519"/>
              <a:gd name="connsiteY109" fmla="*/ 6858000 h 6858000"/>
              <a:gd name="connsiteX110" fmla="*/ 0 w 6127519"/>
              <a:gd name="connsiteY110"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207370 w 6127519"/>
              <a:gd name="connsiteY18" fmla="*/ 1138097 h 6858000"/>
              <a:gd name="connsiteX19" fmla="*/ 5189234 w 6127519"/>
              <a:gd name="connsiteY19" fmla="*/ 1193495 h 6858000"/>
              <a:gd name="connsiteX20" fmla="*/ 5202769 w 6127519"/>
              <a:gd name="connsiteY20" fmla="*/ 1269450 h 6858000"/>
              <a:gd name="connsiteX21" fmla="*/ 5225968 w 6127519"/>
              <a:gd name="connsiteY21" fmla="*/ 1357994 h 6858000"/>
              <a:gd name="connsiteX22" fmla="*/ 5233819 w 6127519"/>
              <a:gd name="connsiteY22" fmla="*/ 1380922 h 6858000"/>
              <a:gd name="connsiteX23" fmla="*/ 5237226 w 6127519"/>
              <a:gd name="connsiteY23" fmla="*/ 1441327 h 6858000"/>
              <a:gd name="connsiteX24" fmla="*/ 5255653 w 6127519"/>
              <a:gd name="connsiteY24" fmla="*/ 1524712 h 6858000"/>
              <a:gd name="connsiteX25" fmla="*/ 5263491 w 6127519"/>
              <a:gd name="connsiteY25" fmla="*/ 1642938 h 6858000"/>
              <a:gd name="connsiteX26" fmla="*/ 5261314 w 6127519"/>
              <a:gd name="connsiteY26" fmla="*/ 1689177 h 6858000"/>
              <a:gd name="connsiteX27" fmla="*/ 5259788 w 6127519"/>
              <a:gd name="connsiteY27" fmla="*/ 1768516 h 6858000"/>
              <a:gd name="connsiteX28" fmla="*/ 5255696 w 6127519"/>
              <a:gd name="connsiteY28" fmla="*/ 1953770 h 6858000"/>
              <a:gd name="connsiteX29" fmla="*/ 5252592 w 6127519"/>
              <a:gd name="connsiteY29" fmla="*/ 2092210 h 6858000"/>
              <a:gd name="connsiteX30" fmla="*/ 5250104 w 6127519"/>
              <a:gd name="connsiteY30" fmla="*/ 2249166 h 6858000"/>
              <a:gd name="connsiteX31" fmla="*/ 5251214 w 6127519"/>
              <a:gd name="connsiteY31" fmla="*/ 2250944 h 6858000"/>
              <a:gd name="connsiteX32" fmla="*/ 5250644 w 6127519"/>
              <a:gd name="connsiteY32" fmla="*/ 2266619 h 6858000"/>
              <a:gd name="connsiteX33" fmla="*/ 5293877 w 6127519"/>
              <a:gd name="connsiteY33" fmla="*/ 2368649 h 6858000"/>
              <a:gd name="connsiteX34" fmla="*/ 5311338 w 6127519"/>
              <a:gd name="connsiteY34" fmla="*/ 2404034 h 6858000"/>
              <a:gd name="connsiteX35" fmla="*/ 5338366 w 6127519"/>
              <a:gd name="connsiteY35" fmla="*/ 2465052 h 6858000"/>
              <a:gd name="connsiteX36" fmla="*/ 5371263 w 6127519"/>
              <a:gd name="connsiteY36" fmla="*/ 2586413 h 6858000"/>
              <a:gd name="connsiteX37" fmla="*/ 5407503 w 6127519"/>
              <a:gd name="connsiteY37" fmla="*/ 2786290 h 6858000"/>
              <a:gd name="connsiteX38" fmla="*/ 5407356 w 6127519"/>
              <a:gd name="connsiteY38" fmla="*/ 2787545 h 6858000"/>
              <a:gd name="connsiteX39" fmla="*/ 5457023 w 6127519"/>
              <a:gd name="connsiteY39" fmla="*/ 2858292 h 6858000"/>
              <a:gd name="connsiteX40" fmla="*/ 5479298 w 6127519"/>
              <a:gd name="connsiteY40" fmla="*/ 2947791 h 6858000"/>
              <a:gd name="connsiteX41" fmla="*/ 5481770 w 6127519"/>
              <a:gd name="connsiteY41" fmla="*/ 2951352 h 6858000"/>
              <a:gd name="connsiteX42" fmla="*/ 5482415 w 6127519"/>
              <a:gd name="connsiteY42" fmla="*/ 3004079 h 6858000"/>
              <a:gd name="connsiteX43" fmla="*/ 5503944 w 6127519"/>
              <a:gd name="connsiteY43" fmla="*/ 3123335 h 6858000"/>
              <a:gd name="connsiteX44" fmla="*/ 5516007 w 6127519"/>
              <a:gd name="connsiteY44" fmla="*/ 3258473 h 6858000"/>
              <a:gd name="connsiteX45" fmla="*/ 5589758 w 6127519"/>
              <a:gd name="connsiteY45" fmla="*/ 3453699 h 6858000"/>
              <a:gd name="connsiteX46" fmla="*/ 5596144 w 6127519"/>
              <a:gd name="connsiteY46" fmla="*/ 3534624 h 6858000"/>
              <a:gd name="connsiteX47" fmla="*/ 5597750 w 6127519"/>
              <a:gd name="connsiteY47" fmla="*/ 3534129 h 6858000"/>
              <a:gd name="connsiteX48" fmla="*/ 5599700 w 6127519"/>
              <a:gd name="connsiteY48" fmla="*/ 3547221 h 6858000"/>
              <a:gd name="connsiteX49" fmla="*/ 5615031 w 6127519"/>
              <a:gd name="connsiteY49" fmla="*/ 3557482 h 6858000"/>
              <a:gd name="connsiteX50" fmla="*/ 5618377 w 6127519"/>
              <a:gd name="connsiteY50" fmla="*/ 3588431 h 6858000"/>
              <a:gd name="connsiteX51" fmla="*/ 5612155 w 6127519"/>
              <a:gd name="connsiteY51" fmla="*/ 3589869 h 6858000"/>
              <a:gd name="connsiteX52" fmla="*/ 5620843 w 6127519"/>
              <a:gd name="connsiteY52" fmla="*/ 3606745 h 6858000"/>
              <a:gd name="connsiteX53" fmla="*/ 5655472 w 6127519"/>
              <a:gd name="connsiteY53" fmla="*/ 3678877 h 6858000"/>
              <a:gd name="connsiteX54" fmla="*/ 5683015 w 6127519"/>
              <a:gd name="connsiteY54" fmla="*/ 3762025 h 6858000"/>
              <a:gd name="connsiteX55" fmla="*/ 5696643 w 6127519"/>
              <a:gd name="connsiteY55" fmla="*/ 3773888 h 6858000"/>
              <a:gd name="connsiteX56" fmla="*/ 5707995 w 6127519"/>
              <a:gd name="connsiteY56" fmla="*/ 3781685 h 6858000"/>
              <a:gd name="connsiteX57" fmla="*/ 5768491 w 6127519"/>
              <a:gd name="connsiteY57" fmla="*/ 3914399 h 6858000"/>
              <a:gd name="connsiteX58" fmla="*/ 5793123 w 6127519"/>
              <a:gd name="connsiteY58" fmla="*/ 3969952 h 6858000"/>
              <a:gd name="connsiteX59" fmla="*/ 5808321 w 6127519"/>
              <a:gd name="connsiteY59" fmla="*/ 3988153 h 6858000"/>
              <a:gd name="connsiteX60" fmla="*/ 5825621 w 6127519"/>
              <a:gd name="connsiteY60" fmla="*/ 4015525 h 6858000"/>
              <a:gd name="connsiteX61" fmla="*/ 5860672 w 6127519"/>
              <a:gd name="connsiteY61" fmla="*/ 4061579 h 6858000"/>
              <a:gd name="connsiteX62" fmla="*/ 5872173 w 6127519"/>
              <a:gd name="connsiteY62" fmla="*/ 4088497 h 6858000"/>
              <a:gd name="connsiteX63" fmla="*/ 5894095 w 6127519"/>
              <a:gd name="connsiteY63" fmla="*/ 4128857 h 6858000"/>
              <a:gd name="connsiteX64" fmla="*/ 5903513 w 6127519"/>
              <a:gd name="connsiteY64" fmla="*/ 4187661 h 6858000"/>
              <a:gd name="connsiteX65" fmla="*/ 5917114 w 6127519"/>
              <a:gd name="connsiteY65" fmla="*/ 4213096 h 6858000"/>
              <a:gd name="connsiteX66" fmla="*/ 5924233 w 6127519"/>
              <a:gd name="connsiteY66" fmla="*/ 4242060 h 6858000"/>
              <a:gd name="connsiteX67" fmla="*/ 5928910 w 6127519"/>
              <a:gd name="connsiteY67" fmla="*/ 4300973 h 6858000"/>
              <a:gd name="connsiteX68" fmla="*/ 5939320 w 6127519"/>
              <a:gd name="connsiteY68" fmla="*/ 4340435 h 6858000"/>
              <a:gd name="connsiteX69" fmla="*/ 5946705 w 6127519"/>
              <a:gd name="connsiteY69" fmla="*/ 4428051 h 6858000"/>
              <a:gd name="connsiteX70" fmla="*/ 5949261 w 6127519"/>
              <a:gd name="connsiteY70" fmla="*/ 4449185 h 6858000"/>
              <a:gd name="connsiteX71" fmla="*/ 5968960 w 6127519"/>
              <a:gd name="connsiteY71" fmla="*/ 4482655 h 6858000"/>
              <a:gd name="connsiteX72" fmla="*/ 5980106 w 6127519"/>
              <a:gd name="connsiteY72" fmla="*/ 4585087 h 6858000"/>
              <a:gd name="connsiteX73" fmla="*/ 5998138 w 6127519"/>
              <a:gd name="connsiteY73" fmla="*/ 4697518 h 6858000"/>
              <a:gd name="connsiteX74" fmla="*/ 6007819 w 6127519"/>
              <a:gd name="connsiteY74" fmla="*/ 4858148 h 6858000"/>
              <a:gd name="connsiteX75" fmla="*/ 6007749 w 6127519"/>
              <a:gd name="connsiteY75" fmla="*/ 4964715 h 6858000"/>
              <a:gd name="connsiteX76" fmla="*/ 6005269 w 6127519"/>
              <a:gd name="connsiteY76" fmla="*/ 5150567 h 6858000"/>
              <a:gd name="connsiteX77" fmla="*/ 6001127 w 6127519"/>
              <a:gd name="connsiteY77" fmla="*/ 5164609 h 6858000"/>
              <a:gd name="connsiteX78" fmla="*/ 5998514 w 6127519"/>
              <a:gd name="connsiteY78" fmla="*/ 5189673 h 6858000"/>
              <a:gd name="connsiteX79" fmla="*/ 6018409 w 6127519"/>
              <a:gd name="connsiteY79" fmla="*/ 5227157 h 6858000"/>
              <a:gd name="connsiteX80" fmla="*/ 6036748 w 6127519"/>
              <a:gd name="connsiteY80" fmla="*/ 5322752 h 6858000"/>
              <a:gd name="connsiteX81" fmla="*/ 6036943 w 6127519"/>
              <a:gd name="connsiteY81" fmla="*/ 5329480 h 6858000"/>
              <a:gd name="connsiteX82" fmla="*/ 6037677 w 6127519"/>
              <a:gd name="connsiteY82" fmla="*/ 5354807 h 6858000"/>
              <a:gd name="connsiteX83" fmla="*/ 6039728 w 6127519"/>
              <a:gd name="connsiteY83" fmla="*/ 5359416 h 6858000"/>
              <a:gd name="connsiteX84" fmla="*/ 6053435 w 6127519"/>
              <a:gd name="connsiteY84" fmla="*/ 5387547 h 6858000"/>
              <a:gd name="connsiteX85" fmla="*/ 6065933 w 6127519"/>
              <a:gd name="connsiteY85" fmla="*/ 5443002 h 6858000"/>
              <a:gd name="connsiteX86" fmla="*/ 6068640 w 6127519"/>
              <a:gd name="connsiteY86" fmla="*/ 5474503 h 6858000"/>
              <a:gd name="connsiteX87" fmla="*/ 6080922 w 6127519"/>
              <a:gd name="connsiteY87" fmla="*/ 5561070 h 6858000"/>
              <a:gd name="connsiteX88" fmla="*/ 6096949 w 6127519"/>
              <a:gd name="connsiteY88" fmla="*/ 5648179 h 6858000"/>
              <a:gd name="connsiteX89" fmla="*/ 6125703 w 6127519"/>
              <a:gd name="connsiteY89" fmla="*/ 5692894 h 6858000"/>
              <a:gd name="connsiteX90" fmla="*/ 6121353 w 6127519"/>
              <a:gd name="connsiteY90" fmla="*/ 5721725 h 6858000"/>
              <a:gd name="connsiteX91" fmla="*/ 6121607 w 6127519"/>
              <a:gd name="connsiteY91" fmla="*/ 5721959 h 6858000"/>
              <a:gd name="connsiteX92" fmla="*/ 6127024 w 6127519"/>
              <a:gd name="connsiteY92" fmla="*/ 5786902 h 6858000"/>
              <a:gd name="connsiteX93" fmla="*/ 6127519 w 6127519"/>
              <a:gd name="connsiteY93" fmla="*/ 5865775 h 6858000"/>
              <a:gd name="connsiteX94" fmla="*/ 6119217 w 6127519"/>
              <a:gd name="connsiteY94" fmla="*/ 5888542 h 6858000"/>
              <a:gd name="connsiteX95" fmla="*/ 6102493 w 6127519"/>
              <a:gd name="connsiteY95" fmla="*/ 5928602 h 6858000"/>
              <a:gd name="connsiteX96" fmla="*/ 6056863 w 6127519"/>
              <a:gd name="connsiteY96" fmla="*/ 6000643 h 6858000"/>
              <a:gd name="connsiteX97" fmla="*/ 6045436 w 6127519"/>
              <a:gd name="connsiteY97" fmla="*/ 6124480 h 6858000"/>
              <a:gd name="connsiteX98" fmla="*/ 6030489 w 6127519"/>
              <a:gd name="connsiteY98" fmla="*/ 6317666 h 6858000"/>
              <a:gd name="connsiteX99" fmla="*/ 6007492 w 6127519"/>
              <a:gd name="connsiteY99" fmla="*/ 6440818 h 6858000"/>
              <a:gd name="connsiteX100" fmla="*/ 6009467 w 6127519"/>
              <a:gd name="connsiteY100" fmla="*/ 6487076 h 6858000"/>
              <a:gd name="connsiteX101" fmla="*/ 5995064 w 6127519"/>
              <a:gd name="connsiteY101" fmla="*/ 6540791 h 6858000"/>
              <a:gd name="connsiteX102" fmla="*/ 6004510 w 6127519"/>
              <a:gd name="connsiteY102" fmla="*/ 6599256 h 6858000"/>
              <a:gd name="connsiteX103" fmla="*/ 5986207 w 6127519"/>
              <a:gd name="connsiteY103" fmla="*/ 6695855 h 6858000"/>
              <a:gd name="connsiteX104" fmla="*/ 5979428 w 6127519"/>
              <a:gd name="connsiteY104" fmla="*/ 6754678 h 6858000"/>
              <a:gd name="connsiteX105" fmla="*/ 5983398 w 6127519"/>
              <a:gd name="connsiteY105" fmla="*/ 6778641 h 6858000"/>
              <a:gd name="connsiteX106" fmla="*/ 5984543 w 6127519"/>
              <a:gd name="connsiteY106" fmla="*/ 6811016 h 6858000"/>
              <a:gd name="connsiteX107" fmla="*/ 5979671 w 6127519"/>
              <a:gd name="connsiteY107" fmla="*/ 6858000 h 6858000"/>
              <a:gd name="connsiteX108" fmla="*/ 0 w 6127519"/>
              <a:gd name="connsiteY108" fmla="*/ 6858000 h 6858000"/>
              <a:gd name="connsiteX109" fmla="*/ 0 w 6127519"/>
              <a:gd name="connsiteY109"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10428 w 6127519"/>
              <a:gd name="connsiteY13" fmla="*/ 815772 h 6858000"/>
              <a:gd name="connsiteX14" fmla="*/ 5221088 w 6127519"/>
              <a:gd name="connsiteY14" fmla="*/ 860193 h 6858000"/>
              <a:gd name="connsiteX15" fmla="*/ 5230806 w 6127519"/>
              <a:gd name="connsiteY15" fmla="*/ 961354 h 6858000"/>
              <a:gd name="connsiteX16" fmla="*/ 5201018 w 6127519"/>
              <a:gd name="connsiteY16" fmla="*/ 1095027 h 6858000"/>
              <a:gd name="connsiteX17" fmla="*/ 5202153 w 6127519"/>
              <a:gd name="connsiteY17" fmla="*/ 1133224 h 6858000"/>
              <a:gd name="connsiteX18" fmla="*/ 5189234 w 6127519"/>
              <a:gd name="connsiteY18" fmla="*/ 1193495 h 6858000"/>
              <a:gd name="connsiteX19" fmla="*/ 5202769 w 6127519"/>
              <a:gd name="connsiteY19" fmla="*/ 1269450 h 6858000"/>
              <a:gd name="connsiteX20" fmla="*/ 5225968 w 6127519"/>
              <a:gd name="connsiteY20" fmla="*/ 1357994 h 6858000"/>
              <a:gd name="connsiteX21" fmla="*/ 5233819 w 6127519"/>
              <a:gd name="connsiteY21" fmla="*/ 1380922 h 6858000"/>
              <a:gd name="connsiteX22" fmla="*/ 5237226 w 6127519"/>
              <a:gd name="connsiteY22" fmla="*/ 1441327 h 6858000"/>
              <a:gd name="connsiteX23" fmla="*/ 5255653 w 6127519"/>
              <a:gd name="connsiteY23" fmla="*/ 1524712 h 6858000"/>
              <a:gd name="connsiteX24" fmla="*/ 5263491 w 6127519"/>
              <a:gd name="connsiteY24" fmla="*/ 1642938 h 6858000"/>
              <a:gd name="connsiteX25" fmla="*/ 5261314 w 6127519"/>
              <a:gd name="connsiteY25" fmla="*/ 1689177 h 6858000"/>
              <a:gd name="connsiteX26" fmla="*/ 5259788 w 6127519"/>
              <a:gd name="connsiteY26" fmla="*/ 1768516 h 6858000"/>
              <a:gd name="connsiteX27" fmla="*/ 5255696 w 6127519"/>
              <a:gd name="connsiteY27" fmla="*/ 1953770 h 6858000"/>
              <a:gd name="connsiteX28" fmla="*/ 5252592 w 6127519"/>
              <a:gd name="connsiteY28" fmla="*/ 2092210 h 6858000"/>
              <a:gd name="connsiteX29" fmla="*/ 5250104 w 6127519"/>
              <a:gd name="connsiteY29" fmla="*/ 2249166 h 6858000"/>
              <a:gd name="connsiteX30" fmla="*/ 5251214 w 6127519"/>
              <a:gd name="connsiteY30" fmla="*/ 2250944 h 6858000"/>
              <a:gd name="connsiteX31" fmla="*/ 5250644 w 6127519"/>
              <a:gd name="connsiteY31" fmla="*/ 2266619 h 6858000"/>
              <a:gd name="connsiteX32" fmla="*/ 5293877 w 6127519"/>
              <a:gd name="connsiteY32" fmla="*/ 2368649 h 6858000"/>
              <a:gd name="connsiteX33" fmla="*/ 5311338 w 6127519"/>
              <a:gd name="connsiteY33" fmla="*/ 2404034 h 6858000"/>
              <a:gd name="connsiteX34" fmla="*/ 5338366 w 6127519"/>
              <a:gd name="connsiteY34" fmla="*/ 2465052 h 6858000"/>
              <a:gd name="connsiteX35" fmla="*/ 5371263 w 6127519"/>
              <a:gd name="connsiteY35" fmla="*/ 2586413 h 6858000"/>
              <a:gd name="connsiteX36" fmla="*/ 5407503 w 6127519"/>
              <a:gd name="connsiteY36" fmla="*/ 2786290 h 6858000"/>
              <a:gd name="connsiteX37" fmla="*/ 5407356 w 6127519"/>
              <a:gd name="connsiteY37" fmla="*/ 2787545 h 6858000"/>
              <a:gd name="connsiteX38" fmla="*/ 5457023 w 6127519"/>
              <a:gd name="connsiteY38" fmla="*/ 2858292 h 6858000"/>
              <a:gd name="connsiteX39" fmla="*/ 5479298 w 6127519"/>
              <a:gd name="connsiteY39" fmla="*/ 2947791 h 6858000"/>
              <a:gd name="connsiteX40" fmla="*/ 5481770 w 6127519"/>
              <a:gd name="connsiteY40" fmla="*/ 2951352 h 6858000"/>
              <a:gd name="connsiteX41" fmla="*/ 5482415 w 6127519"/>
              <a:gd name="connsiteY41" fmla="*/ 3004079 h 6858000"/>
              <a:gd name="connsiteX42" fmla="*/ 5503944 w 6127519"/>
              <a:gd name="connsiteY42" fmla="*/ 3123335 h 6858000"/>
              <a:gd name="connsiteX43" fmla="*/ 5516007 w 6127519"/>
              <a:gd name="connsiteY43" fmla="*/ 3258473 h 6858000"/>
              <a:gd name="connsiteX44" fmla="*/ 5589758 w 6127519"/>
              <a:gd name="connsiteY44" fmla="*/ 3453699 h 6858000"/>
              <a:gd name="connsiteX45" fmla="*/ 5596144 w 6127519"/>
              <a:gd name="connsiteY45" fmla="*/ 3534624 h 6858000"/>
              <a:gd name="connsiteX46" fmla="*/ 5597750 w 6127519"/>
              <a:gd name="connsiteY46" fmla="*/ 3534129 h 6858000"/>
              <a:gd name="connsiteX47" fmla="*/ 5599700 w 6127519"/>
              <a:gd name="connsiteY47" fmla="*/ 3547221 h 6858000"/>
              <a:gd name="connsiteX48" fmla="*/ 5615031 w 6127519"/>
              <a:gd name="connsiteY48" fmla="*/ 3557482 h 6858000"/>
              <a:gd name="connsiteX49" fmla="*/ 5618377 w 6127519"/>
              <a:gd name="connsiteY49" fmla="*/ 3588431 h 6858000"/>
              <a:gd name="connsiteX50" fmla="*/ 5612155 w 6127519"/>
              <a:gd name="connsiteY50" fmla="*/ 3589869 h 6858000"/>
              <a:gd name="connsiteX51" fmla="*/ 5620843 w 6127519"/>
              <a:gd name="connsiteY51" fmla="*/ 3606745 h 6858000"/>
              <a:gd name="connsiteX52" fmla="*/ 5655472 w 6127519"/>
              <a:gd name="connsiteY52" fmla="*/ 3678877 h 6858000"/>
              <a:gd name="connsiteX53" fmla="*/ 5683015 w 6127519"/>
              <a:gd name="connsiteY53" fmla="*/ 3762025 h 6858000"/>
              <a:gd name="connsiteX54" fmla="*/ 5696643 w 6127519"/>
              <a:gd name="connsiteY54" fmla="*/ 3773888 h 6858000"/>
              <a:gd name="connsiteX55" fmla="*/ 5707995 w 6127519"/>
              <a:gd name="connsiteY55" fmla="*/ 3781685 h 6858000"/>
              <a:gd name="connsiteX56" fmla="*/ 5768491 w 6127519"/>
              <a:gd name="connsiteY56" fmla="*/ 3914399 h 6858000"/>
              <a:gd name="connsiteX57" fmla="*/ 5793123 w 6127519"/>
              <a:gd name="connsiteY57" fmla="*/ 3969952 h 6858000"/>
              <a:gd name="connsiteX58" fmla="*/ 5808321 w 6127519"/>
              <a:gd name="connsiteY58" fmla="*/ 3988153 h 6858000"/>
              <a:gd name="connsiteX59" fmla="*/ 5825621 w 6127519"/>
              <a:gd name="connsiteY59" fmla="*/ 4015525 h 6858000"/>
              <a:gd name="connsiteX60" fmla="*/ 5860672 w 6127519"/>
              <a:gd name="connsiteY60" fmla="*/ 4061579 h 6858000"/>
              <a:gd name="connsiteX61" fmla="*/ 5872173 w 6127519"/>
              <a:gd name="connsiteY61" fmla="*/ 4088497 h 6858000"/>
              <a:gd name="connsiteX62" fmla="*/ 5894095 w 6127519"/>
              <a:gd name="connsiteY62" fmla="*/ 4128857 h 6858000"/>
              <a:gd name="connsiteX63" fmla="*/ 5903513 w 6127519"/>
              <a:gd name="connsiteY63" fmla="*/ 4187661 h 6858000"/>
              <a:gd name="connsiteX64" fmla="*/ 5917114 w 6127519"/>
              <a:gd name="connsiteY64" fmla="*/ 4213096 h 6858000"/>
              <a:gd name="connsiteX65" fmla="*/ 5924233 w 6127519"/>
              <a:gd name="connsiteY65" fmla="*/ 4242060 h 6858000"/>
              <a:gd name="connsiteX66" fmla="*/ 5928910 w 6127519"/>
              <a:gd name="connsiteY66" fmla="*/ 4300973 h 6858000"/>
              <a:gd name="connsiteX67" fmla="*/ 5939320 w 6127519"/>
              <a:gd name="connsiteY67" fmla="*/ 4340435 h 6858000"/>
              <a:gd name="connsiteX68" fmla="*/ 5946705 w 6127519"/>
              <a:gd name="connsiteY68" fmla="*/ 4428051 h 6858000"/>
              <a:gd name="connsiteX69" fmla="*/ 5949261 w 6127519"/>
              <a:gd name="connsiteY69" fmla="*/ 4449185 h 6858000"/>
              <a:gd name="connsiteX70" fmla="*/ 5968960 w 6127519"/>
              <a:gd name="connsiteY70" fmla="*/ 4482655 h 6858000"/>
              <a:gd name="connsiteX71" fmla="*/ 5980106 w 6127519"/>
              <a:gd name="connsiteY71" fmla="*/ 4585087 h 6858000"/>
              <a:gd name="connsiteX72" fmla="*/ 5998138 w 6127519"/>
              <a:gd name="connsiteY72" fmla="*/ 4697518 h 6858000"/>
              <a:gd name="connsiteX73" fmla="*/ 6007819 w 6127519"/>
              <a:gd name="connsiteY73" fmla="*/ 4858148 h 6858000"/>
              <a:gd name="connsiteX74" fmla="*/ 6007749 w 6127519"/>
              <a:gd name="connsiteY74" fmla="*/ 4964715 h 6858000"/>
              <a:gd name="connsiteX75" fmla="*/ 6005269 w 6127519"/>
              <a:gd name="connsiteY75" fmla="*/ 5150567 h 6858000"/>
              <a:gd name="connsiteX76" fmla="*/ 6001127 w 6127519"/>
              <a:gd name="connsiteY76" fmla="*/ 5164609 h 6858000"/>
              <a:gd name="connsiteX77" fmla="*/ 5998514 w 6127519"/>
              <a:gd name="connsiteY77" fmla="*/ 5189673 h 6858000"/>
              <a:gd name="connsiteX78" fmla="*/ 6018409 w 6127519"/>
              <a:gd name="connsiteY78" fmla="*/ 5227157 h 6858000"/>
              <a:gd name="connsiteX79" fmla="*/ 6036748 w 6127519"/>
              <a:gd name="connsiteY79" fmla="*/ 5322752 h 6858000"/>
              <a:gd name="connsiteX80" fmla="*/ 6036943 w 6127519"/>
              <a:gd name="connsiteY80" fmla="*/ 5329480 h 6858000"/>
              <a:gd name="connsiteX81" fmla="*/ 6037677 w 6127519"/>
              <a:gd name="connsiteY81" fmla="*/ 5354807 h 6858000"/>
              <a:gd name="connsiteX82" fmla="*/ 6039728 w 6127519"/>
              <a:gd name="connsiteY82" fmla="*/ 5359416 h 6858000"/>
              <a:gd name="connsiteX83" fmla="*/ 6053435 w 6127519"/>
              <a:gd name="connsiteY83" fmla="*/ 5387547 h 6858000"/>
              <a:gd name="connsiteX84" fmla="*/ 6065933 w 6127519"/>
              <a:gd name="connsiteY84" fmla="*/ 5443002 h 6858000"/>
              <a:gd name="connsiteX85" fmla="*/ 6068640 w 6127519"/>
              <a:gd name="connsiteY85" fmla="*/ 5474503 h 6858000"/>
              <a:gd name="connsiteX86" fmla="*/ 6080922 w 6127519"/>
              <a:gd name="connsiteY86" fmla="*/ 5561070 h 6858000"/>
              <a:gd name="connsiteX87" fmla="*/ 6096949 w 6127519"/>
              <a:gd name="connsiteY87" fmla="*/ 5648179 h 6858000"/>
              <a:gd name="connsiteX88" fmla="*/ 6125703 w 6127519"/>
              <a:gd name="connsiteY88" fmla="*/ 5692894 h 6858000"/>
              <a:gd name="connsiteX89" fmla="*/ 6121353 w 6127519"/>
              <a:gd name="connsiteY89" fmla="*/ 5721725 h 6858000"/>
              <a:gd name="connsiteX90" fmla="*/ 6121607 w 6127519"/>
              <a:gd name="connsiteY90" fmla="*/ 5721959 h 6858000"/>
              <a:gd name="connsiteX91" fmla="*/ 6127024 w 6127519"/>
              <a:gd name="connsiteY91" fmla="*/ 5786902 h 6858000"/>
              <a:gd name="connsiteX92" fmla="*/ 6127519 w 6127519"/>
              <a:gd name="connsiteY92" fmla="*/ 5865775 h 6858000"/>
              <a:gd name="connsiteX93" fmla="*/ 6119217 w 6127519"/>
              <a:gd name="connsiteY93" fmla="*/ 5888542 h 6858000"/>
              <a:gd name="connsiteX94" fmla="*/ 6102493 w 6127519"/>
              <a:gd name="connsiteY94" fmla="*/ 5928602 h 6858000"/>
              <a:gd name="connsiteX95" fmla="*/ 6056863 w 6127519"/>
              <a:gd name="connsiteY95" fmla="*/ 6000643 h 6858000"/>
              <a:gd name="connsiteX96" fmla="*/ 6045436 w 6127519"/>
              <a:gd name="connsiteY96" fmla="*/ 6124480 h 6858000"/>
              <a:gd name="connsiteX97" fmla="*/ 6030489 w 6127519"/>
              <a:gd name="connsiteY97" fmla="*/ 6317666 h 6858000"/>
              <a:gd name="connsiteX98" fmla="*/ 6007492 w 6127519"/>
              <a:gd name="connsiteY98" fmla="*/ 6440818 h 6858000"/>
              <a:gd name="connsiteX99" fmla="*/ 6009467 w 6127519"/>
              <a:gd name="connsiteY99" fmla="*/ 6487076 h 6858000"/>
              <a:gd name="connsiteX100" fmla="*/ 5995064 w 6127519"/>
              <a:gd name="connsiteY100" fmla="*/ 6540791 h 6858000"/>
              <a:gd name="connsiteX101" fmla="*/ 6004510 w 6127519"/>
              <a:gd name="connsiteY101" fmla="*/ 6599256 h 6858000"/>
              <a:gd name="connsiteX102" fmla="*/ 5986207 w 6127519"/>
              <a:gd name="connsiteY102" fmla="*/ 6695855 h 6858000"/>
              <a:gd name="connsiteX103" fmla="*/ 5979428 w 6127519"/>
              <a:gd name="connsiteY103" fmla="*/ 6754678 h 6858000"/>
              <a:gd name="connsiteX104" fmla="*/ 5983398 w 6127519"/>
              <a:gd name="connsiteY104" fmla="*/ 6778641 h 6858000"/>
              <a:gd name="connsiteX105" fmla="*/ 5984543 w 6127519"/>
              <a:gd name="connsiteY105" fmla="*/ 6811016 h 6858000"/>
              <a:gd name="connsiteX106" fmla="*/ 5979671 w 6127519"/>
              <a:gd name="connsiteY106" fmla="*/ 6858000 h 6858000"/>
              <a:gd name="connsiteX107" fmla="*/ 0 w 6127519"/>
              <a:gd name="connsiteY107" fmla="*/ 6858000 h 6858000"/>
              <a:gd name="connsiteX108" fmla="*/ 0 w 6127519"/>
              <a:gd name="connsiteY108"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21088 w 6127519"/>
              <a:gd name="connsiteY13" fmla="*/ 860193 h 6858000"/>
              <a:gd name="connsiteX14" fmla="*/ 5230806 w 6127519"/>
              <a:gd name="connsiteY14" fmla="*/ 961354 h 6858000"/>
              <a:gd name="connsiteX15" fmla="*/ 5201018 w 6127519"/>
              <a:gd name="connsiteY15" fmla="*/ 1095027 h 6858000"/>
              <a:gd name="connsiteX16" fmla="*/ 5202153 w 6127519"/>
              <a:gd name="connsiteY16" fmla="*/ 1133224 h 6858000"/>
              <a:gd name="connsiteX17" fmla="*/ 5189234 w 6127519"/>
              <a:gd name="connsiteY17" fmla="*/ 1193495 h 6858000"/>
              <a:gd name="connsiteX18" fmla="*/ 5202769 w 6127519"/>
              <a:gd name="connsiteY18" fmla="*/ 1269450 h 6858000"/>
              <a:gd name="connsiteX19" fmla="*/ 5225968 w 6127519"/>
              <a:gd name="connsiteY19" fmla="*/ 1357994 h 6858000"/>
              <a:gd name="connsiteX20" fmla="*/ 5233819 w 6127519"/>
              <a:gd name="connsiteY20" fmla="*/ 1380922 h 6858000"/>
              <a:gd name="connsiteX21" fmla="*/ 5237226 w 6127519"/>
              <a:gd name="connsiteY21" fmla="*/ 1441327 h 6858000"/>
              <a:gd name="connsiteX22" fmla="*/ 5255653 w 6127519"/>
              <a:gd name="connsiteY22" fmla="*/ 1524712 h 6858000"/>
              <a:gd name="connsiteX23" fmla="*/ 5263491 w 6127519"/>
              <a:gd name="connsiteY23" fmla="*/ 1642938 h 6858000"/>
              <a:gd name="connsiteX24" fmla="*/ 5261314 w 6127519"/>
              <a:gd name="connsiteY24" fmla="*/ 1689177 h 6858000"/>
              <a:gd name="connsiteX25" fmla="*/ 5259788 w 6127519"/>
              <a:gd name="connsiteY25" fmla="*/ 1768516 h 6858000"/>
              <a:gd name="connsiteX26" fmla="*/ 5255696 w 6127519"/>
              <a:gd name="connsiteY26" fmla="*/ 1953770 h 6858000"/>
              <a:gd name="connsiteX27" fmla="*/ 5252592 w 6127519"/>
              <a:gd name="connsiteY27" fmla="*/ 2092210 h 6858000"/>
              <a:gd name="connsiteX28" fmla="*/ 5250104 w 6127519"/>
              <a:gd name="connsiteY28" fmla="*/ 2249166 h 6858000"/>
              <a:gd name="connsiteX29" fmla="*/ 5251214 w 6127519"/>
              <a:gd name="connsiteY29" fmla="*/ 2250944 h 6858000"/>
              <a:gd name="connsiteX30" fmla="*/ 5250644 w 6127519"/>
              <a:gd name="connsiteY30" fmla="*/ 2266619 h 6858000"/>
              <a:gd name="connsiteX31" fmla="*/ 5293877 w 6127519"/>
              <a:gd name="connsiteY31" fmla="*/ 2368649 h 6858000"/>
              <a:gd name="connsiteX32" fmla="*/ 5311338 w 6127519"/>
              <a:gd name="connsiteY32" fmla="*/ 2404034 h 6858000"/>
              <a:gd name="connsiteX33" fmla="*/ 5338366 w 6127519"/>
              <a:gd name="connsiteY33" fmla="*/ 2465052 h 6858000"/>
              <a:gd name="connsiteX34" fmla="*/ 5371263 w 6127519"/>
              <a:gd name="connsiteY34" fmla="*/ 2586413 h 6858000"/>
              <a:gd name="connsiteX35" fmla="*/ 5407503 w 6127519"/>
              <a:gd name="connsiteY35" fmla="*/ 2786290 h 6858000"/>
              <a:gd name="connsiteX36" fmla="*/ 5407356 w 6127519"/>
              <a:gd name="connsiteY36" fmla="*/ 2787545 h 6858000"/>
              <a:gd name="connsiteX37" fmla="*/ 5457023 w 6127519"/>
              <a:gd name="connsiteY37" fmla="*/ 2858292 h 6858000"/>
              <a:gd name="connsiteX38" fmla="*/ 5479298 w 6127519"/>
              <a:gd name="connsiteY38" fmla="*/ 2947791 h 6858000"/>
              <a:gd name="connsiteX39" fmla="*/ 5481770 w 6127519"/>
              <a:gd name="connsiteY39" fmla="*/ 2951352 h 6858000"/>
              <a:gd name="connsiteX40" fmla="*/ 5482415 w 6127519"/>
              <a:gd name="connsiteY40" fmla="*/ 3004079 h 6858000"/>
              <a:gd name="connsiteX41" fmla="*/ 5503944 w 6127519"/>
              <a:gd name="connsiteY41" fmla="*/ 3123335 h 6858000"/>
              <a:gd name="connsiteX42" fmla="*/ 5516007 w 6127519"/>
              <a:gd name="connsiteY42" fmla="*/ 3258473 h 6858000"/>
              <a:gd name="connsiteX43" fmla="*/ 5589758 w 6127519"/>
              <a:gd name="connsiteY43" fmla="*/ 3453699 h 6858000"/>
              <a:gd name="connsiteX44" fmla="*/ 5596144 w 6127519"/>
              <a:gd name="connsiteY44" fmla="*/ 3534624 h 6858000"/>
              <a:gd name="connsiteX45" fmla="*/ 5597750 w 6127519"/>
              <a:gd name="connsiteY45" fmla="*/ 3534129 h 6858000"/>
              <a:gd name="connsiteX46" fmla="*/ 5599700 w 6127519"/>
              <a:gd name="connsiteY46" fmla="*/ 3547221 h 6858000"/>
              <a:gd name="connsiteX47" fmla="*/ 5615031 w 6127519"/>
              <a:gd name="connsiteY47" fmla="*/ 3557482 h 6858000"/>
              <a:gd name="connsiteX48" fmla="*/ 5618377 w 6127519"/>
              <a:gd name="connsiteY48" fmla="*/ 3588431 h 6858000"/>
              <a:gd name="connsiteX49" fmla="*/ 5612155 w 6127519"/>
              <a:gd name="connsiteY49" fmla="*/ 3589869 h 6858000"/>
              <a:gd name="connsiteX50" fmla="*/ 5620843 w 6127519"/>
              <a:gd name="connsiteY50" fmla="*/ 3606745 h 6858000"/>
              <a:gd name="connsiteX51" fmla="*/ 5655472 w 6127519"/>
              <a:gd name="connsiteY51" fmla="*/ 3678877 h 6858000"/>
              <a:gd name="connsiteX52" fmla="*/ 5683015 w 6127519"/>
              <a:gd name="connsiteY52" fmla="*/ 3762025 h 6858000"/>
              <a:gd name="connsiteX53" fmla="*/ 5696643 w 6127519"/>
              <a:gd name="connsiteY53" fmla="*/ 3773888 h 6858000"/>
              <a:gd name="connsiteX54" fmla="*/ 5707995 w 6127519"/>
              <a:gd name="connsiteY54" fmla="*/ 3781685 h 6858000"/>
              <a:gd name="connsiteX55" fmla="*/ 5768491 w 6127519"/>
              <a:gd name="connsiteY55" fmla="*/ 3914399 h 6858000"/>
              <a:gd name="connsiteX56" fmla="*/ 5793123 w 6127519"/>
              <a:gd name="connsiteY56" fmla="*/ 3969952 h 6858000"/>
              <a:gd name="connsiteX57" fmla="*/ 5808321 w 6127519"/>
              <a:gd name="connsiteY57" fmla="*/ 3988153 h 6858000"/>
              <a:gd name="connsiteX58" fmla="*/ 5825621 w 6127519"/>
              <a:gd name="connsiteY58" fmla="*/ 4015525 h 6858000"/>
              <a:gd name="connsiteX59" fmla="*/ 5860672 w 6127519"/>
              <a:gd name="connsiteY59" fmla="*/ 4061579 h 6858000"/>
              <a:gd name="connsiteX60" fmla="*/ 5872173 w 6127519"/>
              <a:gd name="connsiteY60" fmla="*/ 4088497 h 6858000"/>
              <a:gd name="connsiteX61" fmla="*/ 5894095 w 6127519"/>
              <a:gd name="connsiteY61" fmla="*/ 4128857 h 6858000"/>
              <a:gd name="connsiteX62" fmla="*/ 5903513 w 6127519"/>
              <a:gd name="connsiteY62" fmla="*/ 4187661 h 6858000"/>
              <a:gd name="connsiteX63" fmla="*/ 5917114 w 6127519"/>
              <a:gd name="connsiteY63" fmla="*/ 4213096 h 6858000"/>
              <a:gd name="connsiteX64" fmla="*/ 5924233 w 6127519"/>
              <a:gd name="connsiteY64" fmla="*/ 4242060 h 6858000"/>
              <a:gd name="connsiteX65" fmla="*/ 5928910 w 6127519"/>
              <a:gd name="connsiteY65" fmla="*/ 4300973 h 6858000"/>
              <a:gd name="connsiteX66" fmla="*/ 5939320 w 6127519"/>
              <a:gd name="connsiteY66" fmla="*/ 4340435 h 6858000"/>
              <a:gd name="connsiteX67" fmla="*/ 5946705 w 6127519"/>
              <a:gd name="connsiteY67" fmla="*/ 4428051 h 6858000"/>
              <a:gd name="connsiteX68" fmla="*/ 5949261 w 6127519"/>
              <a:gd name="connsiteY68" fmla="*/ 4449185 h 6858000"/>
              <a:gd name="connsiteX69" fmla="*/ 5968960 w 6127519"/>
              <a:gd name="connsiteY69" fmla="*/ 4482655 h 6858000"/>
              <a:gd name="connsiteX70" fmla="*/ 5980106 w 6127519"/>
              <a:gd name="connsiteY70" fmla="*/ 4585087 h 6858000"/>
              <a:gd name="connsiteX71" fmla="*/ 5998138 w 6127519"/>
              <a:gd name="connsiteY71" fmla="*/ 4697518 h 6858000"/>
              <a:gd name="connsiteX72" fmla="*/ 6007819 w 6127519"/>
              <a:gd name="connsiteY72" fmla="*/ 4858148 h 6858000"/>
              <a:gd name="connsiteX73" fmla="*/ 6007749 w 6127519"/>
              <a:gd name="connsiteY73" fmla="*/ 4964715 h 6858000"/>
              <a:gd name="connsiteX74" fmla="*/ 6005269 w 6127519"/>
              <a:gd name="connsiteY74" fmla="*/ 5150567 h 6858000"/>
              <a:gd name="connsiteX75" fmla="*/ 6001127 w 6127519"/>
              <a:gd name="connsiteY75" fmla="*/ 5164609 h 6858000"/>
              <a:gd name="connsiteX76" fmla="*/ 5998514 w 6127519"/>
              <a:gd name="connsiteY76" fmla="*/ 5189673 h 6858000"/>
              <a:gd name="connsiteX77" fmla="*/ 6018409 w 6127519"/>
              <a:gd name="connsiteY77" fmla="*/ 5227157 h 6858000"/>
              <a:gd name="connsiteX78" fmla="*/ 6036748 w 6127519"/>
              <a:gd name="connsiteY78" fmla="*/ 5322752 h 6858000"/>
              <a:gd name="connsiteX79" fmla="*/ 6036943 w 6127519"/>
              <a:gd name="connsiteY79" fmla="*/ 5329480 h 6858000"/>
              <a:gd name="connsiteX80" fmla="*/ 6037677 w 6127519"/>
              <a:gd name="connsiteY80" fmla="*/ 5354807 h 6858000"/>
              <a:gd name="connsiteX81" fmla="*/ 6039728 w 6127519"/>
              <a:gd name="connsiteY81" fmla="*/ 5359416 h 6858000"/>
              <a:gd name="connsiteX82" fmla="*/ 6053435 w 6127519"/>
              <a:gd name="connsiteY82" fmla="*/ 5387547 h 6858000"/>
              <a:gd name="connsiteX83" fmla="*/ 6065933 w 6127519"/>
              <a:gd name="connsiteY83" fmla="*/ 5443002 h 6858000"/>
              <a:gd name="connsiteX84" fmla="*/ 6068640 w 6127519"/>
              <a:gd name="connsiteY84" fmla="*/ 5474503 h 6858000"/>
              <a:gd name="connsiteX85" fmla="*/ 6080922 w 6127519"/>
              <a:gd name="connsiteY85" fmla="*/ 5561070 h 6858000"/>
              <a:gd name="connsiteX86" fmla="*/ 6096949 w 6127519"/>
              <a:gd name="connsiteY86" fmla="*/ 5648179 h 6858000"/>
              <a:gd name="connsiteX87" fmla="*/ 6125703 w 6127519"/>
              <a:gd name="connsiteY87" fmla="*/ 5692894 h 6858000"/>
              <a:gd name="connsiteX88" fmla="*/ 6121353 w 6127519"/>
              <a:gd name="connsiteY88" fmla="*/ 5721725 h 6858000"/>
              <a:gd name="connsiteX89" fmla="*/ 6121607 w 6127519"/>
              <a:gd name="connsiteY89" fmla="*/ 5721959 h 6858000"/>
              <a:gd name="connsiteX90" fmla="*/ 6127024 w 6127519"/>
              <a:gd name="connsiteY90" fmla="*/ 5786902 h 6858000"/>
              <a:gd name="connsiteX91" fmla="*/ 6127519 w 6127519"/>
              <a:gd name="connsiteY91" fmla="*/ 5865775 h 6858000"/>
              <a:gd name="connsiteX92" fmla="*/ 6119217 w 6127519"/>
              <a:gd name="connsiteY92" fmla="*/ 5888542 h 6858000"/>
              <a:gd name="connsiteX93" fmla="*/ 6102493 w 6127519"/>
              <a:gd name="connsiteY93" fmla="*/ 5928602 h 6858000"/>
              <a:gd name="connsiteX94" fmla="*/ 6056863 w 6127519"/>
              <a:gd name="connsiteY94" fmla="*/ 6000643 h 6858000"/>
              <a:gd name="connsiteX95" fmla="*/ 6045436 w 6127519"/>
              <a:gd name="connsiteY95" fmla="*/ 6124480 h 6858000"/>
              <a:gd name="connsiteX96" fmla="*/ 6030489 w 6127519"/>
              <a:gd name="connsiteY96" fmla="*/ 6317666 h 6858000"/>
              <a:gd name="connsiteX97" fmla="*/ 6007492 w 6127519"/>
              <a:gd name="connsiteY97" fmla="*/ 6440818 h 6858000"/>
              <a:gd name="connsiteX98" fmla="*/ 6009467 w 6127519"/>
              <a:gd name="connsiteY98" fmla="*/ 6487076 h 6858000"/>
              <a:gd name="connsiteX99" fmla="*/ 5995064 w 6127519"/>
              <a:gd name="connsiteY99" fmla="*/ 6540791 h 6858000"/>
              <a:gd name="connsiteX100" fmla="*/ 6004510 w 6127519"/>
              <a:gd name="connsiteY100" fmla="*/ 6599256 h 6858000"/>
              <a:gd name="connsiteX101" fmla="*/ 5986207 w 6127519"/>
              <a:gd name="connsiteY101" fmla="*/ 6695855 h 6858000"/>
              <a:gd name="connsiteX102" fmla="*/ 5979428 w 6127519"/>
              <a:gd name="connsiteY102" fmla="*/ 6754678 h 6858000"/>
              <a:gd name="connsiteX103" fmla="*/ 5983398 w 6127519"/>
              <a:gd name="connsiteY103" fmla="*/ 6778641 h 6858000"/>
              <a:gd name="connsiteX104" fmla="*/ 5984543 w 6127519"/>
              <a:gd name="connsiteY104" fmla="*/ 6811016 h 6858000"/>
              <a:gd name="connsiteX105" fmla="*/ 5979671 w 6127519"/>
              <a:gd name="connsiteY105" fmla="*/ 6858000 h 6858000"/>
              <a:gd name="connsiteX106" fmla="*/ 0 w 6127519"/>
              <a:gd name="connsiteY106" fmla="*/ 6858000 h 6858000"/>
              <a:gd name="connsiteX107" fmla="*/ 0 w 6127519"/>
              <a:gd name="connsiteY107"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21088 w 6127519"/>
              <a:gd name="connsiteY13" fmla="*/ 860193 h 6858000"/>
              <a:gd name="connsiteX14" fmla="*/ 5230806 w 6127519"/>
              <a:gd name="connsiteY14" fmla="*/ 961354 h 6858000"/>
              <a:gd name="connsiteX15" fmla="*/ 5201018 w 6127519"/>
              <a:gd name="connsiteY15" fmla="*/ 1095027 h 6858000"/>
              <a:gd name="connsiteX16" fmla="*/ 5202153 w 6127519"/>
              <a:gd name="connsiteY16" fmla="*/ 1133224 h 6858000"/>
              <a:gd name="connsiteX17" fmla="*/ 5189234 w 6127519"/>
              <a:gd name="connsiteY17" fmla="*/ 1193495 h 6858000"/>
              <a:gd name="connsiteX18" fmla="*/ 5202769 w 6127519"/>
              <a:gd name="connsiteY18" fmla="*/ 1269450 h 6858000"/>
              <a:gd name="connsiteX19" fmla="*/ 5225968 w 6127519"/>
              <a:gd name="connsiteY19" fmla="*/ 1357994 h 6858000"/>
              <a:gd name="connsiteX20" fmla="*/ 5233819 w 6127519"/>
              <a:gd name="connsiteY20" fmla="*/ 1380922 h 6858000"/>
              <a:gd name="connsiteX21" fmla="*/ 5237226 w 6127519"/>
              <a:gd name="connsiteY21" fmla="*/ 1441327 h 6858000"/>
              <a:gd name="connsiteX22" fmla="*/ 5255653 w 6127519"/>
              <a:gd name="connsiteY22" fmla="*/ 1524712 h 6858000"/>
              <a:gd name="connsiteX23" fmla="*/ 5263491 w 6127519"/>
              <a:gd name="connsiteY23" fmla="*/ 1642938 h 6858000"/>
              <a:gd name="connsiteX24" fmla="*/ 5261314 w 6127519"/>
              <a:gd name="connsiteY24" fmla="*/ 1689177 h 6858000"/>
              <a:gd name="connsiteX25" fmla="*/ 5259788 w 6127519"/>
              <a:gd name="connsiteY25" fmla="*/ 1768516 h 6858000"/>
              <a:gd name="connsiteX26" fmla="*/ 5255696 w 6127519"/>
              <a:gd name="connsiteY26" fmla="*/ 1953770 h 6858000"/>
              <a:gd name="connsiteX27" fmla="*/ 5252592 w 6127519"/>
              <a:gd name="connsiteY27" fmla="*/ 2092210 h 6858000"/>
              <a:gd name="connsiteX28" fmla="*/ 5250104 w 6127519"/>
              <a:gd name="connsiteY28" fmla="*/ 2249166 h 6858000"/>
              <a:gd name="connsiteX29" fmla="*/ 5251214 w 6127519"/>
              <a:gd name="connsiteY29" fmla="*/ 2250944 h 6858000"/>
              <a:gd name="connsiteX30" fmla="*/ 5250644 w 6127519"/>
              <a:gd name="connsiteY30" fmla="*/ 2266619 h 6858000"/>
              <a:gd name="connsiteX31" fmla="*/ 5293877 w 6127519"/>
              <a:gd name="connsiteY31" fmla="*/ 2368649 h 6858000"/>
              <a:gd name="connsiteX32" fmla="*/ 5311338 w 6127519"/>
              <a:gd name="connsiteY32" fmla="*/ 2404034 h 6858000"/>
              <a:gd name="connsiteX33" fmla="*/ 5338366 w 6127519"/>
              <a:gd name="connsiteY33" fmla="*/ 2465052 h 6858000"/>
              <a:gd name="connsiteX34" fmla="*/ 5371263 w 6127519"/>
              <a:gd name="connsiteY34" fmla="*/ 2586413 h 6858000"/>
              <a:gd name="connsiteX35" fmla="*/ 5407503 w 6127519"/>
              <a:gd name="connsiteY35" fmla="*/ 2786290 h 6858000"/>
              <a:gd name="connsiteX36" fmla="*/ 5407356 w 6127519"/>
              <a:gd name="connsiteY36" fmla="*/ 2787545 h 6858000"/>
              <a:gd name="connsiteX37" fmla="*/ 5457023 w 6127519"/>
              <a:gd name="connsiteY37" fmla="*/ 2858292 h 6858000"/>
              <a:gd name="connsiteX38" fmla="*/ 5479298 w 6127519"/>
              <a:gd name="connsiteY38" fmla="*/ 2947791 h 6858000"/>
              <a:gd name="connsiteX39" fmla="*/ 5481770 w 6127519"/>
              <a:gd name="connsiteY39" fmla="*/ 2951352 h 6858000"/>
              <a:gd name="connsiteX40" fmla="*/ 5482415 w 6127519"/>
              <a:gd name="connsiteY40" fmla="*/ 3004079 h 6858000"/>
              <a:gd name="connsiteX41" fmla="*/ 5503944 w 6127519"/>
              <a:gd name="connsiteY41" fmla="*/ 3123335 h 6858000"/>
              <a:gd name="connsiteX42" fmla="*/ 5516007 w 6127519"/>
              <a:gd name="connsiteY42" fmla="*/ 3258473 h 6858000"/>
              <a:gd name="connsiteX43" fmla="*/ 5589758 w 6127519"/>
              <a:gd name="connsiteY43" fmla="*/ 3453699 h 6858000"/>
              <a:gd name="connsiteX44" fmla="*/ 5596144 w 6127519"/>
              <a:gd name="connsiteY44" fmla="*/ 3534624 h 6858000"/>
              <a:gd name="connsiteX45" fmla="*/ 5597750 w 6127519"/>
              <a:gd name="connsiteY45" fmla="*/ 3534129 h 6858000"/>
              <a:gd name="connsiteX46" fmla="*/ 5599700 w 6127519"/>
              <a:gd name="connsiteY46" fmla="*/ 3547221 h 6858000"/>
              <a:gd name="connsiteX47" fmla="*/ 5615031 w 6127519"/>
              <a:gd name="connsiteY47" fmla="*/ 3557482 h 6858000"/>
              <a:gd name="connsiteX48" fmla="*/ 5618377 w 6127519"/>
              <a:gd name="connsiteY48" fmla="*/ 3588431 h 6858000"/>
              <a:gd name="connsiteX49" fmla="*/ 5612155 w 6127519"/>
              <a:gd name="connsiteY49" fmla="*/ 3589869 h 6858000"/>
              <a:gd name="connsiteX50" fmla="*/ 5620843 w 6127519"/>
              <a:gd name="connsiteY50" fmla="*/ 3606745 h 6858000"/>
              <a:gd name="connsiteX51" fmla="*/ 5655472 w 6127519"/>
              <a:gd name="connsiteY51" fmla="*/ 3678877 h 6858000"/>
              <a:gd name="connsiteX52" fmla="*/ 5683015 w 6127519"/>
              <a:gd name="connsiteY52" fmla="*/ 3762025 h 6858000"/>
              <a:gd name="connsiteX53" fmla="*/ 5696643 w 6127519"/>
              <a:gd name="connsiteY53" fmla="*/ 3773888 h 6858000"/>
              <a:gd name="connsiteX54" fmla="*/ 5707995 w 6127519"/>
              <a:gd name="connsiteY54" fmla="*/ 3781685 h 6858000"/>
              <a:gd name="connsiteX55" fmla="*/ 5768491 w 6127519"/>
              <a:gd name="connsiteY55" fmla="*/ 3914399 h 6858000"/>
              <a:gd name="connsiteX56" fmla="*/ 5793123 w 6127519"/>
              <a:gd name="connsiteY56" fmla="*/ 3969952 h 6858000"/>
              <a:gd name="connsiteX57" fmla="*/ 5808321 w 6127519"/>
              <a:gd name="connsiteY57" fmla="*/ 3988153 h 6858000"/>
              <a:gd name="connsiteX58" fmla="*/ 5825621 w 6127519"/>
              <a:gd name="connsiteY58" fmla="*/ 4015525 h 6858000"/>
              <a:gd name="connsiteX59" fmla="*/ 5860672 w 6127519"/>
              <a:gd name="connsiteY59" fmla="*/ 4061579 h 6858000"/>
              <a:gd name="connsiteX60" fmla="*/ 5872173 w 6127519"/>
              <a:gd name="connsiteY60" fmla="*/ 4088497 h 6858000"/>
              <a:gd name="connsiteX61" fmla="*/ 5894095 w 6127519"/>
              <a:gd name="connsiteY61" fmla="*/ 4128857 h 6858000"/>
              <a:gd name="connsiteX62" fmla="*/ 5903513 w 6127519"/>
              <a:gd name="connsiteY62" fmla="*/ 4187661 h 6858000"/>
              <a:gd name="connsiteX63" fmla="*/ 5917114 w 6127519"/>
              <a:gd name="connsiteY63" fmla="*/ 4213096 h 6858000"/>
              <a:gd name="connsiteX64" fmla="*/ 5924233 w 6127519"/>
              <a:gd name="connsiteY64" fmla="*/ 4242060 h 6858000"/>
              <a:gd name="connsiteX65" fmla="*/ 5928910 w 6127519"/>
              <a:gd name="connsiteY65" fmla="*/ 4300973 h 6858000"/>
              <a:gd name="connsiteX66" fmla="*/ 5939320 w 6127519"/>
              <a:gd name="connsiteY66" fmla="*/ 4340435 h 6858000"/>
              <a:gd name="connsiteX67" fmla="*/ 5946705 w 6127519"/>
              <a:gd name="connsiteY67" fmla="*/ 4428051 h 6858000"/>
              <a:gd name="connsiteX68" fmla="*/ 5949261 w 6127519"/>
              <a:gd name="connsiteY68" fmla="*/ 4449185 h 6858000"/>
              <a:gd name="connsiteX69" fmla="*/ 5968960 w 6127519"/>
              <a:gd name="connsiteY69" fmla="*/ 4482655 h 6858000"/>
              <a:gd name="connsiteX70" fmla="*/ 5980106 w 6127519"/>
              <a:gd name="connsiteY70" fmla="*/ 4585087 h 6858000"/>
              <a:gd name="connsiteX71" fmla="*/ 5998138 w 6127519"/>
              <a:gd name="connsiteY71" fmla="*/ 4697518 h 6858000"/>
              <a:gd name="connsiteX72" fmla="*/ 6007819 w 6127519"/>
              <a:gd name="connsiteY72" fmla="*/ 4858148 h 6858000"/>
              <a:gd name="connsiteX73" fmla="*/ 6007749 w 6127519"/>
              <a:gd name="connsiteY73" fmla="*/ 4964715 h 6858000"/>
              <a:gd name="connsiteX74" fmla="*/ 6005269 w 6127519"/>
              <a:gd name="connsiteY74" fmla="*/ 5150567 h 6858000"/>
              <a:gd name="connsiteX75" fmla="*/ 6001127 w 6127519"/>
              <a:gd name="connsiteY75" fmla="*/ 5164609 h 6858000"/>
              <a:gd name="connsiteX76" fmla="*/ 5998514 w 6127519"/>
              <a:gd name="connsiteY76" fmla="*/ 5189673 h 6858000"/>
              <a:gd name="connsiteX77" fmla="*/ 6018409 w 6127519"/>
              <a:gd name="connsiteY77" fmla="*/ 5227157 h 6858000"/>
              <a:gd name="connsiteX78" fmla="*/ 6036748 w 6127519"/>
              <a:gd name="connsiteY78" fmla="*/ 5322752 h 6858000"/>
              <a:gd name="connsiteX79" fmla="*/ 6036943 w 6127519"/>
              <a:gd name="connsiteY79" fmla="*/ 5329480 h 6858000"/>
              <a:gd name="connsiteX80" fmla="*/ 6037677 w 6127519"/>
              <a:gd name="connsiteY80" fmla="*/ 5354807 h 6858000"/>
              <a:gd name="connsiteX81" fmla="*/ 6039728 w 6127519"/>
              <a:gd name="connsiteY81" fmla="*/ 5359416 h 6858000"/>
              <a:gd name="connsiteX82" fmla="*/ 6053435 w 6127519"/>
              <a:gd name="connsiteY82" fmla="*/ 5387547 h 6858000"/>
              <a:gd name="connsiteX83" fmla="*/ 6065933 w 6127519"/>
              <a:gd name="connsiteY83" fmla="*/ 5443002 h 6858000"/>
              <a:gd name="connsiteX84" fmla="*/ 6068640 w 6127519"/>
              <a:gd name="connsiteY84" fmla="*/ 5474503 h 6858000"/>
              <a:gd name="connsiteX85" fmla="*/ 6080922 w 6127519"/>
              <a:gd name="connsiteY85" fmla="*/ 5561070 h 6858000"/>
              <a:gd name="connsiteX86" fmla="*/ 6096949 w 6127519"/>
              <a:gd name="connsiteY86" fmla="*/ 5648179 h 6858000"/>
              <a:gd name="connsiteX87" fmla="*/ 6121353 w 6127519"/>
              <a:gd name="connsiteY87" fmla="*/ 5721725 h 6858000"/>
              <a:gd name="connsiteX88" fmla="*/ 6121607 w 6127519"/>
              <a:gd name="connsiteY88" fmla="*/ 5721959 h 6858000"/>
              <a:gd name="connsiteX89" fmla="*/ 6127024 w 6127519"/>
              <a:gd name="connsiteY89" fmla="*/ 5786902 h 6858000"/>
              <a:gd name="connsiteX90" fmla="*/ 6127519 w 6127519"/>
              <a:gd name="connsiteY90" fmla="*/ 5865775 h 6858000"/>
              <a:gd name="connsiteX91" fmla="*/ 6119217 w 6127519"/>
              <a:gd name="connsiteY91" fmla="*/ 5888542 h 6858000"/>
              <a:gd name="connsiteX92" fmla="*/ 6102493 w 6127519"/>
              <a:gd name="connsiteY92" fmla="*/ 5928602 h 6858000"/>
              <a:gd name="connsiteX93" fmla="*/ 6056863 w 6127519"/>
              <a:gd name="connsiteY93" fmla="*/ 6000643 h 6858000"/>
              <a:gd name="connsiteX94" fmla="*/ 6045436 w 6127519"/>
              <a:gd name="connsiteY94" fmla="*/ 6124480 h 6858000"/>
              <a:gd name="connsiteX95" fmla="*/ 6030489 w 6127519"/>
              <a:gd name="connsiteY95" fmla="*/ 6317666 h 6858000"/>
              <a:gd name="connsiteX96" fmla="*/ 6007492 w 6127519"/>
              <a:gd name="connsiteY96" fmla="*/ 6440818 h 6858000"/>
              <a:gd name="connsiteX97" fmla="*/ 6009467 w 6127519"/>
              <a:gd name="connsiteY97" fmla="*/ 6487076 h 6858000"/>
              <a:gd name="connsiteX98" fmla="*/ 5995064 w 6127519"/>
              <a:gd name="connsiteY98" fmla="*/ 6540791 h 6858000"/>
              <a:gd name="connsiteX99" fmla="*/ 6004510 w 6127519"/>
              <a:gd name="connsiteY99" fmla="*/ 6599256 h 6858000"/>
              <a:gd name="connsiteX100" fmla="*/ 5986207 w 6127519"/>
              <a:gd name="connsiteY100" fmla="*/ 6695855 h 6858000"/>
              <a:gd name="connsiteX101" fmla="*/ 5979428 w 6127519"/>
              <a:gd name="connsiteY101" fmla="*/ 6754678 h 6858000"/>
              <a:gd name="connsiteX102" fmla="*/ 5983398 w 6127519"/>
              <a:gd name="connsiteY102" fmla="*/ 6778641 h 6858000"/>
              <a:gd name="connsiteX103" fmla="*/ 5984543 w 6127519"/>
              <a:gd name="connsiteY103" fmla="*/ 6811016 h 6858000"/>
              <a:gd name="connsiteX104" fmla="*/ 5979671 w 6127519"/>
              <a:gd name="connsiteY104" fmla="*/ 6858000 h 6858000"/>
              <a:gd name="connsiteX105" fmla="*/ 0 w 6127519"/>
              <a:gd name="connsiteY105" fmla="*/ 6858000 h 6858000"/>
              <a:gd name="connsiteX106" fmla="*/ 0 w 6127519"/>
              <a:gd name="connsiteY106"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21088 w 6127519"/>
              <a:gd name="connsiteY13" fmla="*/ 860193 h 6858000"/>
              <a:gd name="connsiteX14" fmla="*/ 5230806 w 6127519"/>
              <a:gd name="connsiteY14" fmla="*/ 961354 h 6858000"/>
              <a:gd name="connsiteX15" fmla="*/ 5201018 w 6127519"/>
              <a:gd name="connsiteY15" fmla="*/ 1095027 h 6858000"/>
              <a:gd name="connsiteX16" fmla="*/ 5202153 w 6127519"/>
              <a:gd name="connsiteY16" fmla="*/ 1133224 h 6858000"/>
              <a:gd name="connsiteX17" fmla="*/ 5189234 w 6127519"/>
              <a:gd name="connsiteY17" fmla="*/ 1193495 h 6858000"/>
              <a:gd name="connsiteX18" fmla="*/ 5202769 w 6127519"/>
              <a:gd name="connsiteY18" fmla="*/ 1269450 h 6858000"/>
              <a:gd name="connsiteX19" fmla="*/ 5225968 w 6127519"/>
              <a:gd name="connsiteY19" fmla="*/ 1357994 h 6858000"/>
              <a:gd name="connsiteX20" fmla="*/ 5233819 w 6127519"/>
              <a:gd name="connsiteY20" fmla="*/ 1380922 h 6858000"/>
              <a:gd name="connsiteX21" fmla="*/ 5237226 w 6127519"/>
              <a:gd name="connsiteY21" fmla="*/ 1441327 h 6858000"/>
              <a:gd name="connsiteX22" fmla="*/ 5255653 w 6127519"/>
              <a:gd name="connsiteY22" fmla="*/ 1524712 h 6858000"/>
              <a:gd name="connsiteX23" fmla="*/ 5263491 w 6127519"/>
              <a:gd name="connsiteY23" fmla="*/ 1642938 h 6858000"/>
              <a:gd name="connsiteX24" fmla="*/ 5261314 w 6127519"/>
              <a:gd name="connsiteY24" fmla="*/ 1689177 h 6858000"/>
              <a:gd name="connsiteX25" fmla="*/ 5259788 w 6127519"/>
              <a:gd name="connsiteY25" fmla="*/ 1768516 h 6858000"/>
              <a:gd name="connsiteX26" fmla="*/ 5255696 w 6127519"/>
              <a:gd name="connsiteY26" fmla="*/ 1953770 h 6858000"/>
              <a:gd name="connsiteX27" fmla="*/ 5252592 w 6127519"/>
              <a:gd name="connsiteY27" fmla="*/ 2092210 h 6858000"/>
              <a:gd name="connsiteX28" fmla="*/ 5250104 w 6127519"/>
              <a:gd name="connsiteY28" fmla="*/ 2249166 h 6858000"/>
              <a:gd name="connsiteX29" fmla="*/ 5251214 w 6127519"/>
              <a:gd name="connsiteY29" fmla="*/ 2250944 h 6858000"/>
              <a:gd name="connsiteX30" fmla="*/ 5250644 w 6127519"/>
              <a:gd name="connsiteY30" fmla="*/ 2266619 h 6858000"/>
              <a:gd name="connsiteX31" fmla="*/ 5293877 w 6127519"/>
              <a:gd name="connsiteY31" fmla="*/ 2368649 h 6858000"/>
              <a:gd name="connsiteX32" fmla="*/ 5311338 w 6127519"/>
              <a:gd name="connsiteY32" fmla="*/ 2404034 h 6858000"/>
              <a:gd name="connsiteX33" fmla="*/ 5338366 w 6127519"/>
              <a:gd name="connsiteY33" fmla="*/ 2465052 h 6858000"/>
              <a:gd name="connsiteX34" fmla="*/ 5371263 w 6127519"/>
              <a:gd name="connsiteY34" fmla="*/ 2586413 h 6858000"/>
              <a:gd name="connsiteX35" fmla="*/ 5407503 w 6127519"/>
              <a:gd name="connsiteY35" fmla="*/ 2786290 h 6858000"/>
              <a:gd name="connsiteX36" fmla="*/ 5407356 w 6127519"/>
              <a:gd name="connsiteY36" fmla="*/ 2787545 h 6858000"/>
              <a:gd name="connsiteX37" fmla="*/ 5457023 w 6127519"/>
              <a:gd name="connsiteY37" fmla="*/ 2858292 h 6858000"/>
              <a:gd name="connsiteX38" fmla="*/ 5479298 w 6127519"/>
              <a:gd name="connsiteY38" fmla="*/ 2947791 h 6858000"/>
              <a:gd name="connsiteX39" fmla="*/ 5481770 w 6127519"/>
              <a:gd name="connsiteY39" fmla="*/ 2951352 h 6858000"/>
              <a:gd name="connsiteX40" fmla="*/ 5482415 w 6127519"/>
              <a:gd name="connsiteY40" fmla="*/ 3004079 h 6858000"/>
              <a:gd name="connsiteX41" fmla="*/ 5503944 w 6127519"/>
              <a:gd name="connsiteY41" fmla="*/ 3123335 h 6858000"/>
              <a:gd name="connsiteX42" fmla="*/ 5516007 w 6127519"/>
              <a:gd name="connsiteY42" fmla="*/ 3258473 h 6858000"/>
              <a:gd name="connsiteX43" fmla="*/ 5589758 w 6127519"/>
              <a:gd name="connsiteY43" fmla="*/ 3453699 h 6858000"/>
              <a:gd name="connsiteX44" fmla="*/ 5596144 w 6127519"/>
              <a:gd name="connsiteY44" fmla="*/ 3534624 h 6858000"/>
              <a:gd name="connsiteX45" fmla="*/ 5597750 w 6127519"/>
              <a:gd name="connsiteY45" fmla="*/ 3534129 h 6858000"/>
              <a:gd name="connsiteX46" fmla="*/ 5599700 w 6127519"/>
              <a:gd name="connsiteY46" fmla="*/ 3547221 h 6858000"/>
              <a:gd name="connsiteX47" fmla="*/ 5615031 w 6127519"/>
              <a:gd name="connsiteY47" fmla="*/ 3557482 h 6858000"/>
              <a:gd name="connsiteX48" fmla="*/ 5618377 w 6127519"/>
              <a:gd name="connsiteY48" fmla="*/ 3588431 h 6858000"/>
              <a:gd name="connsiteX49" fmla="*/ 5612155 w 6127519"/>
              <a:gd name="connsiteY49" fmla="*/ 3589869 h 6858000"/>
              <a:gd name="connsiteX50" fmla="*/ 5620843 w 6127519"/>
              <a:gd name="connsiteY50" fmla="*/ 3606745 h 6858000"/>
              <a:gd name="connsiteX51" fmla="*/ 5655472 w 6127519"/>
              <a:gd name="connsiteY51" fmla="*/ 3678877 h 6858000"/>
              <a:gd name="connsiteX52" fmla="*/ 5683015 w 6127519"/>
              <a:gd name="connsiteY52" fmla="*/ 3762025 h 6858000"/>
              <a:gd name="connsiteX53" fmla="*/ 5696643 w 6127519"/>
              <a:gd name="connsiteY53" fmla="*/ 3773888 h 6858000"/>
              <a:gd name="connsiteX54" fmla="*/ 5707995 w 6127519"/>
              <a:gd name="connsiteY54" fmla="*/ 3781685 h 6858000"/>
              <a:gd name="connsiteX55" fmla="*/ 5768491 w 6127519"/>
              <a:gd name="connsiteY55" fmla="*/ 3914399 h 6858000"/>
              <a:gd name="connsiteX56" fmla="*/ 5793123 w 6127519"/>
              <a:gd name="connsiteY56" fmla="*/ 3969952 h 6858000"/>
              <a:gd name="connsiteX57" fmla="*/ 5808321 w 6127519"/>
              <a:gd name="connsiteY57" fmla="*/ 3988153 h 6858000"/>
              <a:gd name="connsiteX58" fmla="*/ 5825621 w 6127519"/>
              <a:gd name="connsiteY58" fmla="*/ 4015525 h 6858000"/>
              <a:gd name="connsiteX59" fmla="*/ 5860672 w 6127519"/>
              <a:gd name="connsiteY59" fmla="*/ 4061579 h 6858000"/>
              <a:gd name="connsiteX60" fmla="*/ 5872173 w 6127519"/>
              <a:gd name="connsiteY60" fmla="*/ 4088497 h 6858000"/>
              <a:gd name="connsiteX61" fmla="*/ 5894095 w 6127519"/>
              <a:gd name="connsiteY61" fmla="*/ 4128857 h 6858000"/>
              <a:gd name="connsiteX62" fmla="*/ 5903513 w 6127519"/>
              <a:gd name="connsiteY62" fmla="*/ 4187661 h 6858000"/>
              <a:gd name="connsiteX63" fmla="*/ 5917114 w 6127519"/>
              <a:gd name="connsiteY63" fmla="*/ 4213096 h 6858000"/>
              <a:gd name="connsiteX64" fmla="*/ 5924233 w 6127519"/>
              <a:gd name="connsiteY64" fmla="*/ 4242060 h 6858000"/>
              <a:gd name="connsiteX65" fmla="*/ 5928910 w 6127519"/>
              <a:gd name="connsiteY65" fmla="*/ 4300973 h 6858000"/>
              <a:gd name="connsiteX66" fmla="*/ 5939320 w 6127519"/>
              <a:gd name="connsiteY66" fmla="*/ 4340435 h 6858000"/>
              <a:gd name="connsiteX67" fmla="*/ 5946705 w 6127519"/>
              <a:gd name="connsiteY67" fmla="*/ 4428051 h 6858000"/>
              <a:gd name="connsiteX68" fmla="*/ 5949261 w 6127519"/>
              <a:gd name="connsiteY68" fmla="*/ 4449185 h 6858000"/>
              <a:gd name="connsiteX69" fmla="*/ 5968960 w 6127519"/>
              <a:gd name="connsiteY69" fmla="*/ 4482655 h 6858000"/>
              <a:gd name="connsiteX70" fmla="*/ 5980106 w 6127519"/>
              <a:gd name="connsiteY70" fmla="*/ 4585087 h 6858000"/>
              <a:gd name="connsiteX71" fmla="*/ 5998138 w 6127519"/>
              <a:gd name="connsiteY71" fmla="*/ 4697518 h 6858000"/>
              <a:gd name="connsiteX72" fmla="*/ 6007819 w 6127519"/>
              <a:gd name="connsiteY72" fmla="*/ 4858148 h 6858000"/>
              <a:gd name="connsiteX73" fmla="*/ 6007749 w 6127519"/>
              <a:gd name="connsiteY73" fmla="*/ 4964715 h 6858000"/>
              <a:gd name="connsiteX74" fmla="*/ 6005269 w 6127519"/>
              <a:gd name="connsiteY74" fmla="*/ 5150567 h 6858000"/>
              <a:gd name="connsiteX75" fmla="*/ 6001127 w 6127519"/>
              <a:gd name="connsiteY75" fmla="*/ 5164609 h 6858000"/>
              <a:gd name="connsiteX76" fmla="*/ 5998514 w 6127519"/>
              <a:gd name="connsiteY76" fmla="*/ 5189673 h 6858000"/>
              <a:gd name="connsiteX77" fmla="*/ 6018409 w 6127519"/>
              <a:gd name="connsiteY77" fmla="*/ 5227157 h 6858000"/>
              <a:gd name="connsiteX78" fmla="*/ 6036748 w 6127519"/>
              <a:gd name="connsiteY78" fmla="*/ 5322752 h 6858000"/>
              <a:gd name="connsiteX79" fmla="*/ 6036943 w 6127519"/>
              <a:gd name="connsiteY79" fmla="*/ 5329480 h 6858000"/>
              <a:gd name="connsiteX80" fmla="*/ 6037677 w 6127519"/>
              <a:gd name="connsiteY80" fmla="*/ 5354807 h 6858000"/>
              <a:gd name="connsiteX81" fmla="*/ 6039728 w 6127519"/>
              <a:gd name="connsiteY81" fmla="*/ 5359416 h 6858000"/>
              <a:gd name="connsiteX82" fmla="*/ 6053435 w 6127519"/>
              <a:gd name="connsiteY82" fmla="*/ 5387547 h 6858000"/>
              <a:gd name="connsiteX83" fmla="*/ 6065933 w 6127519"/>
              <a:gd name="connsiteY83" fmla="*/ 5443002 h 6858000"/>
              <a:gd name="connsiteX84" fmla="*/ 6068640 w 6127519"/>
              <a:gd name="connsiteY84" fmla="*/ 5474503 h 6858000"/>
              <a:gd name="connsiteX85" fmla="*/ 6080922 w 6127519"/>
              <a:gd name="connsiteY85" fmla="*/ 5561070 h 6858000"/>
              <a:gd name="connsiteX86" fmla="*/ 6096949 w 6127519"/>
              <a:gd name="connsiteY86" fmla="*/ 5648179 h 6858000"/>
              <a:gd name="connsiteX87" fmla="*/ 6121353 w 6127519"/>
              <a:gd name="connsiteY87" fmla="*/ 5721725 h 6858000"/>
              <a:gd name="connsiteX88" fmla="*/ 6109884 w 6127519"/>
              <a:gd name="connsiteY88" fmla="*/ 5721959 h 6858000"/>
              <a:gd name="connsiteX89" fmla="*/ 6127024 w 6127519"/>
              <a:gd name="connsiteY89" fmla="*/ 5786902 h 6858000"/>
              <a:gd name="connsiteX90" fmla="*/ 6127519 w 6127519"/>
              <a:gd name="connsiteY90" fmla="*/ 5865775 h 6858000"/>
              <a:gd name="connsiteX91" fmla="*/ 6119217 w 6127519"/>
              <a:gd name="connsiteY91" fmla="*/ 5888542 h 6858000"/>
              <a:gd name="connsiteX92" fmla="*/ 6102493 w 6127519"/>
              <a:gd name="connsiteY92" fmla="*/ 5928602 h 6858000"/>
              <a:gd name="connsiteX93" fmla="*/ 6056863 w 6127519"/>
              <a:gd name="connsiteY93" fmla="*/ 6000643 h 6858000"/>
              <a:gd name="connsiteX94" fmla="*/ 6045436 w 6127519"/>
              <a:gd name="connsiteY94" fmla="*/ 6124480 h 6858000"/>
              <a:gd name="connsiteX95" fmla="*/ 6030489 w 6127519"/>
              <a:gd name="connsiteY95" fmla="*/ 6317666 h 6858000"/>
              <a:gd name="connsiteX96" fmla="*/ 6007492 w 6127519"/>
              <a:gd name="connsiteY96" fmla="*/ 6440818 h 6858000"/>
              <a:gd name="connsiteX97" fmla="*/ 6009467 w 6127519"/>
              <a:gd name="connsiteY97" fmla="*/ 6487076 h 6858000"/>
              <a:gd name="connsiteX98" fmla="*/ 5995064 w 6127519"/>
              <a:gd name="connsiteY98" fmla="*/ 6540791 h 6858000"/>
              <a:gd name="connsiteX99" fmla="*/ 6004510 w 6127519"/>
              <a:gd name="connsiteY99" fmla="*/ 6599256 h 6858000"/>
              <a:gd name="connsiteX100" fmla="*/ 5986207 w 6127519"/>
              <a:gd name="connsiteY100" fmla="*/ 6695855 h 6858000"/>
              <a:gd name="connsiteX101" fmla="*/ 5979428 w 6127519"/>
              <a:gd name="connsiteY101" fmla="*/ 6754678 h 6858000"/>
              <a:gd name="connsiteX102" fmla="*/ 5983398 w 6127519"/>
              <a:gd name="connsiteY102" fmla="*/ 6778641 h 6858000"/>
              <a:gd name="connsiteX103" fmla="*/ 5984543 w 6127519"/>
              <a:gd name="connsiteY103" fmla="*/ 6811016 h 6858000"/>
              <a:gd name="connsiteX104" fmla="*/ 5979671 w 6127519"/>
              <a:gd name="connsiteY104" fmla="*/ 6858000 h 6858000"/>
              <a:gd name="connsiteX105" fmla="*/ 0 w 6127519"/>
              <a:gd name="connsiteY105" fmla="*/ 6858000 h 6858000"/>
              <a:gd name="connsiteX106" fmla="*/ 0 w 6127519"/>
              <a:gd name="connsiteY106"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21088 w 6127519"/>
              <a:gd name="connsiteY13" fmla="*/ 860193 h 6858000"/>
              <a:gd name="connsiteX14" fmla="*/ 5230806 w 6127519"/>
              <a:gd name="connsiteY14" fmla="*/ 961354 h 6858000"/>
              <a:gd name="connsiteX15" fmla="*/ 5201018 w 6127519"/>
              <a:gd name="connsiteY15" fmla="*/ 1095027 h 6858000"/>
              <a:gd name="connsiteX16" fmla="*/ 5202153 w 6127519"/>
              <a:gd name="connsiteY16" fmla="*/ 1133224 h 6858000"/>
              <a:gd name="connsiteX17" fmla="*/ 5189234 w 6127519"/>
              <a:gd name="connsiteY17" fmla="*/ 1193495 h 6858000"/>
              <a:gd name="connsiteX18" fmla="*/ 5202769 w 6127519"/>
              <a:gd name="connsiteY18" fmla="*/ 1269450 h 6858000"/>
              <a:gd name="connsiteX19" fmla="*/ 5225968 w 6127519"/>
              <a:gd name="connsiteY19" fmla="*/ 1357994 h 6858000"/>
              <a:gd name="connsiteX20" fmla="*/ 5233819 w 6127519"/>
              <a:gd name="connsiteY20" fmla="*/ 1380922 h 6858000"/>
              <a:gd name="connsiteX21" fmla="*/ 5237226 w 6127519"/>
              <a:gd name="connsiteY21" fmla="*/ 1441327 h 6858000"/>
              <a:gd name="connsiteX22" fmla="*/ 5255653 w 6127519"/>
              <a:gd name="connsiteY22" fmla="*/ 1524712 h 6858000"/>
              <a:gd name="connsiteX23" fmla="*/ 5263491 w 6127519"/>
              <a:gd name="connsiteY23" fmla="*/ 1642938 h 6858000"/>
              <a:gd name="connsiteX24" fmla="*/ 5261314 w 6127519"/>
              <a:gd name="connsiteY24" fmla="*/ 1689177 h 6858000"/>
              <a:gd name="connsiteX25" fmla="*/ 5259788 w 6127519"/>
              <a:gd name="connsiteY25" fmla="*/ 1768516 h 6858000"/>
              <a:gd name="connsiteX26" fmla="*/ 5255696 w 6127519"/>
              <a:gd name="connsiteY26" fmla="*/ 1953770 h 6858000"/>
              <a:gd name="connsiteX27" fmla="*/ 5252592 w 6127519"/>
              <a:gd name="connsiteY27" fmla="*/ 2092210 h 6858000"/>
              <a:gd name="connsiteX28" fmla="*/ 5250104 w 6127519"/>
              <a:gd name="connsiteY28" fmla="*/ 2249166 h 6858000"/>
              <a:gd name="connsiteX29" fmla="*/ 5251214 w 6127519"/>
              <a:gd name="connsiteY29" fmla="*/ 2250944 h 6858000"/>
              <a:gd name="connsiteX30" fmla="*/ 5250644 w 6127519"/>
              <a:gd name="connsiteY30" fmla="*/ 2266619 h 6858000"/>
              <a:gd name="connsiteX31" fmla="*/ 5293877 w 6127519"/>
              <a:gd name="connsiteY31" fmla="*/ 2368649 h 6858000"/>
              <a:gd name="connsiteX32" fmla="*/ 5311338 w 6127519"/>
              <a:gd name="connsiteY32" fmla="*/ 2404034 h 6858000"/>
              <a:gd name="connsiteX33" fmla="*/ 5338366 w 6127519"/>
              <a:gd name="connsiteY33" fmla="*/ 2465052 h 6858000"/>
              <a:gd name="connsiteX34" fmla="*/ 5371263 w 6127519"/>
              <a:gd name="connsiteY34" fmla="*/ 2586413 h 6858000"/>
              <a:gd name="connsiteX35" fmla="*/ 5407503 w 6127519"/>
              <a:gd name="connsiteY35" fmla="*/ 2786290 h 6858000"/>
              <a:gd name="connsiteX36" fmla="*/ 5407356 w 6127519"/>
              <a:gd name="connsiteY36" fmla="*/ 2787545 h 6858000"/>
              <a:gd name="connsiteX37" fmla="*/ 5457023 w 6127519"/>
              <a:gd name="connsiteY37" fmla="*/ 2858292 h 6858000"/>
              <a:gd name="connsiteX38" fmla="*/ 5479298 w 6127519"/>
              <a:gd name="connsiteY38" fmla="*/ 2947791 h 6858000"/>
              <a:gd name="connsiteX39" fmla="*/ 5481770 w 6127519"/>
              <a:gd name="connsiteY39" fmla="*/ 2951352 h 6858000"/>
              <a:gd name="connsiteX40" fmla="*/ 5482415 w 6127519"/>
              <a:gd name="connsiteY40" fmla="*/ 3004079 h 6858000"/>
              <a:gd name="connsiteX41" fmla="*/ 5503944 w 6127519"/>
              <a:gd name="connsiteY41" fmla="*/ 3123335 h 6858000"/>
              <a:gd name="connsiteX42" fmla="*/ 5516007 w 6127519"/>
              <a:gd name="connsiteY42" fmla="*/ 3258473 h 6858000"/>
              <a:gd name="connsiteX43" fmla="*/ 5589758 w 6127519"/>
              <a:gd name="connsiteY43" fmla="*/ 3453699 h 6858000"/>
              <a:gd name="connsiteX44" fmla="*/ 5596144 w 6127519"/>
              <a:gd name="connsiteY44" fmla="*/ 3534624 h 6858000"/>
              <a:gd name="connsiteX45" fmla="*/ 5597750 w 6127519"/>
              <a:gd name="connsiteY45" fmla="*/ 3534129 h 6858000"/>
              <a:gd name="connsiteX46" fmla="*/ 5599700 w 6127519"/>
              <a:gd name="connsiteY46" fmla="*/ 3547221 h 6858000"/>
              <a:gd name="connsiteX47" fmla="*/ 5615031 w 6127519"/>
              <a:gd name="connsiteY47" fmla="*/ 3557482 h 6858000"/>
              <a:gd name="connsiteX48" fmla="*/ 5618377 w 6127519"/>
              <a:gd name="connsiteY48" fmla="*/ 3588431 h 6858000"/>
              <a:gd name="connsiteX49" fmla="*/ 5612155 w 6127519"/>
              <a:gd name="connsiteY49" fmla="*/ 3589869 h 6858000"/>
              <a:gd name="connsiteX50" fmla="*/ 5620843 w 6127519"/>
              <a:gd name="connsiteY50" fmla="*/ 3606745 h 6858000"/>
              <a:gd name="connsiteX51" fmla="*/ 5655472 w 6127519"/>
              <a:gd name="connsiteY51" fmla="*/ 3678877 h 6858000"/>
              <a:gd name="connsiteX52" fmla="*/ 5683015 w 6127519"/>
              <a:gd name="connsiteY52" fmla="*/ 3762025 h 6858000"/>
              <a:gd name="connsiteX53" fmla="*/ 5696643 w 6127519"/>
              <a:gd name="connsiteY53" fmla="*/ 3773888 h 6858000"/>
              <a:gd name="connsiteX54" fmla="*/ 5707995 w 6127519"/>
              <a:gd name="connsiteY54" fmla="*/ 3781685 h 6858000"/>
              <a:gd name="connsiteX55" fmla="*/ 5768491 w 6127519"/>
              <a:gd name="connsiteY55" fmla="*/ 3914399 h 6858000"/>
              <a:gd name="connsiteX56" fmla="*/ 5793123 w 6127519"/>
              <a:gd name="connsiteY56" fmla="*/ 3969952 h 6858000"/>
              <a:gd name="connsiteX57" fmla="*/ 5808321 w 6127519"/>
              <a:gd name="connsiteY57" fmla="*/ 3988153 h 6858000"/>
              <a:gd name="connsiteX58" fmla="*/ 5825621 w 6127519"/>
              <a:gd name="connsiteY58" fmla="*/ 4015525 h 6858000"/>
              <a:gd name="connsiteX59" fmla="*/ 5860672 w 6127519"/>
              <a:gd name="connsiteY59" fmla="*/ 4061579 h 6858000"/>
              <a:gd name="connsiteX60" fmla="*/ 5872173 w 6127519"/>
              <a:gd name="connsiteY60" fmla="*/ 4088497 h 6858000"/>
              <a:gd name="connsiteX61" fmla="*/ 5894095 w 6127519"/>
              <a:gd name="connsiteY61" fmla="*/ 4128857 h 6858000"/>
              <a:gd name="connsiteX62" fmla="*/ 5903513 w 6127519"/>
              <a:gd name="connsiteY62" fmla="*/ 4187661 h 6858000"/>
              <a:gd name="connsiteX63" fmla="*/ 5917114 w 6127519"/>
              <a:gd name="connsiteY63" fmla="*/ 4213096 h 6858000"/>
              <a:gd name="connsiteX64" fmla="*/ 5924233 w 6127519"/>
              <a:gd name="connsiteY64" fmla="*/ 4242060 h 6858000"/>
              <a:gd name="connsiteX65" fmla="*/ 5928910 w 6127519"/>
              <a:gd name="connsiteY65" fmla="*/ 4300973 h 6858000"/>
              <a:gd name="connsiteX66" fmla="*/ 5939320 w 6127519"/>
              <a:gd name="connsiteY66" fmla="*/ 4340435 h 6858000"/>
              <a:gd name="connsiteX67" fmla="*/ 5946705 w 6127519"/>
              <a:gd name="connsiteY67" fmla="*/ 4428051 h 6858000"/>
              <a:gd name="connsiteX68" fmla="*/ 5949261 w 6127519"/>
              <a:gd name="connsiteY68" fmla="*/ 4449185 h 6858000"/>
              <a:gd name="connsiteX69" fmla="*/ 5968960 w 6127519"/>
              <a:gd name="connsiteY69" fmla="*/ 4482655 h 6858000"/>
              <a:gd name="connsiteX70" fmla="*/ 5980106 w 6127519"/>
              <a:gd name="connsiteY70" fmla="*/ 4585087 h 6858000"/>
              <a:gd name="connsiteX71" fmla="*/ 5998138 w 6127519"/>
              <a:gd name="connsiteY71" fmla="*/ 4697518 h 6858000"/>
              <a:gd name="connsiteX72" fmla="*/ 6007819 w 6127519"/>
              <a:gd name="connsiteY72" fmla="*/ 4858148 h 6858000"/>
              <a:gd name="connsiteX73" fmla="*/ 6007749 w 6127519"/>
              <a:gd name="connsiteY73" fmla="*/ 4964715 h 6858000"/>
              <a:gd name="connsiteX74" fmla="*/ 6005269 w 6127519"/>
              <a:gd name="connsiteY74" fmla="*/ 5150567 h 6858000"/>
              <a:gd name="connsiteX75" fmla="*/ 6001127 w 6127519"/>
              <a:gd name="connsiteY75" fmla="*/ 5164609 h 6858000"/>
              <a:gd name="connsiteX76" fmla="*/ 5998514 w 6127519"/>
              <a:gd name="connsiteY76" fmla="*/ 5189673 h 6858000"/>
              <a:gd name="connsiteX77" fmla="*/ 6018409 w 6127519"/>
              <a:gd name="connsiteY77" fmla="*/ 5227157 h 6858000"/>
              <a:gd name="connsiteX78" fmla="*/ 6036748 w 6127519"/>
              <a:gd name="connsiteY78" fmla="*/ 5322752 h 6858000"/>
              <a:gd name="connsiteX79" fmla="*/ 6036943 w 6127519"/>
              <a:gd name="connsiteY79" fmla="*/ 5329480 h 6858000"/>
              <a:gd name="connsiteX80" fmla="*/ 6037677 w 6127519"/>
              <a:gd name="connsiteY80" fmla="*/ 5354807 h 6858000"/>
              <a:gd name="connsiteX81" fmla="*/ 6039728 w 6127519"/>
              <a:gd name="connsiteY81" fmla="*/ 5359416 h 6858000"/>
              <a:gd name="connsiteX82" fmla="*/ 6053435 w 6127519"/>
              <a:gd name="connsiteY82" fmla="*/ 5387547 h 6858000"/>
              <a:gd name="connsiteX83" fmla="*/ 6065933 w 6127519"/>
              <a:gd name="connsiteY83" fmla="*/ 5443002 h 6858000"/>
              <a:gd name="connsiteX84" fmla="*/ 6068640 w 6127519"/>
              <a:gd name="connsiteY84" fmla="*/ 5474503 h 6858000"/>
              <a:gd name="connsiteX85" fmla="*/ 6080922 w 6127519"/>
              <a:gd name="connsiteY85" fmla="*/ 5561070 h 6858000"/>
              <a:gd name="connsiteX86" fmla="*/ 6096949 w 6127519"/>
              <a:gd name="connsiteY86" fmla="*/ 5648179 h 6858000"/>
              <a:gd name="connsiteX87" fmla="*/ 6121353 w 6127519"/>
              <a:gd name="connsiteY87" fmla="*/ 5721725 h 6858000"/>
              <a:gd name="connsiteX88" fmla="*/ 6109884 w 6127519"/>
              <a:gd name="connsiteY88" fmla="*/ 5721959 h 6858000"/>
              <a:gd name="connsiteX89" fmla="*/ 6127024 w 6127519"/>
              <a:gd name="connsiteY89" fmla="*/ 5786902 h 6858000"/>
              <a:gd name="connsiteX90" fmla="*/ 6127519 w 6127519"/>
              <a:gd name="connsiteY90" fmla="*/ 5865775 h 6858000"/>
              <a:gd name="connsiteX91" fmla="*/ 6116287 w 6127519"/>
              <a:gd name="connsiteY91" fmla="*/ 5868026 h 6858000"/>
              <a:gd name="connsiteX92" fmla="*/ 6102493 w 6127519"/>
              <a:gd name="connsiteY92" fmla="*/ 5928602 h 6858000"/>
              <a:gd name="connsiteX93" fmla="*/ 6056863 w 6127519"/>
              <a:gd name="connsiteY93" fmla="*/ 6000643 h 6858000"/>
              <a:gd name="connsiteX94" fmla="*/ 6045436 w 6127519"/>
              <a:gd name="connsiteY94" fmla="*/ 6124480 h 6858000"/>
              <a:gd name="connsiteX95" fmla="*/ 6030489 w 6127519"/>
              <a:gd name="connsiteY95" fmla="*/ 6317666 h 6858000"/>
              <a:gd name="connsiteX96" fmla="*/ 6007492 w 6127519"/>
              <a:gd name="connsiteY96" fmla="*/ 6440818 h 6858000"/>
              <a:gd name="connsiteX97" fmla="*/ 6009467 w 6127519"/>
              <a:gd name="connsiteY97" fmla="*/ 6487076 h 6858000"/>
              <a:gd name="connsiteX98" fmla="*/ 5995064 w 6127519"/>
              <a:gd name="connsiteY98" fmla="*/ 6540791 h 6858000"/>
              <a:gd name="connsiteX99" fmla="*/ 6004510 w 6127519"/>
              <a:gd name="connsiteY99" fmla="*/ 6599256 h 6858000"/>
              <a:gd name="connsiteX100" fmla="*/ 5986207 w 6127519"/>
              <a:gd name="connsiteY100" fmla="*/ 6695855 h 6858000"/>
              <a:gd name="connsiteX101" fmla="*/ 5979428 w 6127519"/>
              <a:gd name="connsiteY101" fmla="*/ 6754678 h 6858000"/>
              <a:gd name="connsiteX102" fmla="*/ 5983398 w 6127519"/>
              <a:gd name="connsiteY102" fmla="*/ 6778641 h 6858000"/>
              <a:gd name="connsiteX103" fmla="*/ 5984543 w 6127519"/>
              <a:gd name="connsiteY103" fmla="*/ 6811016 h 6858000"/>
              <a:gd name="connsiteX104" fmla="*/ 5979671 w 6127519"/>
              <a:gd name="connsiteY104" fmla="*/ 6858000 h 6858000"/>
              <a:gd name="connsiteX105" fmla="*/ 0 w 6127519"/>
              <a:gd name="connsiteY105" fmla="*/ 6858000 h 6858000"/>
              <a:gd name="connsiteX106" fmla="*/ 0 w 6127519"/>
              <a:gd name="connsiteY106" fmla="*/ 0 h 6858000"/>
              <a:gd name="connsiteX0" fmla="*/ 0 w 6127519"/>
              <a:gd name="connsiteY0" fmla="*/ 0 h 6858000"/>
              <a:gd name="connsiteX1" fmla="*/ 4965888 w 6127519"/>
              <a:gd name="connsiteY1" fmla="*/ 0 h 6858000"/>
              <a:gd name="connsiteX2" fmla="*/ 4967767 w 6127519"/>
              <a:gd name="connsiteY2" fmla="*/ 7930 h 6858000"/>
              <a:gd name="connsiteX3" fmla="*/ 4979444 w 6127519"/>
              <a:gd name="connsiteY3" fmla="*/ 43921 h 6858000"/>
              <a:gd name="connsiteX4" fmla="*/ 5021173 w 6127519"/>
              <a:gd name="connsiteY4" fmla="*/ 123738 h 6858000"/>
              <a:gd name="connsiteX5" fmla="*/ 5075458 w 6127519"/>
              <a:gd name="connsiteY5" fmla="*/ 264355 h 6858000"/>
              <a:gd name="connsiteX6" fmla="*/ 5081175 w 6127519"/>
              <a:gd name="connsiteY6" fmla="*/ 277448 h 6858000"/>
              <a:gd name="connsiteX7" fmla="*/ 5097011 w 6127519"/>
              <a:gd name="connsiteY7" fmla="*/ 355616 h 6858000"/>
              <a:gd name="connsiteX8" fmla="*/ 5130982 w 6127519"/>
              <a:gd name="connsiteY8" fmla="*/ 412030 h 6858000"/>
              <a:gd name="connsiteX9" fmla="*/ 5153000 w 6127519"/>
              <a:gd name="connsiteY9" fmla="*/ 507134 h 6858000"/>
              <a:gd name="connsiteX10" fmla="*/ 5171282 w 6127519"/>
              <a:gd name="connsiteY10" fmla="*/ 602071 h 6858000"/>
              <a:gd name="connsiteX11" fmla="*/ 5176196 w 6127519"/>
              <a:gd name="connsiteY11" fmla="*/ 636822 h 6858000"/>
              <a:gd name="connsiteX12" fmla="*/ 5189051 w 6127519"/>
              <a:gd name="connsiteY12" fmla="*/ 782518 h 6858000"/>
              <a:gd name="connsiteX13" fmla="*/ 5221088 w 6127519"/>
              <a:gd name="connsiteY13" fmla="*/ 860193 h 6858000"/>
              <a:gd name="connsiteX14" fmla="*/ 5230806 w 6127519"/>
              <a:gd name="connsiteY14" fmla="*/ 961354 h 6858000"/>
              <a:gd name="connsiteX15" fmla="*/ 5201018 w 6127519"/>
              <a:gd name="connsiteY15" fmla="*/ 1095027 h 6858000"/>
              <a:gd name="connsiteX16" fmla="*/ 5202153 w 6127519"/>
              <a:gd name="connsiteY16" fmla="*/ 1133224 h 6858000"/>
              <a:gd name="connsiteX17" fmla="*/ 5189234 w 6127519"/>
              <a:gd name="connsiteY17" fmla="*/ 1193495 h 6858000"/>
              <a:gd name="connsiteX18" fmla="*/ 5202769 w 6127519"/>
              <a:gd name="connsiteY18" fmla="*/ 1269450 h 6858000"/>
              <a:gd name="connsiteX19" fmla="*/ 5225968 w 6127519"/>
              <a:gd name="connsiteY19" fmla="*/ 1357994 h 6858000"/>
              <a:gd name="connsiteX20" fmla="*/ 5233819 w 6127519"/>
              <a:gd name="connsiteY20" fmla="*/ 1380922 h 6858000"/>
              <a:gd name="connsiteX21" fmla="*/ 5237226 w 6127519"/>
              <a:gd name="connsiteY21" fmla="*/ 1441327 h 6858000"/>
              <a:gd name="connsiteX22" fmla="*/ 5255653 w 6127519"/>
              <a:gd name="connsiteY22" fmla="*/ 1524712 h 6858000"/>
              <a:gd name="connsiteX23" fmla="*/ 5263491 w 6127519"/>
              <a:gd name="connsiteY23" fmla="*/ 1642938 h 6858000"/>
              <a:gd name="connsiteX24" fmla="*/ 5261314 w 6127519"/>
              <a:gd name="connsiteY24" fmla="*/ 1689177 h 6858000"/>
              <a:gd name="connsiteX25" fmla="*/ 5259788 w 6127519"/>
              <a:gd name="connsiteY25" fmla="*/ 1768516 h 6858000"/>
              <a:gd name="connsiteX26" fmla="*/ 5255696 w 6127519"/>
              <a:gd name="connsiteY26" fmla="*/ 1953770 h 6858000"/>
              <a:gd name="connsiteX27" fmla="*/ 5252592 w 6127519"/>
              <a:gd name="connsiteY27" fmla="*/ 2092210 h 6858000"/>
              <a:gd name="connsiteX28" fmla="*/ 5250104 w 6127519"/>
              <a:gd name="connsiteY28" fmla="*/ 2249166 h 6858000"/>
              <a:gd name="connsiteX29" fmla="*/ 5251214 w 6127519"/>
              <a:gd name="connsiteY29" fmla="*/ 2250944 h 6858000"/>
              <a:gd name="connsiteX30" fmla="*/ 5250644 w 6127519"/>
              <a:gd name="connsiteY30" fmla="*/ 2266619 h 6858000"/>
              <a:gd name="connsiteX31" fmla="*/ 5293877 w 6127519"/>
              <a:gd name="connsiteY31" fmla="*/ 2368649 h 6858000"/>
              <a:gd name="connsiteX32" fmla="*/ 5311338 w 6127519"/>
              <a:gd name="connsiteY32" fmla="*/ 2404034 h 6858000"/>
              <a:gd name="connsiteX33" fmla="*/ 5338366 w 6127519"/>
              <a:gd name="connsiteY33" fmla="*/ 2465052 h 6858000"/>
              <a:gd name="connsiteX34" fmla="*/ 5371263 w 6127519"/>
              <a:gd name="connsiteY34" fmla="*/ 2586413 h 6858000"/>
              <a:gd name="connsiteX35" fmla="*/ 5407503 w 6127519"/>
              <a:gd name="connsiteY35" fmla="*/ 2786290 h 6858000"/>
              <a:gd name="connsiteX36" fmla="*/ 5407356 w 6127519"/>
              <a:gd name="connsiteY36" fmla="*/ 2787545 h 6858000"/>
              <a:gd name="connsiteX37" fmla="*/ 5457023 w 6127519"/>
              <a:gd name="connsiteY37" fmla="*/ 2858292 h 6858000"/>
              <a:gd name="connsiteX38" fmla="*/ 5479298 w 6127519"/>
              <a:gd name="connsiteY38" fmla="*/ 2947791 h 6858000"/>
              <a:gd name="connsiteX39" fmla="*/ 5481770 w 6127519"/>
              <a:gd name="connsiteY39" fmla="*/ 2951352 h 6858000"/>
              <a:gd name="connsiteX40" fmla="*/ 5482415 w 6127519"/>
              <a:gd name="connsiteY40" fmla="*/ 3004079 h 6858000"/>
              <a:gd name="connsiteX41" fmla="*/ 5503944 w 6127519"/>
              <a:gd name="connsiteY41" fmla="*/ 3123335 h 6858000"/>
              <a:gd name="connsiteX42" fmla="*/ 5516007 w 6127519"/>
              <a:gd name="connsiteY42" fmla="*/ 3258473 h 6858000"/>
              <a:gd name="connsiteX43" fmla="*/ 5589758 w 6127519"/>
              <a:gd name="connsiteY43" fmla="*/ 3453699 h 6858000"/>
              <a:gd name="connsiteX44" fmla="*/ 5596144 w 6127519"/>
              <a:gd name="connsiteY44" fmla="*/ 3534624 h 6858000"/>
              <a:gd name="connsiteX45" fmla="*/ 5597750 w 6127519"/>
              <a:gd name="connsiteY45" fmla="*/ 3534129 h 6858000"/>
              <a:gd name="connsiteX46" fmla="*/ 5599700 w 6127519"/>
              <a:gd name="connsiteY46" fmla="*/ 3547221 h 6858000"/>
              <a:gd name="connsiteX47" fmla="*/ 5615031 w 6127519"/>
              <a:gd name="connsiteY47" fmla="*/ 3557482 h 6858000"/>
              <a:gd name="connsiteX48" fmla="*/ 5618377 w 6127519"/>
              <a:gd name="connsiteY48" fmla="*/ 3588431 h 6858000"/>
              <a:gd name="connsiteX49" fmla="*/ 5612155 w 6127519"/>
              <a:gd name="connsiteY49" fmla="*/ 3589869 h 6858000"/>
              <a:gd name="connsiteX50" fmla="*/ 5620843 w 6127519"/>
              <a:gd name="connsiteY50" fmla="*/ 3606745 h 6858000"/>
              <a:gd name="connsiteX51" fmla="*/ 5655472 w 6127519"/>
              <a:gd name="connsiteY51" fmla="*/ 3678877 h 6858000"/>
              <a:gd name="connsiteX52" fmla="*/ 5683015 w 6127519"/>
              <a:gd name="connsiteY52" fmla="*/ 3762025 h 6858000"/>
              <a:gd name="connsiteX53" fmla="*/ 5696643 w 6127519"/>
              <a:gd name="connsiteY53" fmla="*/ 3773888 h 6858000"/>
              <a:gd name="connsiteX54" fmla="*/ 5707995 w 6127519"/>
              <a:gd name="connsiteY54" fmla="*/ 3781685 h 6858000"/>
              <a:gd name="connsiteX55" fmla="*/ 5768491 w 6127519"/>
              <a:gd name="connsiteY55" fmla="*/ 3914399 h 6858000"/>
              <a:gd name="connsiteX56" fmla="*/ 5793123 w 6127519"/>
              <a:gd name="connsiteY56" fmla="*/ 3969952 h 6858000"/>
              <a:gd name="connsiteX57" fmla="*/ 5808321 w 6127519"/>
              <a:gd name="connsiteY57" fmla="*/ 3988153 h 6858000"/>
              <a:gd name="connsiteX58" fmla="*/ 5825621 w 6127519"/>
              <a:gd name="connsiteY58" fmla="*/ 4015525 h 6858000"/>
              <a:gd name="connsiteX59" fmla="*/ 5860672 w 6127519"/>
              <a:gd name="connsiteY59" fmla="*/ 4061579 h 6858000"/>
              <a:gd name="connsiteX60" fmla="*/ 5872173 w 6127519"/>
              <a:gd name="connsiteY60" fmla="*/ 4088497 h 6858000"/>
              <a:gd name="connsiteX61" fmla="*/ 5894095 w 6127519"/>
              <a:gd name="connsiteY61" fmla="*/ 4128857 h 6858000"/>
              <a:gd name="connsiteX62" fmla="*/ 5903513 w 6127519"/>
              <a:gd name="connsiteY62" fmla="*/ 4187661 h 6858000"/>
              <a:gd name="connsiteX63" fmla="*/ 5917114 w 6127519"/>
              <a:gd name="connsiteY63" fmla="*/ 4213096 h 6858000"/>
              <a:gd name="connsiteX64" fmla="*/ 5924233 w 6127519"/>
              <a:gd name="connsiteY64" fmla="*/ 4242060 h 6858000"/>
              <a:gd name="connsiteX65" fmla="*/ 5928910 w 6127519"/>
              <a:gd name="connsiteY65" fmla="*/ 4300973 h 6858000"/>
              <a:gd name="connsiteX66" fmla="*/ 5939320 w 6127519"/>
              <a:gd name="connsiteY66" fmla="*/ 4340435 h 6858000"/>
              <a:gd name="connsiteX67" fmla="*/ 5946705 w 6127519"/>
              <a:gd name="connsiteY67" fmla="*/ 4428051 h 6858000"/>
              <a:gd name="connsiteX68" fmla="*/ 5949261 w 6127519"/>
              <a:gd name="connsiteY68" fmla="*/ 4449185 h 6858000"/>
              <a:gd name="connsiteX69" fmla="*/ 5968960 w 6127519"/>
              <a:gd name="connsiteY69" fmla="*/ 4482655 h 6858000"/>
              <a:gd name="connsiteX70" fmla="*/ 5980106 w 6127519"/>
              <a:gd name="connsiteY70" fmla="*/ 4585087 h 6858000"/>
              <a:gd name="connsiteX71" fmla="*/ 5998138 w 6127519"/>
              <a:gd name="connsiteY71" fmla="*/ 4697518 h 6858000"/>
              <a:gd name="connsiteX72" fmla="*/ 6007819 w 6127519"/>
              <a:gd name="connsiteY72" fmla="*/ 4858148 h 6858000"/>
              <a:gd name="connsiteX73" fmla="*/ 6007749 w 6127519"/>
              <a:gd name="connsiteY73" fmla="*/ 4964715 h 6858000"/>
              <a:gd name="connsiteX74" fmla="*/ 6005269 w 6127519"/>
              <a:gd name="connsiteY74" fmla="*/ 5150567 h 6858000"/>
              <a:gd name="connsiteX75" fmla="*/ 6001127 w 6127519"/>
              <a:gd name="connsiteY75" fmla="*/ 5164609 h 6858000"/>
              <a:gd name="connsiteX76" fmla="*/ 5998514 w 6127519"/>
              <a:gd name="connsiteY76" fmla="*/ 5189673 h 6858000"/>
              <a:gd name="connsiteX77" fmla="*/ 6018409 w 6127519"/>
              <a:gd name="connsiteY77" fmla="*/ 5227157 h 6858000"/>
              <a:gd name="connsiteX78" fmla="*/ 6036748 w 6127519"/>
              <a:gd name="connsiteY78" fmla="*/ 5322752 h 6858000"/>
              <a:gd name="connsiteX79" fmla="*/ 6036943 w 6127519"/>
              <a:gd name="connsiteY79" fmla="*/ 5329480 h 6858000"/>
              <a:gd name="connsiteX80" fmla="*/ 6037677 w 6127519"/>
              <a:gd name="connsiteY80" fmla="*/ 5354807 h 6858000"/>
              <a:gd name="connsiteX81" fmla="*/ 6039728 w 6127519"/>
              <a:gd name="connsiteY81" fmla="*/ 5359416 h 6858000"/>
              <a:gd name="connsiteX82" fmla="*/ 6053435 w 6127519"/>
              <a:gd name="connsiteY82" fmla="*/ 5387547 h 6858000"/>
              <a:gd name="connsiteX83" fmla="*/ 6065933 w 6127519"/>
              <a:gd name="connsiteY83" fmla="*/ 5443002 h 6858000"/>
              <a:gd name="connsiteX84" fmla="*/ 6068640 w 6127519"/>
              <a:gd name="connsiteY84" fmla="*/ 5474503 h 6858000"/>
              <a:gd name="connsiteX85" fmla="*/ 6080922 w 6127519"/>
              <a:gd name="connsiteY85" fmla="*/ 5561070 h 6858000"/>
              <a:gd name="connsiteX86" fmla="*/ 6096949 w 6127519"/>
              <a:gd name="connsiteY86" fmla="*/ 5648179 h 6858000"/>
              <a:gd name="connsiteX87" fmla="*/ 6121353 w 6127519"/>
              <a:gd name="connsiteY87" fmla="*/ 5721725 h 6858000"/>
              <a:gd name="connsiteX88" fmla="*/ 6109884 w 6127519"/>
              <a:gd name="connsiteY88" fmla="*/ 5721959 h 6858000"/>
              <a:gd name="connsiteX89" fmla="*/ 6127024 w 6127519"/>
              <a:gd name="connsiteY89" fmla="*/ 5786902 h 6858000"/>
              <a:gd name="connsiteX90" fmla="*/ 6127519 w 6127519"/>
              <a:gd name="connsiteY90" fmla="*/ 5865775 h 6858000"/>
              <a:gd name="connsiteX91" fmla="*/ 6102493 w 6127519"/>
              <a:gd name="connsiteY91" fmla="*/ 5928602 h 6858000"/>
              <a:gd name="connsiteX92" fmla="*/ 6056863 w 6127519"/>
              <a:gd name="connsiteY92" fmla="*/ 6000643 h 6858000"/>
              <a:gd name="connsiteX93" fmla="*/ 6045436 w 6127519"/>
              <a:gd name="connsiteY93" fmla="*/ 6124480 h 6858000"/>
              <a:gd name="connsiteX94" fmla="*/ 6030489 w 6127519"/>
              <a:gd name="connsiteY94" fmla="*/ 6317666 h 6858000"/>
              <a:gd name="connsiteX95" fmla="*/ 6007492 w 6127519"/>
              <a:gd name="connsiteY95" fmla="*/ 6440818 h 6858000"/>
              <a:gd name="connsiteX96" fmla="*/ 6009467 w 6127519"/>
              <a:gd name="connsiteY96" fmla="*/ 6487076 h 6858000"/>
              <a:gd name="connsiteX97" fmla="*/ 5995064 w 6127519"/>
              <a:gd name="connsiteY97" fmla="*/ 6540791 h 6858000"/>
              <a:gd name="connsiteX98" fmla="*/ 6004510 w 6127519"/>
              <a:gd name="connsiteY98" fmla="*/ 6599256 h 6858000"/>
              <a:gd name="connsiteX99" fmla="*/ 5986207 w 6127519"/>
              <a:gd name="connsiteY99" fmla="*/ 6695855 h 6858000"/>
              <a:gd name="connsiteX100" fmla="*/ 5979428 w 6127519"/>
              <a:gd name="connsiteY100" fmla="*/ 6754678 h 6858000"/>
              <a:gd name="connsiteX101" fmla="*/ 5983398 w 6127519"/>
              <a:gd name="connsiteY101" fmla="*/ 6778641 h 6858000"/>
              <a:gd name="connsiteX102" fmla="*/ 5984543 w 6127519"/>
              <a:gd name="connsiteY102" fmla="*/ 6811016 h 6858000"/>
              <a:gd name="connsiteX103" fmla="*/ 5979671 w 6127519"/>
              <a:gd name="connsiteY103" fmla="*/ 6858000 h 6858000"/>
              <a:gd name="connsiteX104" fmla="*/ 0 w 6127519"/>
              <a:gd name="connsiteY104" fmla="*/ 6858000 h 6858000"/>
              <a:gd name="connsiteX105" fmla="*/ 0 w 6127519"/>
              <a:gd name="connsiteY105"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30982 w 6127024"/>
              <a:gd name="connsiteY8" fmla="*/ 412030 h 6858000"/>
              <a:gd name="connsiteX9" fmla="*/ 5153000 w 6127024"/>
              <a:gd name="connsiteY9" fmla="*/ 507134 h 6858000"/>
              <a:gd name="connsiteX10" fmla="*/ 5171282 w 6127024"/>
              <a:gd name="connsiteY10" fmla="*/ 602071 h 6858000"/>
              <a:gd name="connsiteX11" fmla="*/ 5176196 w 6127024"/>
              <a:gd name="connsiteY11" fmla="*/ 636822 h 6858000"/>
              <a:gd name="connsiteX12" fmla="*/ 5189051 w 6127024"/>
              <a:gd name="connsiteY12" fmla="*/ 782518 h 6858000"/>
              <a:gd name="connsiteX13" fmla="*/ 5221088 w 6127024"/>
              <a:gd name="connsiteY13" fmla="*/ 860193 h 6858000"/>
              <a:gd name="connsiteX14" fmla="*/ 5230806 w 6127024"/>
              <a:gd name="connsiteY14" fmla="*/ 961354 h 6858000"/>
              <a:gd name="connsiteX15" fmla="*/ 5201018 w 6127024"/>
              <a:gd name="connsiteY15" fmla="*/ 1095027 h 6858000"/>
              <a:gd name="connsiteX16" fmla="*/ 5202153 w 6127024"/>
              <a:gd name="connsiteY16" fmla="*/ 1133224 h 6858000"/>
              <a:gd name="connsiteX17" fmla="*/ 5189234 w 6127024"/>
              <a:gd name="connsiteY17" fmla="*/ 1193495 h 6858000"/>
              <a:gd name="connsiteX18" fmla="*/ 5202769 w 6127024"/>
              <a:gd name="connsiteY18" fmla="*/ 1269450 h 6858000"/>
              <a:gd name="connsiteX19" fmla="*/ 5225968 w 6127024"/>
              <a:gd name="connsiteY19" fmla="*/ 1357994 h 6858000"/>
              <a:gd name="connsiteX20" fmla="*/ 5233819 w 6127024"/>
              <a:gd name="connsiteY20" fmla="*/ 1380922 h 6858000"/>
              <a:gd name="connsiteX21" fmla="*/ 5237226 w 6127024"/>
              <a:gd name="connsiteY21" fmla="*/ 1441327 h 6858000"/>
              <a:gd name="connsiteX22" fmla="*/ 5255653 w 6127024"/>
              <a:gd name="connsiteY22" fmla="*/ 1524712 h 6858000"/>
              <a:gd name="connsiteX23" fmla="*/ 5263491 w 6127024"/>
              <a:gd name="connsiteY23" fmla="*/ 1642938 h 6858000"/>
              <a:gd name="connsiteX24" fmla="*/ 5261314 w 6127024"/>
              <a:gd name="connsiteY24" fmla="*/ 1689177 h 6858000"/>
              <a:gd name="connsiteX25" fmla="*/ 5259788 w 6127024"/>
              <a:gd name="connsiteY25" fmla="*/ 1768516 h 6858000"/>
              <a:gd name="connsiteX26" fmla="*/ 5255696 w 6127024"/>
              <a:gd name="connsiteY26" fmla="*/ 1953770 h 6858000"/>
              <a:gd name="connsiteX27" fmla="*/ 5252592 w 6127024"/>
              <a:gd name="connsiteY27" fmla="*/ 2092210 h 6858000"/>
              <a:gd name="connsiteX28" fmla="*/ 5250104 w 6127024"/>
              <a:gd name="connsiteY28" fmla="*/ 2249166 h 6858000"/>
              <a:gd name="connsiteX29" fmla="*/ 5251214 w 6127024"/>
              <a:gd name="connsiteY29" fmla="*/ 2250944 h 6858000"/>
              <a:gd name="connsiteX30" fmla="*/ 5250644 w 6127024"/>
              <a:gd name="connsiteY30" fmla="*/ 2266619 h 6858000"/>
              <a:gd name="connsiteX31" fmla="*/ 5293877 w 6127024"/>
              <a:gd name="connsiteY31" fmla="*/ 2368649 h 6858000"/>
              <a:gd name="connsiteX32" fmla="*/ 5311338 w 6127024"/>
              <a:gd name="connsiteY32" fmla="*/ 2404034 h 6858000"/>
              <a:gd name="connsiteX33" fmla="*/ 5338366 w 6127024"/>
              <a:gd name="connsiteY33" fmla="*/ 2465052 h 6858000"/>
              <a:gd name="connsiteX34" fmla="*/ 5371263 w 6127024"/>
              <a:gd name="connsiteY34" fmla="*/ 2586413 h 6858000"/>
              <a:gd name="connsiteX35" fmla="*/ 5407503 w 6127024"/>
              <a:gd name="connsiteY35" fmla="*/ 2786290 h 6858000"/>
              <a:gd name="connsiteX36" fmla="*/ 5407356 w 6127024"/>
              <a:gd name="connsiteY36" fmla="*/ 2787545 h 6858000"/>
              <a:gd name="connsiteX37" fmla="*/ 5457023 w 6127024"/>
              <a:gd name="connsiteY37" fmla="*/ 2858292 h 6858000"/>
              <a:gd name="connsiteX38" fmla="*/ 5479298 w 6127024"/>
              <a:gd name="connsiteY38" fmla="*/ 2947791 h 6858000"/>
              <a:gd name="connsiteX39" fmla="*/ 5481770 w 6127024"/>
              <a:gd name="connsiteY39" fmla="*/ 2951352 h 6858000"/>
              <a:gd name="connsiteX40" fmla="*/ 5482415 w 6127024"/>
              <a:gd name="connsiteY40" fmla="*/ 3004079 h 6858000"/>
              <a:gd name="connsiteX41" fmla="*/ 5503944 w 6127024"/>
              <a:gd name="connsiteY41" fmla="*/ 3123335 h 6858000"/>
              <a:gd name="connsiteX42" fmla="*/ 5516007 w 6127024"/>
              <a:gd name="connsiteY42" fmla="*/ 3258473 h 6858000"/>
              <a:gd name="connsiteX43" fmla="*/ 5589758 w 6127024"/>
              <a:gd name="connsiteY43" fmla="*/ 3453699 h 6858000"/>
              <a:gd name="connsiteX44" fmla="*/ 5596144 w 6127024"/>
              <a:gd name="connsiteY44" fmla="*/ 3534624 h 6858000"/>
              <a:gd name="connsiteX45" fmla="*/ 5597750 w 6127024"/>
              <a:gd name="connsiteY45" fmla="*/ 3534129 h 6858000"/>
              <a:gd name="connsiteX46" fmla="*/ 5599700 w 6127024"/>
              <a:gd name="connsiteY46" fmla="*/ 3547221 h 6858000"/>
              <a:gd name="connsiteX47" fmla="*/ 5615031 w 6127024"/>
              <a:gd name="connsiteY47" fmla="*/ 3557482 h 6858000"/>
              <a:gd name="connsiteX48" fmla="*/ 5618377 w 6127024"/>
              <a:gd name="connsiteY48" fmla="*/ 3588431 h 6858000"/>
              <a:gd name="connsiteX49" fmla="*/ 5612155 w 6127024"/>
              <a:gd name="connsiteY49" fmla="*/ 3589869 h 6858000"/>
              <a:gd name="connsiteX50" fmla="*/ 5620843 w 6127024"/>
              <a:gd name="connsiteY50" fmla="*/ 3606745 h 6858000"/>
              <a:gd name="connsiteX51" fmla="*/ 5655472 w 6127024"/>
              <a:gd name="connsiteY51" fmla="*/ 3678877 h 6858000"/>
              <a:gd name="connsiteX52" fmla="*/ 5683015 w 6127024"/>
              <a:gd name="connsiteY52" fmla="*/ 3762025 h 6858000"/>
              <a:gd name="connsiteX53" fmla="*/ 5696643 w 6127024"/>
              <a:gd name="connsiteY53" fmla="*/ 3773888 h 6858000"/>
              <a:gd name="connsiteX54" fmla="*/ 5707995 w 6127024"/>
              <a:gd name="connsiteY54" fmla="*/ 3781685 h 6858000"/>
              <a:gd name="connsiteX55" fmla="*/ 5768491 w 6127024"/>
              <a:gd name="connsiteY55" fmla="*/ 3914399 h 6858000"/>
              <a:gd name="connsiteX56" fmla="*/ 5793123 w 6127024"/>
              <a:gd name="connsiteY56" fmla="*/ 3969952 h 6858000"/>
              <a:gd name="connsiteX57" fmla="*/ 5808321 w 6127024"/>
              <a:gd name="connsiteY57" fmla="*/ 3988153 h 6858000"/>
              <a:gd name="connsiteX58" fmla="*/ 5825621 w 6127024"/>
              <a:gd name="connsiteY58" fmla="*/ 4015525 h 6858000"/>
              <a:gd name="connsiteX59" fmla="*/ 5860672 w 6127024"/>
              <a:gd name="connsiteY59" fmla="*/ 4061579 h 6858000"/>
              <a:gd name="connsiteX60" fmla="*/ 5872173 w 6127024"/>
              <a:gd name="connsiteY60" fmla="*/ 4088497 h 6858000"/>
              <a:gd name="connsiteX61" fmla="*/ 5894095 w 6127024"/>
              <a:gd name="connsiteY61" fmla="*/ 4128857 h 6858000"/>
              <a:gd name="connsiteX62" fmla="*/ 5903513 w 6127024"/>
              <a:gd name="connsiteY62" fmla="*/ 4187661 h 6858000"/>
              <a:gd name="connsiteX63" fmla="*/ 5917114 w 6127024"/>
              <a:gd name="connsiteY63" fmla="*/ 4213096 h 6858000"/>
              <a:gd name="connsiteX64" fmla="*/ 5924233 w 6127024"/>
              <a:gd name="connsiteY64" fmla="*/ 4242060 h 6858000"/>
              <a:gd name="connsiteX65" fmla="*/ 5928910 w 6127024"/>
              <a:gd name="connsiteY65" fmla="*/ 4300973 h 6858000"/>
              <a:gd name="connsiteX66" fmla="*/ 5939320 w 6127024"/>
              <a:gd name="connsiteY66" fmla="*/ 4340435 h 6858000"/>
              <a:gd name="connsiteX67" fmla="*/ 5946705 w 6127024"/>
              <a:gd name="connsiteY67" fmla="*/ 4428051 h 6858000"/>
              <a:gd name="connsiteX68" fmla="*/ 5949261 w 6127024"/>
              <a:gd name="connsiteY68" fmla="*/ 4449185 h 6858000"/>
              <a:gd name="connsiteX69" fmla="*/ 5968960 w 6127024"/>
              <a:gd name="connsiteY69" fmla="*/ 4482655 h 6858000"/>
              <a:gd name="connsiteX70" fmla="*/ 5980106 w 6127024"/>
              <a:gd name="connsiteY70" fmla="*/ 4585087 h 6858000"/>
              <a:gd name="connsiteX71" fmla="*/ 5998138 w 6127024"/>
              <a:gd name="connsiteY71" fmla="*/ 4697518 h 6858000"/>
              <a:gd name="connsiteX72" fmla="*/ 6007819 w 6127024"/>
              <a:gd name="connsiteY72" fmla="*/ 4858148 h 6858000"/>
              <a:gd name="connsiteX73" fmla="*/ 6007749 w 6127024"/>
              <a:gd name="connsiteY73" fmla="*/ 4964715 h 6858000"/>
              <a:gd name="connsiteX74" fmla="*/ 6005269 w 6127024"/>
              <a:gd name="connsiteY74" fmla="*/ 5150567 h 6858000"/>
              <a:gd name="connsiteX75" fmla="*/ 6001127 w 6127024"/>
              <a:gd name="connsiteY75" fmla="*/ 5164609 h 6858000"/>
              <a:gd name="connsiteX76" fmla="*/ 5998514 w 6127024"/>
              <a:gd name="connsiteY76" fmla="*/ 5189673 h 6858000"/>
              <a:gd name="connsiteX77" fmla="*/ 6018409 w 6127024"/>
              <a:gd name="connsiteY77" fmla="*/ 5227157 h 6858000"/>
              <a:gd name="connsiteX78" fmla="*/ 6036748 w 6127024"/>
              <a:gd name="connsiteY78" fmla="*/ 5322752 h 6858000"/>
              <a:gd name="connsiteX79" fmla="*/ 6036943 w 6127024"/>
              <a:gd name="connsiteY79" fmla="*/ 5329480 h 6858000"/>
              <a:gd name="connsiteX80" fmla="*/ 6037677 w 6127024"/>
              <a:gd name="connsiteY80" fmla="*/ 5354807 h 6858000"/>
              <a:gd name="connsiteX81" fmla="*/ 6039728 w 6127024"/>
              <a:gd name="connsiteY81" fmla="*/ 5359416 h 6858000"/>
              <a:gd name="connsiteX82" fmla="*/ 6053435 w 6127024"/>
              <a:gd name="connsiteY82" fmla="*/ 5387547 h 6858000"/>
              <a:gd name="connsiteX83" fmla="*/ 6065933 w 6127024"/>
              <a:gd name="connsiteY83" fmla="*/ 5443002 h 6858000"/>
              <a:gd name="connsiteX84" fmla="*/ 6068640 w 6127024"/>
              <a:gd name="connsiteY84" fmla="*/ 5474503 h 6858000"/>
              <a:gd name="connsiteX85" fmla="*/ 6080922 w 6127024"/>
              <a:gd name="connsiteY85" fmla="*/ 5561070 h 6858000"/>
              <a:gd name="connsiteX86" fmla="*/ 6096949 w 6127024"/>
              <a:gd name="connsiteY86" fmla="*/ 5648179 h 6858000"/>
              <a:gd name="connsiteX87" fmla="*/ 6121353 w 6127024"/>
              <a:gd name="connsiteY87" fmla="*/ 5721725 h 6858000"/>
              <a:gd name="connsiteX88" fmla="*/ 6109884 w 6127024"/>
              <a:gd name="connsiteY88" fmla="*/ 5721959 h 6858000"/>
              <a:gd name="connsiteX89" fmla="*/ 6127024 w 6127024"/>
              <a:gd name="connsiteY89" fmla="*/ 5786902 h 6858000"/>
              <a:gd name="connsiteX90" fmla="*/ 6115796 w 6127024"/>
              <a:gd name="connsiteY90" fmla="*/ 5862844 h 6858000"/>
              <a:gd name="connsiteX91" fmla="*/ 6102493 w 6127024"/>
              <a:gd name="connsiteY91" fmla="*/ 5928602 h 6858000"/>
              <a:gd name="connsiteX92" fmla="*/ 6056863 w 6127024"/>
              <a:gd name="connsiteY92" fmla="*/ 6000643 h 6858000"/>
              <a:gd name="connsiteX93" fmla="*/ 6045436 w 6127024"/>
              <a:gd name="connsiteY93" fmla="*/ 6124480 h 6858000"/>
              <a:gd name="connsiteX94" fmla="*/ 6030489 w 6127024"/>
              <a:gd name="connsiteY94" fmla="*/ 6317666 h 6858000"/>
              <a:gd name="connsiteX95" fmla="*/ 6007492 w 6127024"/>
              <a:gd name="connsiteY95" fmla="*/ 6440818 h 6858000"/>
              <a:gd name="connsiteX96" fmla="*/ 6009467 w 6127024"/>
              <a:gd name="connsiteY96" fmla="*/ 6487076 h 6858000"/>
              <a:gd name="connsiteX97" fmla="*/ 5995064 w 6127024"/>
              <a:gd name="connsiteY97" fmla="*/ 6540791 h 6858000"/>
              <a:gd name="connsiteX98" fmla="*/ 6004510 w 6127024"/>
              <a:gd name="connsiteY98" fmla="*/ 6599256 h 6858000"/>
              <a:gd name="connsiteX99" fmla="*/ 5986207 w 6127024"/>
              <a:gd name="connsiteY99" fmla="*/ 6695855 h 6858000"/>
              <a:gd name="connsiteX100" fmla="*/ 5979428 w 6127024"/>
              <a:gd name="connsiteY100" fmla="*/ 6754678 h 6858000"/>
              <a:gd name="connsiteX101" fmla="*/ 5983398 w 6127024"/>
              <a:gd name="connsiteY101" fmla="*/ 6778641 h 6858000"/>
              <a:gd name="connsiteX102" fmla="*/ 5984543 w 6127024"/>
              <a:gd name="connsiteY102" fmla="*/ 6811016 h 6858000"/>
              <a:gd name="connsiteX103" fmla="*/ 5979671 w 6127024"/>
              <a:gd name="connsiteY103" fmla="*/ 6858000 h 6858000"/>
              <a:gd name="connsiteX104" fmla="*/ 0 w 6127024"/>
              <a:gd name="connsiteY104" fmla="*/ 6858000 h 6858000"/>
              <a:gd name="connsiteX105" fmla="*/ 0 w 6127024"/>
              <a:gd name="connsiteY105"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30982 w 6127024"/>
              <a:gd name="connsiteY8" fmla="*/ 412030 h 6858000"/>
              <a:gd name="connsiteX9" fmla="*/ 5153000 w 6127024"/>
              <a:gd name="connsiteY9" fmla="*/ 507134 h 6858000"/>
              <a:gd name="connsiteX10" fmla="*/ 5171282 w 6127024"/>
              <a:gd name="connsiteY10" fmla="*/ 602071 h 6858000"/>
              <a:gd name="connsiteX11" fmla="*/ 5176196 w 6127024"/>
              <a:gd name="connsiteY11" fmla="*/ 636822 h 6858000"/>
              <a:gd name="connsiteX12" fmla="*/ 5189051 w 6127024"/>
              <a:gd name="connsiteY12" fmla="*/ 782518 h 6858000"/>
              <a:gd name="connsiteX13" fmla="*/ 5221088 w 6127024"/>
              <a:gd name="connsiteY13" fmla="*/ 860193 h 6858000"/>
              <a:gd name="connsiteX14" fmla="*/ 5230806 w 6127024"/>
              <a:gd name="connsiteY14" fmla="*/ 961354 h 6858000"/>
              <a:gd name="connsiteX15" fmla="*/ 5201018 w 6127024"/>
              <a:gd name="connsiteY15" fmla="*/ 1095027 h 6858000"/>
              <a:gd name="connsiteX16" fmla="*/ 5202153 w 6127024"/>
              <a:gd name="connsiteY16" fmla="*/ 1133224 h 6858000"/>
              <a:gd name="connsiteX17" fmla="*/ 5189234 w 6127024"/>
              <a:gd name="connsiteY17" fmla="*/ 1193495 h 6858000"/>
              <a:gd name="connsiteX18" fmla="*/ 5202769 w 6127024"/>
              <a:gd name="connsiteY18" fmla="*/ 1269450 h 6858000"/>
              <a:gd name="connsiteX19" fmla="*/ 5225968 w 6127024"/>
              <a:gd name="connsiteY19" fmla="*/ 1357994 h 6858000"/>
              <a:gd name="connsiteX20" fmla="*/ 5233819 w 6127024"/>
              <a:gd name="connsiteY20" fmla="*/ 1380922 h 6858000"/>
              <a:gd name="connsiteX21" fmla="*/ 5237226 w 6127024"/>
              <a:gd name="connsiteY21" fmla="*/ 1441327 h 6858000"/>
              <a:gd name="connsiteX22" fmla="*/ 5255653 w 6127024"/>
              <a:gd name="connsiteY22" fmla="*/ 1524712 h 6858000"/>
              <a:gd name="connsiteX23" fmla="*/ 5263491 w 6127024"/>
              <a:gd name="connsiteY23" fmla="*/ 1642938 h 6858000"/>
              <a:gd name="connsiteX24" fmla="*/ 5261314 w 6127024"/>
              <a:gd name="connsiteY24" fmla="*/ 1689177 h 6858000"/>
              <a:gd name="connsiteX25" fmla="*/ 5259788 w 6127024"/>
              <a:gd name="connsiteY25" fmla="*/ 1768516 h 6858000"/>
              <a:gd name="connsiteX26" fmla="*/ 5255696 w 6127024"/>
              <a:gd name="connsiteY26" fmla="*/ 1953770 h 6858000"/>
              <a:gd name="connsiteX27" fmla="*/ 5252592 w 6127024"/>
              <a:gd name="connsiteY27" fmla="*/ 2092210 h 6858000"/>
              <a:gd name="connsiteX28" fmla="*/ 5250104 w 6127024"/>
              <a:gd name="connsiteY28" fmla="*/ 2249166 h 6858000"/>
              <a:gd name="connsiteX29" fmla="*/ 5251214 w 6127024"/>
              <a:gd name="connsiteY29" fmla="*/ 2250944 h 6858000"/>
              <a:gd name="connsiteX30" fmla="*/ 5250644 w 6127024"/>
              <a:gd name="connsiteY30" fmla="*/ 2266619 h 6858000"/>
              <a:gd name="connsiteX31" fmla="*/ 5293877 w 6127024"/>
              <a:gd name="connsiteY31" fmla="*/ 2368649 h 6858000"/>
              <a:gd name="connsiteX32" fmla="*/ 5311338 w 6127024"/>
              <a:gd name="connsiteY32" fmla="*/ 2404034 h 6858000"/>
              <a:gd name="connsiteX33" fmla="*/ 5338366 w 6127024"/>
              <a:gd name="connsiteY33" fmla="*/ 2465052 h 6858000"/>
              <a:gd name="connsiteX34" fmla="*/ 5371263 w 6127024"/>
              <a:gd name="connsiteY34" fmla="*/ 2586413 h 6858000"/>
              <a:gd name="connsiteX35" fmla="*/ 5407503 w 6127024"/>
              <a:gd name="connsiteY35" fmla="*/ 2786290 h 6858000"/>
              <a:gd name="connsiteX36" fmla="*/ 5407356 w 6127024"/>
              <a:gd name="connsiteY36" fmla="*/ 2787545 h 6858000"/>
              <a:gd name="connsiteX37" fmla="*/ 5457023 w 6127024"/>
              <a:gd name="connsiteY37" fmla="*/ 2858292 h 6858000"/>
              <a:gd name="connsiteX38" fmla="*/ 5479298 w 6127024"/>
              <a:gd name="connsiteY38" fmla="*/ 2947791 h 6858000"/>
              <a:gd name="connsiteX39" fmla="*/ 5481770 w 6127024"/>
              <a:gd name="connsiteY39" fmla="*/ 2951352 h 6858000"/>
              <a:gd name="connsiteX40" fmla="*/ 5482415 w 6127024"/>
              <a:gd name="connsiteY40" fmla="*/ 3004079 h 6858000"/>
              <a:gd name="connsiteX41" fmla="*/ 5503944 w 6127024"/>
              <a:gd name="connsiteY41" fmla="*/ 3123335 h 6858000"/>
              <a:gd name="connsiteX42" fmla="*/ 5516007 w 6127024"/>
              <a:gd name="connsiteY42" fmla="*/ 3258473 h 6858000"/>
              <a:gd name="connsiteX43" fmla="*/ 5589758 w 6127024"/>
              <a:gd name="connsiteY43" fmla="*/ 3453699 h 6858000"/>
              <a:gd name="connsiteX44" fmla="*/ 5596144 w 6127024"/>
              <a:gd name="connsiteY44" fmla="*/ 3534624 h 6858000"/>
              <a:gd name="connsiteX45" fmla="*/ 5597750 w 6127024"/>
              <a:gd name="connsiteY45" fmla="*/ 3534129 h 6858000"/>
              <a:gd name="connsiteX46" fmla="*/ 5599700 w 6127024"/>
              <a:gd name="connsiteY46" fmla="*/ 3547221 h 6858000"/>
              <a:gd name="connsiteX47" fmla="*/ 5615031 w 6127024"/>
              <a:gd name="connsiteY47" fmla="*/ 3557482 h 6858000"/>
              <a:gd name="connsiteX48" fmla="*/ 5618377 w 6127024"/>
              <a:gd name="connsiteY48" fmla="*/ 3588431 h 6858000"/>
              <a:gd name="connsiteX49" fmla="*/ 5612155 w 6127024"/>
              <a:gd name="connsiteY49" fmla="*/ 3589869 h 6858000"/>
              <a:gd name="connsiteX50" fmla="*/ 5620843 w 6127024"/>
              <a:gd name="connsiteY50" fmla="*/ 3606745 h 6858000"/>
              <a:gd name="connsiteX51" fmla="*/ 5655472 w 6127024"/>
              <a:gd name="connsiteY51" fmla="*/ 3678877 h 6858000"/>
              <a:gd name="connsiteX52" fmla="*/ 5683015 w 6127024"/>
              <a:gd name="connsiteY52" fmla="*/ 3762025 h 6858000"/>
              <a:gd name="connsiteX53" fmla="*/ 5696643 w 6127024"/>
              <a:gd name="connsiteY53" fmla="*/ 3773888 h 6858000"/>
              <a:gd name="connsiteX54" fmla="*/ 5768491 w 6127024"/>
              <a:gd name="connsiteY54" fmla="*/ 3914399 h 6858000"/>
              <a:gd name="connsiteX55" fmla="*/ 5793123 w 6127024"/>
              <a:gd name="connsiteY55" fmla="*/ 3969952 h 6858000"/>
              <a:gd name="connsiteX56" fmla="*/ 5808321 w 6127024"/>
              <a:gd name="connsiteY56" fmla="*/ 3988153 h 6858000"/>
              <a:gd name="connsiteX57" fmla="*/ 5825621 w 6127024"/>
              <a:gd name="connsiteY57" fmla="*/ 4015525 h 6858000"/>
              <a:gd name="connsiteX58" fmla="*/ 5860672 w 6127024"/>
              <a:gd name="connsiteY58" fmla="*/ 4061579 h 6858000"/>
              <a:gd name="connsiteX59" fmla="*/ 5872173 w 6127024"/>
              <a:gd name="connsiteY59" fmla="*/ 4088497 h 6858000"/>
              <a:gd name="connsiteX60" fmla="*/ 5894095 w 6127024"/>
              <a:gd name="connsiteY60" fmla="*/ 4128857 h 6858000"/>
              <a:gd name="connsiteX61" fmla="*/ 5903513 w 6127024"/>
              <a:gd name="connsiteY61" fmla="*/ 4187661 h 6858000"/>
              <a:gd name="connsiteX62" fmla="*/ 5917114 w 6127024"/>
              <a:gd name="connsiteY62" fmla="*/ 4213096 h 6858000"/>
              <a:gd name="connsiteX63" fmla="*/ 5924233 w 6127024"/>
              <a:gd name="connsiteY63" fmla="*/ 4242060 h 6858000"/>
              <a:gd name="connsiteX64" fmla="*/ 5928910 w 6127024"/>
              <a:gd name="connsiteY64" fmla="*/ 4300973 h 6858000"/>
              <a:gd name="connsiteX65" fmla="*/ 5939320 w 6127024"/>
              <a:gd name="connsiteY65" fmla="*/ 4340435 h 6858000"/>
              <a:gd name="connsiteX66" fmla="*/ 5946705 w 6127024"/>
              <a:gd name="connsiteY66" fmla="*/ 4428051 h 6858000"/>
              <a:gd name="connsiteX67" fmla="*/ 5949261 w 6127024"/>
              <a:gd name="connsiteY67" fmla="*/ 4449185 h 6858000"/>
              <a:gd name="connsiteX68" fmla="*/ 5968960 w 6127024"/>
              <a:gd name="connsiteY68" fmla="*/ 4482655 h 6858000"/>
              <a:gd name="connsiteX69" fmla="*/ 5980106 w 6127024"/>
              <a:gd name="connsiteY69" fmla="*/ 4585087 h 6858000"/>
              <a:gd name="connsiteX70" fmla="*/ 5998138 w 6127024"/>
              <a:gd name="connsiteY70" fmla="*/ 4697518 h 6858000"/>
              <a:gd name="connsiteX71" fmla="*/ 6007819 w 6127024"/>
              <a:gd name="connsiteY71" fmla="*/ 4858148 h 6858000"/>
              <a:gd name="connsiteX72" fmla="*/ 6007749 w 6127024"/>
              <a:gd name="connsiteY72" fmla="*/ 4964715 h 6858000"/>
              <a:gd name="connsiteX73" fmla="*/ 6005269 w 6127024"/>
              <a:gd name="connsiteY73" fmla="*/ 5150567 h 6858000"/>
              <a:gd name="connsiteX74" fmla="*/ 6001127 w 6127024"/>
              <a:gd name="connsiteY74" fmla="*/ 5164609 h 6858000"/>
              <a:gd name="connsiteX75" fmla="*/ 5998514 w 6127024"/>
              <a:gd name="connsiteY75" fmla="*/ 5189673 h 6858000"/>
              <a:gd name="connsiteX76" fmla="*/ 6018409 w 6127024"/>
              <a:gd name="connsiteY76" fmla="*/ 5227157 h 6858000"/>
              <a:gd name="connsiteX77" fmla="*/ 6036748 w 6127024"/>
              <a:gd name="connsiteY77" fmla="*/ 5322752 h 6858000"/>
              <a:gd name="connsiteX78" fmla="*/ 6036943 w 6127024"/>
              <a:gd name="connsiteY78" fmla="*/ 5329480 h 6858000"/>
              <a:gd name="connsiteX79" fmla="*/ 6037677 w 6127024"/>
              <a:gd name="connsiteY79" fmla="*/ 5354807 h 6858000"/>
              <a:gd name="connsiteX80" fmla="*/ 6039728 w 6127024"/>
              <a:gd name="connsiteY80" fmla="*/ 5359416 h 6858000"/>
              <a:gd name="connsiteX81" fmla="*/ 6053435 w 6127024"/>
              <a:gd name="connsiteY81" fmla="*/ 5387547 h 6858000"/>
              <a:gd name="connsiteX82" fmla="*/ 6065933 w 6127024"/>
              <a:gd name="connsiteY82" fmla="*/ 5443002 h 6858000"/>
              <a:gd name="connsiteX83" fmla="*/ 6068640 w 6127024"/>
              <a:gd name="connsiteY83" fmla="*/ 5474503 h 6858000"/>
              <a:gd name="connsiteX84" fmla="*/ 6080922 w 6127024"/>
              <a:gd name="connsiteY84" fmla="*/ 5561070 h 6858000"/>
              <a:gd name="connsiteX85" fmla="*/ 6096949 w 6127024"/>
              <a:gd name="connsiteY85" fmla="*/ 5648179 h 6858000"/>
              <a:gd name="connsiteX86" fmla="*/ 6121353 w 6127024"/>
              <a:gd name="connsiteY86" fmla="*/ 5721725 h 6858000"/>
              <a:gd name="connsiteX87" fmla="*/ 6109884 w 6127024"/>
              <a:gd name="connsiteY87" fmla="*/ 5721959 h 6858000"/>
              <a:gd name="connsiteX88" fmla="*/ 6127024 w 6127024"/>
              <a:gd name="connsiteY88" fmla="*/ 5786902 h 6858000"/>
              <a:gd name="connsiteX89" fmla="*/ 6115796 w 6127024"/>
              <a:gd name="connsiteY89" fmla="*/ 5862844 h 6858000"/>
              <a:gd name="connsiteX90" fmla="*/ 6102493 w 6127024"/>
              <a:gd name="connsiteY90" fmla="*/ 5928602 h 6858000"/>
              <a:gd name="connsiteX91" fmla="*/ 6056863 w 6127024"/>
              <a:gd name="connsiteY91" fmla="*/ 6000643 h 6858000"/>
              <a:gd name="connsiteX92" fmla="*/ 6045436 w 6127024"/>
              <a:gd name="connsiteY92" fmla="*/ 6124480 h 6858000"/>
              <a:gd name="connsiteX93" fmla="*/ 6030489 w 6127024"/>
              <a:gd name="connsiteY93" fmla="*/ 6317666 h 6858000"/>
              <a:gd name="connsiteX94" fmla="*/ 6007492 w 6127024"/>
              <a:gd name="connsiteY94" fmla="*/ 6440818 h 6858000"/>
              <a:gd name="connsiteX95" fmla="*/ 6009467 w 6127024"/>
              <a:gd name="connsiteY95" fmla="*/ 6487076 h 6858000"/>
              <a:gd name="connsiteX96" fmla="*/ 5995064 w 6127024"/>
              <a:gd name="connsiteY96" fmla="*/ 6540791 h 6858000"/>
              <a:gd name="connsiteX97" fmla="*/ 6004510 w 6127024"/>
              <a:gd name="connsiteY97" fmla="*/ 6599256 h 6858000"/>
              <a:gd name="connsiteX98" fmla="*/ 5986207 w 6127024"/>
              <a:gd name="connsiteY98" fmla="*/ 6695855 h 6858000"/>
              <a:gd name="connsiteX99" fmla="*/ 5979428 w 6127024"/>
              <a:gd name="connsiteY99" fmla="*/ 6754678 h 6858000"/>
              <a:gd name="connsiteX100" fmla="*/ 5983398 w 6127024"/>
              <a:gd name="connsiteY100" fmla="*/ 6778641 h 6858000"/>
              <a:gd name="connsiteX101" fmla="*/ 5984543 w 6127024"/>
              <a:gd name="connsiteY101" fmla="*/ 6811016 h 6858000"/>
              <a:gd name="connsiteX102" fmla="*/ 5979671 w 6127024"/>
              <a:gd name="connsiteY102" fmla="*/ 6858000 h 6858000"/>
              <a:gd name="connsiteX103" fmla="*/ 0 w 6127024"/>
              <a:gd name="connsiteY103" fmla="*/ 6858000 h 6858000"/>
              <a:gd name="connsiteX104" fmla="*/ 0 w 6127024"/>
              <a:gd name="connsiteY104"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30982 w 6127024"/>
              <a:gd name="connsiteY8" fmla="*/ 412030 h 6858000"/>
              <a:gd name="connsiteX9" fmla="*/ 5153000 w 6127024"/>
              <a:gd name="connsiteY9" fmla="*/ 507134 h 6858000"/>
              <a:gd name="connsiteX10" fmla="*/ 5171282 w 6127024"/>
              <a:gd name="connsiteY10" fmla="*/ 602071 h 6858000"/>
              <a:gd name="connsiteX11" fmla="*/ 5176196 w 6127024"/>
              <a:gd name="connsiteY11" fmla="*/ 636822 h 6858000"/>
              <a:gd name="connsiteX12" fmla="*/ 5189051 w 6127024"/>
              <a:gd name="connsiteY12" fmla="*/ 782518 h 6858000"/>
              <a:gd name="connsiteX13" fmla="*/ 5221088 w 6127024"/>
              <a:gd name="connsiteY13" fmla="*/ 860193 h 6858000"/>
              <a:gd name="connsiteX14" fmla="*/ 5230806 w 6127024"/>
              <a:gd name="connsiteY14" fmla="*/ 961354 h 6858000"/>
              <a:gd name="connsiteX15" fmla="*/ 5201018 w 6127024"/>
              <a:gd name="connsiteY15" fmla="*/ 1095027 h 6858000"/>
              <a:gd name="connsiteX16" fmla="*/ 5202153 w 6127024"/>
              <a:gd name="connsiteY16" fmla="*/ 1133224 h 6858000"/>
              <a:gd name="connsiteX17" fmla="*/ 5189234 w 6127024"/>
              <a:gd name="connsiteY17" fmla="*/ 1193495 h 6858000"/>
              <a:gd name="connsiteX18" fmla="*/ 5202769 w 6127024"/>
              <a:gd name="connsiteY18" fmla="*/ 1269450 h 6858000"/>
              <a:gd name="connsiteX19" fmla="*/ 5225968 w 6127024"/>
              <a:gd name="connsiteY19" fmla="*/ 1357994 h 6858000"/>
              <a:gd name="connsiteX20" fmla="*/ 5233819 w 6127024"/>
              <a:gd name="connsiteY20" fmla="*/ 1380922 h 6858000"/>
              <a:gd name="connsiteX21" fmla="*/ 5237226 w 6127024"/>
              <a:gd name="connsiteY21" fmla="*/ 1441327 h 6858000"/>
              <a:gd name="connsiteX22" fmla="*/ 5255653 w 6127024"/>
              <a:gd name="connsiteY22" fmla="*/ 1524712 h 6858000"/>
              <a:gd name="connsiteX23" fmla="*/ 5263491 w 6127024"/>
              <a:gd name="connsiteY23" fmla="*/ 1642938 h 6858000"/>
              <a:gd name="connsiteX24" fmla="*/ 5261314 w 6127024"/>
              <a:gd name="connsiteY24" fmla="*/ 1689177 h 6858000"/>
              <a:gd name="connsiteX25" fmla="*/ 5259788 w 6127024"/>
              <a:gd name="connsiteY25" fmla="*/ 1768516 h 6858000"/>
              <a:gd name="connsiteX26" fmla="*/ 5255696 w 6127024"/>
              <a:gd name="connsiteY26" fmla="*/ 1953770 h 6858000"/>
              <a:gd name="connsiteX27" fmla="*/ 5252592 w 6127024"/>
              <a:gd name="connsiteY27" fmla="*/ 2092210 h 6858000"/>
              <a:gd name="connsiteX28" fmla="*/ 5250104 w 6127024"/>
              <a:gd name="connsiteY28" fmla="*/ 2249166 h 6858000"/>
              <a:gd name="connsiteX29" fmla="*/ 5251214 w 6127024"/>
              <a:gd name="connsiteY29" fmla="*/ 2250944 h 6858000"/>
              <a:gd name="connsiteX30" fmla="*/ 5250644 w 6127024"/>
              <a:gd name="connsiteY30" fmla="*/ 2266619 h 6858000"/>
              <a:gd name="connsiteX31" fmla="*/ 5293877 w 6127024"/>
              <a:gd name="connsiteY31" fmla="*/ 2368649 h 6858000"/>
              <a:gd name="connsiteX32" fmla="*/ 5311338 w 6127024"/>
              <a:gd name="connsiteY32" fmla="*/ 2404034 h 6858000"/>
              <a:gd name="connsiteX33" fmla="*/ 5338366 w 6127024"/>
              <a:gd name="connsiteY33" fmla="*/ 2465052 h 6858000"/>
              <a:gd name="connsiteX34" fmla="*/ 5371263 w 6127024"/>
              <a:gd name="connsiteY34" fmla="*/ 2586413 h 6858000"/>
              <a:gd name="connsiteX35" fmla="*/ 5407503 w 6127024"/>
              <a:gd name="connsiteY35" fmla="*/ 2786290 h 6858000"/>
              <a:gd name="connsiteX36" fmla="*/ 5407356 w 6127024"/>
              <a:gd name="connsiteY36" fmla="*/ 2787545 h 6858000"/>
              <a:gd name="connsiteX37" fmla="*/ 5457023 w 6127024"/>
              <a:gd name="connsiteY37" fmla="*/ 2858292 h 6858000"/>
              <a:gd name="connsiteX38" fmla="*/ 5479298 w 6127024"/>
              <a:gd name="connsiteY38" fmla="*/ 2947791 h 6858000"/>
              <a:gd name="connsiteX39" fmla="*/ 5481770 w 6127024"/>
              <a:gd name="connsiteY39" fmla="*/ 2951352 h 6858000"/>
              <a:gd name="connsiteX40" fmla="*/ 5482415 w 6127024"/>
              <a:gd name="connsiteY40" fmla="*/ 3004079 h 6858000"/>
              <a:gd name="connsiteX41" fmla="*/ 5503944 w 6127024"/>
              <a:gd name="connsiteY41" fmla="*/ 3123335 h 6858000"/>
              <a:gd name="connsiteX42" fmla="*/ 5516007 w 6127024"/>
              <a:gd name="connsiteY42" fmla="*/ 3258473 h 6858000"/>
              <a:gd name="connsiteX43" fmla="*/ 5589758 w 6127024"/>
              <a:gd name="connsiteY43" fmla="*/ 3453699 h 6858000"/>
              <a:gd name="connsiteX44" fmla="*/ 5596144 w 6127024"/>
              <a:gd name="connsiteY44" fmla="*/ 3534624 h 6858000"/>
              <a:gd name="connsiteX45" fmla="*/ 5597750 w 6127024"/>
              <a:gd name="connsiteY45" fmla="*/ 3534129 h 6858000"/>
              <a:gd name="connsiteX46" fmla="*/ 5599700 w 6127024"/>
              <a:gd name="connsiteY46" fmla="*/ 3547221 h 6858000"/>
              <a:gd name="connsiteX47" fmla="*/ 5618377 w 6127024"/>
              <a:gd name="connsiteY47" fmla="*/ 3588431 h 6858000"/>
              <a:gd name="connsiteX48" fmla="*/ 5612155 w 6127024"/>
              <a:gd name="connsiteY48" fmla="*/ 3589869 h 6858000"/>
              <a:gd name="connsiteX49" fmla="*/ 5620843 w 6127024"/>
              <a:gd name="connsiteY49" fmla="*/ 3606745 h 6858000"/>
              <a:gd name="connsiteX50" fmla="*/ 5655472 w 6127024"/>
              <a:gd name="connsiteY50" fmla="*/ 3678877 h 6858000"/>
              <a:gd name="connsiteX51" fmla="*/ 5683015 w 6127024"/>
              <a:gd name="connsiteY51" fmla="*/ 3762025 h 6858000"/>
              <a:gd name="connsiteX52" fmla="*/ 5696643 w 6127024"/>
              <a:gd name="connsiteY52" fmla="*/ 3773888 h 6858000"/>
              <a:gd name="connsiteX53" fmla="*/ 5768491 w 6127024"/>
              <a:gd name="connsiteY53" fmla="*/ 3914399 h 6858000"/>
              <a:gd name="connsiteX54" fmla="*/ 5793123 w 6127024"/>
              <a:gd name="connsiteY54" fmla="*/ 3969952 h 6858000"/>
              <a:gd name="connsiteX55" fmla="*/ 5808321 w 6127024"/>
              <a:gd name="connsiteY55" fmla="*/ 3988153 h 6858000"/>
              <a:gd name="connsiteX56" fmla="*/ 5825621 w 6127024"/>
              <a:gd name="connsiteY56" fmla="*/ 4015525 h 6858000"/>
              <a:gd name="connsiteX57" fmla="*/ 5860672 w 6127024"/>
              <a:gd name="connsiteY57" fmla="*/ 4061579 h 6858000"/>
              <a:gd name="connsiteX58" fmla="*/ 5872173 w 6127024"/>
              <a:gd name="connsiteY58" fmla="*/ 4088497 h 6858000"/>
              <a:gd name="connsiteX59" fmla="*/ 5894095 w 6127024"/>
              <a:gd name="connsiteY59" fmla="*/ 4128857 h 6858000"/>
              <a:gd name="connsiteX60" fmla="*/ 5903513 w 6127024"/>
              <a:gd name="connsiteY60" fmla="*/ 4187661 h 6858000"/>
              <a:gd name="connsiteX61" fmla="*/ 5917114 w 6127024"/>
              <a:gd name="connsiteY61" fmla="*/ 4213096 h 6858000"/>
              <a:gd name="connsiteX62" fmla="*/ 5924233 w 6127024"/>
              <a:gd name="connsiteY62" fmla="*/ 4242060 h 6858000"/>
              <a:gd name="connsiteX63" fmla="*/ 5928910 w 6127024"/>
              <a:gd name="connsiteY63" fmla="*/ 4300973 h 6858000"/>
              <a:gd name="connsiteX64" fmla="*/ 5939320 w 6127024"/>
              <a:gd name="connsiteY64" fmla="*/ 4340435 h 6858000"/>
              <a:gd name="connsiteX65" fmla="*/ 5946705 w 6127024"/>
              <a:gd name="connsiteY65" fmla="*/ 4428051 h 6858000"/>
              <a:gd name="connsiteX66" fmla="*/ 5949261 w 6127024"/>
              <a:gd name="connsiteY66" fmla="*/ 4449185 h 6858000"/>
              <a:gd name="connsiteX67" fmla="*/ 5968960 w 6127024"/>
              <a:gd name="connsiteY67" fmla="*/ 4482655 h 6858000"/>
              <a:gd name="connsiteX68" fmla="*/ 5980106 w 6127024"/>
              <a:gd name="connsiteY68" fmla="*/ 4585087 h 6858000"/>
              <a:gd name="connsiteX69" fmla="*/ 5998138 w 6127024"/>
              <a:gd name="connsiteY69" fmla="*/ 4697518 h 6858000"/>
              <a:gd name="connsiteX70" fmla="*/ 6007819 w 6127024"/>
              <a:gd name="connsiteY70" fmla="*/ 4858148 h 6858000"/>
              <a:gd name="connsiteX71" fmla="*/ 6007749 w 6127024"/>
              <a:gd name="connsiteY71" fmla="*/ 4964715 h 6858000"/>
              <a:gd name="connsiteX72" fmla="*/ 6005269 w 6127024"/>
              <a:gd name="connsiteY72" fmla="*/ 5150567 h 6858000"/>
              <a:gd name="connsiteX73" fmla="*/ 6001127 w 6127024"/>
              <a:gd name="connsiteY73" fmla="*/ 5164609 h 6858000"/>
              <a:gd name="connsiteX74" fmla="*/ 5998514 w 6127024"/>
              <a:gd name="connsiteY74" fmla="*/ 5189673 h 6858000"/>
              <a:gd name="connsiteX75" fmla="*/ 6018409 w 6127024"/>
              <a:gd name="connsiteY75" fmla="*/ 5227157 h 6858000"/>
              <a:gd name="connsiteX76" fmla="*/ 6036748 w 6127024"/>
              <a:gd name="connsiteY76" fmla="*/ 5322752 h 6858000"/>
              <a:gd name="connsiteX77" fmla="*/ 6036943 w 6127024"/>
              <a:gd name="connsiteY77" fmla="*/ 5329480 h 6858000"/>
              <a:gd name="connsiteX78" fmla="*/ 6037677 w 6127024"/>
              <a:gd name="connsiteY78" fmla="*/ 5354807 h 6858000"/>
              <a:gd name="connsiteX79" fmla="*/ 6039728 w 6127024"/>
              <a:gd name="connsiteY79" fmla="*/ 5359416 h 6858000"/>
              <a:gd name="connsiteX80" fmla="*/ 6053435 w 6127024"/>
              <a:gd name="connsiteY80" fmla="*/ 5387547 h 6858000"/>
              <a:gd name="connsiteX81" fmla="*/ 6065933 w 6127024"/>
              <a:gd name="connsiteY81" fmla="*/ 5443002 h 6858000"/>
              <a:gd name="connsiteX82" fmla="*/ 6068640 w 6127024"/>
              <a:gd name="connsiteY82" fmla="*/ 5474503 h 6858000"/>
              <a:gd name="connsiteX83" fmla="*/ 6080922 w 6127024"/>
              <a:gd name="connsiteY83" fmla="*/ 5561070 h 6858000"/>
              <a:gd name="connsiteX84" fmla="*/ 6096949 w 6127024"/>
              <a:gd name="connsiteY84" fmla="*/ 5648179 h 6858000"/>
              <a:gd name="connsiteX85" fmla="*/ 6121353 w 6127024"/>
              <a:gd name="connsiteY85" fmla="*/ 5721725 h 6858000"/>
              <a:gd name="connsiteX86" fmla="*/ 6109884 w 6127024"/>
              <a:gd name="connsiteY86" fmla="*/ 5721959 h 6858000"/>
              <a:gd name="connsiteX87" fmla="*/ 6127024 w 6127024"/>
              <a:gd name="connsiteY87" fmla="*/ 5786902 h 6858000"/>
              <a:gd name="connsiteX88" fmla="*/ 6115796 w 6127024"/>
              <a:gd name="connsiteY88" fmla="*/ 5862844 h 6858000"/>
              <a:gd name="connsiteX89" fmla="*/ 6102493 w 6127024"/>
              <a:gd name="connsiteY89" fmla="*/ 5928602 h 6858000"/>
              <a:gd name="connsiteX90" fmla="*/ 6056863 w 6127024"/>
              <a:gd name="connsiteY90" fmla="*/ 6000643 h 6858000"/>
              <a:gd name="connsiteX91" fmla="*/ 6045436 w 6127024"/>
              <a:gd name="connsiteY91" fmla="*/ 6124480 h 6858000"/>
              <a:gd name="connsiteX92" fmla="*/ 6030489 w 6127024"/>
              <a:gd name="connsiteY92" fmla="*/ 6317666 h 6858000"/>
              <a:gd name="connsiteX93" fmla="*/ 6007492 w 6127024"/>
              <a:gd name="connsiteY93" fmla="*/ 6440818 h 6858000"/>
              <a:gd name="connsiteX94" fmla="*/ 6009467 w 6127024"/>
              <a:gd name="connsiteY94" fmla="*/ 6487076 h 6858000"/>
              <a:gd name="connsiteX95" fmla="*/ 5995064 w 6127024"/>
              <a:gd name="connsiteY95" fmla="*/ 6540791 h 6858000"/>
              <a:gd name="connsiteX96" fmla="*/ 6004510 w 6127024"/>
              <a:gd name="connsiteY96" fmla="*/ 6599256 h 6858000"/>
              <a:gd name="connsiteX97" fmla="*/ 5986207 w 6127024"/>
              <a:gd name="connsiteY97" fmla="*/ 6695855 h 6858000"/>
              <a:gd name="connsiteX98" fmla="*/ 5979428 w 6127024"/>
              <a:gd name="connsiteY98" fmla="*/ 6754678 h 6858000"/>
              <a:gd name="connsiteX99" fmla="*/ 5983398 w 6127024"/>
              <a:gd name="connsiteY99" fmla="*/ 6778641 h 6858000"/>
              <a:gd name="connsiteX100" fmla="*/ 5984543 w 6127024"/>
              <a:gd name="connsiteY100" fmla="*/ 6811016 h 6858000"/>
              <a:gd name="connsiteX101" fmla="*/ 5979671 w 6127024"/>
              <a:gd name="connsiteY101" fmla="*/ 6858000 h 6858000"/>
              <a:gd name="connsiteX102" fmla="*/ 0 w 6127024"/>
              <a:gd name="connsiteY102" fmla="*/ 6858000 h 6858000"/>
              <a:gd name="connsiteX103" fmla="*/ 0 w 6127024"/>
              <a:gd name="connsiteY103"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21088 w 6127024"/>
              <a:gd name="connsiteY12" fmla="*/ 860193 h 6858000"/>
              <a:gd name="connsiteX13" fmla="*/ 5230806 w 6127024"/>
              <a:gd name="connsiteY13" fmla="*/ 961354 h 6858000"/>
              <a:gd name="connsiteX14" fmla="*/ 5201018 w 6127024"/>
              <a:gd name="connsiteY14" fmla="*/ 1095027 h 6858000"/>
              <a:gd name="connsiteX15" fmla="*/ 5202153 w 6127024"/>
              <a:gd name="connsiteY15" fmla="*/ 1133224 h 6858000"/>
              <a:gd name="connsiteX16" fmla="*/ 5189234 w 6127024"/>
              <a:gd name="connsiteY16" fmla="*/ 1193495 h 6858000"/>
              <a:gd name="connsiteX17" fmla="*/ 5202769 w 6127024"/>
              <a:gd name="connsiteY17" fmla="*/ 1269450 h 6858000"/>
              <a:gd name="connsiteX18" fmla="*/ 5225968 w 6127024"/>
              <a:gd name="connsiteY18" fmla="*/ 1357994 h 6858000"/>
              <a:gd name="connsiteX19" fmla="*/ 5233819 w 6127024"/>
              <a:gd name="connsiteY19" fmla="*/ 1380922 h 6858000"/>
              <a:gd name="connsiteX20" fmla="*/ 5237226 w 6127024"/>
              <a:gd name="connsiteY20" fmla="*/ 1441327 h 6858000"/>
              <a:gd name="connsiteX21" fmla="*/ 5255653 w 6127024"/>
              <a:gd name="connsiteY21" fmla="*/ 1524712 h 6858000"/>
              <a:gd name="connsiteX22" fmla="*/ 5263491 w 6127024"/>
              <a:gd name="connsiteY22" fmla="*/ 1642938 h 6858000"/>
              <a:gd name="connsiteX23" fmla="*/ 5261314 w 6127024"/>
              <a:gd name="connsiteY23" fmla="*/ 1689177 h 6858000"/>
              <a:gd name="connsiteX24" fmla="*/ 5259788 w 6127024"/>
              <a:gd name="connsiteY24" fmla="*/ 1768516 h 6858000"/>
              <a:gd name="connsiteX25" fmla="*/ 5255696 w 6127024"/>
              <a:gd name="connsiteY25" fmla="*/ 1953770 h 6858000"/>
              <a:gd name="connsiteX26" fmla="*/ 5252592 w 6127024"/>
              <a:gd name="connsiteY26" fmla="*/ 2092210 h 6858000"/>
              <a:gd name="connsiteX27" fmla="*/ 5250104 w 6127024"/>
              <a:gd name="connsiteY27" fmla="*/ 2249166 h 6858000"/>
              <a:gd name="connsiteX28" fmla="*/ 5251214 w 6127024"/>
              <a:gd name="connsiteY28" fmla="*/ 2250944 h 6858000"/>
              <a:gd name="connsiteX29" fmla="*/ 5250644 w 6127024"/>
              <a:gd name="connsiteY29" fmla="*/ 2266619 h 6858000"/>
              <a:gd name="connsiteX30" fmla="*/ 5293877 w 6127024"/>
              <a:gd name="connsiteY30" fmla="*/ 2368649 h 6858000"/>
              <a:gd name="connsiteX31" fmla="*/ 5311338 w 6127024"/>
              <a:gd name="connsiteY31" fmla="*/ 2404034 h 6858000"/>
              <a:gd name="connsiteX32" fmla="*/ 5338366 w 6127024"/>
              <a:gd name="connsiteY32" fmla="*/ 2465052 h 6858000"/>
              <a:gd name="connsiteX33" fmla="*/ 5371263 w 6127024"/>
              <a:gd name="connsiteY33" fmla="*/ 2586413 h 6858000"/>
              <a:gd name="connsiteX34" fmla="*/ 5407503 w 6127024"/>
              <a:gd name="connsiteY34" fmla="*/ 2786290 h 6858000"/>
              <a:gd name="connsiteX35" fmla="*/ 5407356 w 6127024"/>
              <a:gd name="connsiteY35" fmla="*/ 2787545 h 6858000"/>
              <a:gd name="connsiteX36" fmla="*/ 5457023 w 6127024"/>
              <a:gd name="connsiteY36" fmla="*/ 2858292 h 6858000"/>
              <a:gd name="connsiteX37" fmla="*/ 5479298 w 6127024"/>
              <a:gd name="connsiteY37" fmla="*/ 2947791 h 6858000"/>
              <a:gd name="connsiteX38" fmla="*/ 5481770 w 6127024"/>
              <a:gd name="connsiteY38" fmla="*/ 2951352 h 6858000"/>
              <a:gd name="connsiteX39" fmla="*/ 5482415 w 6127024"/>
              <a:gd name="connsiteY39" fmla="*/ 3004079 h 6858000"/>
              <a:gd name="connsiteX40" fmla="*/ 5503944 w 6127024"/>
              <a:gd name="connsiteY40" fmla="*/ 3123335 h 6858000"/>
              <a:gd name="connsiteX41" fmla="*/ 5516007 w 6127024"/>
              <a:gd name="connsiteY41" fmla="*/ 3258473 h 6858000"/>
              <a:gd name="connsiteX42" fmla="*/ 5589758 w 6127024"/>
              <a:gd name="connsiteY42" fmla="*/ 3453699 h 6858000"/>
              <a:gd name="connsiteX43" fmla="*/ 5596144 w 6127024"/>
              <a:gd name="connsiteY43" fmla="*/ 3534624 h 6858000"/>
              <a:gd name="connsiteX44" fmla="*/ 5597750 w 6127024"/>
              <a:gd name="connsiteY44" fmla="*/ 3534129 h 6858000"/>
              <a:gd name="connsiteX45" fmla="*/ 5599700 w 6127024"/>
              <a:gd name="connsiteY45" fmla="*/ 3547221 h 6858000"/>
              <a:gd name="connsiteX46" fmla="*/ 5618377 w 6127024"/>
              <a:gd name="connsiteY46" fmla="*/ 3588431 h 6858000"/>
              <a:gd name="connsiteX47" fmla="*/ 5612155 w 6127024"/>
              <a:gd name="connsiteY47" fmla="*/ 3589869 h 6858000"/>
              <a:gd name="connsiteX48" fmla="*/ 5620843 w 6127024"/>
              <a:gd name="connsiteY48" fmla="*/ 3606745 h 6858000"/>
              <a:gd name="connsiteX49" fmla="*/ 5655472 w 6127024"/>
              <a:gd name="connsiteY49" fmla="*/ 3678877 h 6858000"/>
              <a:gd name="connsiteX50" fmla="*/ 5683015 w 6127024"/>
              <a:gd name="connsiteY50" fmla="*/ 3762025 h 6858000"/>
              <a:gd name="connsiteX51" fmla="*/ 5696643 w 6127024"/>
              <a:gd name="connsiteY51" fmla="*/ 3773888 h 6858000"/>
              <a:gd name="connsiteX52" fmla="*/ 5768491 w 6127024"/>
              <a:gd name="connsiteY52" fmla="*/ 3914399 h 6858000"/>
              <a:gd name="connsiteX53" fmla="*/ 5793123 w 6127024"/>
              <a:gd name="connsiteY53" fmla="*/ 3969952 h 6858000"/>
              <a:gd name="connsiteX54" fmla="*/ 5808321 w 6127024"/>
              <a:gd name="connsiteY54" fmla="*/ 3988153 h 6858000"/>
              <a:gd name="connsiteX55" fmla="*/ 5825621 w 6127024"/>
              <a:gd name="connsiteY55" fmla="*/ 4015525 h 6858000"/>
              <a:gd name="connsiteX56" fmla="*/ 5860672 w 6127024"/>
              <a:gd name="connsiteY56" fmla="*/ 4061579 h 6858000"/>
              <a:gd name="connsiteX57" fmla="*/ 5872173 w 6127024"/>
              <a:gd name="connsiteY57" fmla="*/ 4088497 h 6858000"/>
              <a:gd name="connsiteX58" fmla="*/ 5894095 w 6127024"/>
              <a:gd name="connsiteY58" fmla="*/ 4128857 h 6858000"/>
              <a:gd name="connsiteX59" fmla="*/ 5903513 w 6127024"/>
              <a:gd name="connsiteY59" fmla="*/ 4187661 h 6858000"/>
              <a:gd name="connsiteX60" fmla="*/ 5917114 w 6127024"/>
              <a:gd name="connsiteY60" fmla="*/ 4213096 h 6858000"/>
              <a:gd name="connsiteX61" fmla="*/ 5924233 w 6127024"/>
              <a:gd name="connsiteY61" fmla="*/ 4242060 h 6858000"/>
              <a:gd name="connsiteX62" fmla="*/ 5928910 w 6127024"/>
              <a:gd name="connsiteY62" fmla="*/ 4300973 h 6858000"/>
              <a:gd name="connsiteX63" fmla="*/ 5939320 w 6127024"/>
              <a:gd name="connsiteY63" fmla="*/ 4340435 h 6858000"/>
              <a:gd name="connsiteX64" fmla="*/ 5946705 w 6127024"/>
              <a:gd name="connsiteY64" fmla="*/ 4428051 h 6858000"/>
              <a:gd name="connsiteX65" fmla="*/ 5949261 w 6127024"/>
              <a:gd name="connsiteY65" fmla="*/ 4449185 h 6858000"/>
              <a:gd name="connsiteX66" fmla="*/ 5968960 w 6127024"/>
              <a:gd name="connsiteY66" fmla="*/ 4482655 h 6858000"/>
              <a:gd name="connsiteX67" fmla="*/ 5980106 w 6127024"/>
              <a:gd name="connsiteY67" fmla="*/ 4585087 h 6858000"/>
              <a:gd name="connsiteX68" fmla="*/ 5998138 w 6127024"/>
              <a:gd name="connsiteY68" fmla="*/ 4697518 h 6858000"/>
              <a:gd name="connsiteX69" fmla="*/ 6007819 w 6127024"/>
              <a:gd name="connsiteY69" fmla="*/ 4858148 h 6858000"/>
              <a:gd name="connsiteX70" fmla="*/ 6007749 w 6127024"/>
              <a:gd name="connsiteY70" fmla="*/ 4964715 h 6858000"/>
              <a:gd name="connsiteX71" fmla="*/ 6005269 w 6127024"/>
              <a:gd name="connsiteY71" fmla="*/ 5150567 h 6858000"/>
              <a:gd name="connsiteX72" fmla="*/ 6001127 w 6127024"/>
              <a:gd name="connsiteY72" fmla="*/ 5164609 h 6858000"/>
              <a:gd name="connsiteX73" fmla="*/ 5998514 w 6127024"/>
              <a:gd name="connsiteY73" fmla="*/ 5189673 h 6858000"/>
              <a:gd name="connsiteX74" fmla="*/ 6018409 w 6127024"/>
              <a:gd name="connsiteY74" fmla="*/ 5227157 h 6858000"/>
              <a:gd name="connsiteX75" fmla="*/ 6036748 w 6127024"/>
              <a:gd name="connsiteY75" fmla="*/ 5322752 h 6858000"/>
              <a:gd name="connsiteX76" fmla="*/ 6036943 w 6127024"/>
              <a:gd name="connsiteY76" fmla="*/ 5329480 h 6858000"/>
              <a:gd name="connsiteX77" fmla="*/ 6037677 w 6127024"/>
              <a:gd name="connsiteY77" fmla="*/ 5354807 h 6858000"/>
              <a:gd name="connsiteX78" fmla="*/ 6039728 w 6127024"/>
              <a:gd name="connsiteY78" fmla="*/ 5359416 h 6858000"/>
              <a:gd name="connsiteX79" fmla="*/ 6053435 w 6127024"/>
              <a:gd name="connsiteY79" fmla="*/ 5387547 h 6858000"/>
              <a:gd name="connsiteX80" fmla="*/ 6065933 w 6127024"/>
              <a:gd name="connsiteY80" fmla="*/ 5443002 h 6858000"/>
              <a:gd name="connsiteX81" fmla="*/ 6068640 w 6127024"/>
              <a:gd name="connsiteY81" fmla="*/ 5474503 h 6858000"/>
              <a:gd name="connsiteX82" fmla="*/ 6080922 w 6127024"/>
              <a:gd name="connsiteY82" fmla="*/ 5561070 h 6858000"/>
              <a:gd name="connsiteX83" fmla="*/ 6096949 w 6127024"/>
              <a:gd name="connsiteY83" fmla="*/ 5648179 h 6858000"/>
              <a:gd name="connsiteX84" fmla="*/ 6121353 w 6127024"/>
              <a:gd name="connsiteY84" fmla="*/ 5721725 h 6858000"/>
              <a:gd name="connsiteX85" fmla="*/ 6109884 w 6127024"/>
              <a:gd name="connsiteY85" fmla="*/ 5721959 h 6858000"/>
              <a:gd name="connsiteX86" fmla="*/ 6127024 w 6127024"/>
              <a:gd name="connsiteY86" fmla="*/ 5786902 h 6858000"/>
              <a:gd name="connsiteX87" fmla="*/ 6115796 w 6127024"/>
              <a:gd name="connsiteY87" fmla="*/ 5862844 h 6858000"/>
              <a:gd name="connsiteX88" fmla="*/ 6102493 w 6127024"/>
              <a:gd name="connsiteY88" fmla="*/ 5928602 h 6858000"/>
              <a:gd name="connsiteX89" fmla="*/ 6056863 w 6127024"/>
              <a:gd name="connsiteY89" fmla="*/ 6000643 h 6858000"/>
              <a:gd name="connsiteX90" fmla="*/ 6045436 w 6127024"/>
              <a:gd name="connsiteY90" fmla="*/ 6124480 h 6858000"/>
              <a:gd name="connsiteX91" fmla="*/ 6030489 w 6127024"/>
              <a:gd name="connsiteY91" fmla="*/ 6317666 h 6858000"/>
              <a:gd name="connsiteX92" fmla="*/ 6007492 w 6127024"/>
              <a:gd name="connsiteY92" fmla="*/ 6440818 h 6858000"/>
              <a:gd name="connsiteX93" fmla="*/ 6009467 w 6127024"/>
              <a:gd name="connsiteY93" fmla="*/ 6487076 h 6858000"/>
              <a:gd name="connsiteX94" fmla="*/ 5995064 w 6127024"/>
              <a:gd name="connsiteY94" fmla="*/ 6540791 h 6858000"/>
              <a:gd name="connsiteX95" fmla="*/ 6004510 w 6127024"/>
              <a:gd name="connsiteY95" fmla="*/ 6599256 h 6858000"/>
              <a:gd name="connsiteX96" fmla="*/ 5986207 w 6127024"/>
              <a:gd name="connsiteY96" fmla="*/ 6695855 h 6858000"/>
              <a:gd name="connsiteX97" fmla="*/ 5979428 w 6127024"/>
              <a:gd name="connsiteY97" fmla="*/ 6754678 h 6858000"/>
              <a:gd name="connsiteX98" fmla="*/ 5983398 w 6127024"/>
              <a:gd name="connsiteY98" fmla="*/ 6778641 h 6858000"/>
              <a:gd name="connsiteX99" fmla="*/ 5984543 w 6127024"/>
              <a:gd name="connsiteY99" fmla="*/ 6811016 h 6858000"/>
              <a:gd name="connsiteX100" fmla="*/ 5979671 w 6127024"/>
              <a:gd name="connsiteY100" fmla="*/ 6858000 h 6858000"/>
              <a:gd name="connsiteX101" fmla="*/ 0 w 6127024"/>
              <a:gd name="connsiteY101" fmla="*/ 6858000 h 6858000"/>
              <a:gd name="connsiteX102" fmla="*/ 0 w 6127024"/>
              <a:gd name="connsiteY102"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21088 w 6127024"/>
              <a:gd name="connsiteY12" fmla="*/ 860193 h 6858000"/>
              <a:gd name="connsiteX13" fmla="*/ 5230806 w 6127024"/>
              <a:gd name="connsiteY13" fmla="*/ 961354 h 6858000"/>
              <a:gd name="connsiteX14" fmla="*/ 5201018 w 6127024"/>
              <a:gd name="connsiteY14" fmla="*/ 1095027 h 6858000"/>
              <a:gd name="connsiteX15" fmla="*/ 5202153 w 6127024"/>
              <a:gd name="connsiteY15" fmla="*/ 1133224 h 6858000"/>
              <a:gd name="connsiteX16" fmla="*/ 5189234 w 6127024"/>
              <a:gd name="connsiteY16" fmla="*/ 1193495 h 6858000"/>
              <a:gd name="connsiteX17" fmla="*/ 5202769 w 6127024"/>
              <a:gd name="connsiteY17" fmla="*/ 1269450 h 6858000"/>
              <a:gd name="connsiteX18" fmla="*/ 5225968 w 6127024"/>
              <a:gd name="connsiteY18" fmla="*/ 1357994 h 6858000"/>
              <a:gd name="connsiteX19" fmla="*/ 5233819 w 6127024"/>
              <a:gd name="connsiteY19" fmla="*/ 1380922 h 6858000"/>
              <a:gd name="connsiteX20" fmla="*/ 5237226 w 6127024"/>
              <a:gd name="connsiteY20" fmla="*/ 1441327 h 6858000"/>
              <a:gd name="connsiteX21" fmla="*/ 5255653 w 6127024"/>
              <a:gd name="connsiteY21" fmla="*/ 1524712 h 6858000"/>
              <a:gd name="connsiteX22" fmla="*/ 5263491 w 6127024"/>
              <a:gd name="connsiteY22" fmla="*/ 1642938 h 6858000"/>
              <a:gd name="connsiteX23" fmla="*/ 5261314 w 6127024"/>
              <a:gd name="connsiteY23" fmla="*/ 1689177 h 6858000"/>
              <a:gd name="connsiteX24" fmla="*/ 5259788 w 6127024"/>
              <a:gd name="connsiteY24" fmla="*/ 1768516 h 6858000"/>
              <a:gd name="connsiteX25" fmla="*/ 5255696 w 6127024"/>
              <a:gd name="connsiteY25" fmla="*/ 1953770 h 6858000"/>
              <a:gd name="connsiteX26" fmla="*/ 5252592 w 6127024"/>
              <a:gd name="connsiteY26" fmla="*/ 2092210 h 6858000"/>
              <a:gd name="connsiteX27" fmla="*/ 5250104 w 6127024"/>
              <a:gd name="connsiteY27" fmla="*/ 2249166 h 6858000"/>
              <a:gd name="connsiteX28" fmla="*/ 5251214 w 6127024"/>
              <a:gd name="connsiteY28" fmla="*/ 2250944 h 6858000"/>
              <a:gd name="connsiteX29" fmla="*/ 5250644 w 6127024"/>
              <a:gd name="connsiteY29" fmla="*/ 2266619 h 6858000"/>
              <a:gd name="connsiteX30" fmla="*/ 5293877 w 6127024"/>
              <a:gd name="connsiteY30" fmla="*/ 2368649 h 6858000"/>
              <a:gd name="connsiteX31" fmla="*/ 5311338 w 6127024"/>
              <a:gd name="connsiteY31" fmla="*/ 2404034 h 6858000"/>
              <a:gd name="connsiteX32" fmla="*/ 5338366 w 6127024"/>
              <a:gd name="connsiteY32" fmla="*/ 2465052 h 6858000"/>
              <a:gd name="connsiteX33" fmla="*/ 5371263 w 6127024"/>
              <a:gd name="connsiteY33" fmla="*/ 2586413 h 6858000"/>
              <a:gd name="connsiteX34" fmla="*/ 5407503 w 6127024"/>
              <a:gd name="connsiteY34" fmla="*/ 2786290 h 6858000"/>
              <a:gd name="connsiteX35" fmla="*/ 5407356 w 6127024"/>
              <a:gd name="connsiteY35" fmla="*/ 2787545 h 6858000"/>
              <a:gd name="connsiteX36" fmla="*/ 5457023 w 6127024"/>
              <a:gd name="connsiteY36" fmla="*/ 2858292 h 6858000"/>
              <a:gd name="connsiteX37" fmla="*/ 5479298 w 6127024"/>
              <a:gd name="connsiteY37" fmla="*/ 2947791 h 6858000"/>
              <a:gd name="connsiteX38" fmla="*/ 5481770 w 6127024"/>
              <a:gd name="connsiteY38" fmla="*/ 2951352 h 6858000"/>
              <a:gd name="connsiteX39" fmla="*/ 5482415 w 6127024"/>
              <a:gd name="connsiteY39" fmla="*/ 3004079 h 6858000"/>
              <a:gd name="connsiteX40" fmla="*/ 5503944 w 6127024"/>
              <a:gd name="connsiteY40" fmla="*/ 3123335 h 6858000"/>
              <a:gd name="connsiteX41" fmla="*/ 5516007 w 6127024"/>
              <a:gd name="connsiteY41" fmla="*/ 3258473 h 6858000"/>
              <a:gd name="connsiteX42" fmla="*/ 5589758 w 6127024"/>
              <a:gd name="connsiteY42" fmla="*/ 3453699 h 6858000"/>
              <a:gd name="connsiteX43" fmla="*/ 5596144 w 6127024"/>
              <a:gd name="connsiteY43" fmla="*/ 3534624 h 6858000"/>
              <a:gd name="connsiteX44" fmla="*/ 5597750 w 6127024"/>
              <a:gd name="connsiteY44" fmla="*/ 3534129 h 6858000"/>
              <a:gd name="connsiteX45" fmla="*/ 5599700 w 6127024"/>
              <a:gd name="connsiteY45" fmla="*/ 3547221 h 6858000"/>
              <a:gd name="connsiteX46" fmla="*/ 5618377 w 6127024"/>
              <a:gd name="connsiteY46" fmla="*/ 3588431 h 6858000"/>
              <a:gd name="connsiteX47" fmla="*/ 5612155 w 6127024"/>
              <a:gd name="connsiteY47" fmla="*/ 3589869 h 6858000"/>
              <a:gd name="connsiteX48" fmla="*/ 5620843 w 6127024"/>
              <a:gd name="connsiteY48" fmla="*/ 3606745 h 6858000"/>
              <a:gd name="connsiteX49" fmla="*/ 5655472 w 6127024"/>
              <a:gd name="connsiteY49" fmla="*/ 3678877 h 6858000"/>
              <a:gd name="connsiteX50" fmla="*/ 5683015 w 6127024"/>
              <a:gd name="connsiteY50" fmla="*/ 3762025 h 6858000"/>
              <a:gd name="connsiteX51" fmla="*/ 5696643 w 6127024"/>
              <a:gd name="connsiteY51" fmla="*/ 3773888 h 6858000"/>
              <a:gd name="connsiteX52" fmla="*/ 5768491 w 6127024"/>
              <a:gd name="connsiteY52" fmla="*/ 3914399 h 6858000"/>
              <a:gd name="connsiteX53" fmla="*/ 5793123 w 6127024"/>
              <a:gd name="connsiteY53" fmla="*/ 3969952 h 6858000"/>
              <a:gd name="connsiteX54" fmla="*/ 5808321 w 6127024"/>
              <a:gd name="connsiteY54" fmla="*/ 3988153 h 6858000"/>
              <a:gd name="connsiteX55" fmla="*/ 5825621 w 6127024"/>
              <a:gd name="connsiteY55" fmla="*/ 4015525 h 6858000"/>
              <a:gd name="connsiteX56" fmla="*/ 5860672 w 6127024"/>
              <a:gd name="connsiteY56" fmla="*/ 4061579 h 6858000"/>
              <a:gd name="connsiteX57" fmla="*/ 5872173 w 6127024"/>
              <a:gd name="connsiteY57" fmla="*/ 4088497 h 6858000"/>
              <a:gd name="connsiteX58" fmla="*/ 5894095 w 6127024"/>
              <a:gd name="connsiteY58" fmla="*/ 4128857 h 6858000"/>
              <a:gd name="connsiteX59" fmla="*/ 5903513 w 6127024"/>
              <a:gd name="connsiteY59" fmla="*/ 4187661 h 6858000"/>
              <a:gd name="connsiteX60" fmla="*/ 5917114 w 6127024"/>
              <a:gd name="connsiteY60" fmla="*/ 4213096 h 6858000"/>
              <a:gd name="connsiteX61" fmla="*/ 5924233 w 6127024"/>
              <a:gd name="connsiteY61" fmla="*/ 4242060 h 6858000"/>
              <a:gd name="connsiteX62" fmla="*/ 5928910 w 6127024"/>
              <a:gd name="connsiteY62" fmla="*/ 4300973 h 6858000"/>
              <a:gd name="connsiteX63" fmla="*/ 5939320 w 6127024"/>
              <a:gd name="connsiteY63" fmla="*/ 4340435 h 6858000"/>
              <a:gd name="connsiteX64" fmla="*/ 5946705 w 6127024"/>
              <a:gd name="connsiteY64" fmla="*/ 4428051 h 6858000"/>
              <a:gd name="connsiteX65" fmla="*/ 5949261 w 6127024"/>
              <a:gd name="connsiteY65" fmla="*/ 4449185 h 6858000"/>
              <a:gd name="connsiteX66" fmla="*/ 5968960 w 6127024"/>
              <a:gd name="connsiteY66" fmla="*/ 4482655 h 6858000"/>
              <a:gd name="connsiteX67" fmla="*/ 5980106 w 6127024"/>
              <a:gd name="connsiteY67" fmla="*/ 4585087 h 6858000"/>
              <a:gd name="connsiteX68" fmla="*/ 5998138 w 6127024"/>
              <a:gd name="connsiteY68" fmla="*/ 4697518 h 6858000"/>
              <a:gd name="connsiteX69" fmla="*/ 6007819 w 6127024"/>
              <a:gd name="connsiteY69" fmla="*/ 4858148 h 6858000"/>
              <a:gd name="connsiteX70" fmla="*/ 6007749 w 6127024"/>
              <a:gd name="connsiteY70" fmla="*/ 4964715 h 6858000"/>
              <a:gd name="connsiteX71" fmla="*/ 6005269 w 6127024"/>
              <a:gd name="connsiteY71" fmla="*/ 5150567 h 6858000"/>
              <a:gd name="connsiteX72" fmla="*/ 6001127 w 6127024"/>
              <a:gd name="connsiteY72" fmla="*/ 5164609 h 6858000"/>
              <a:gd name="connsiteX73" fmla="*/ 5998514 w 6127024"/>
              <a:gd name="connsiteY73" fmla="*/ 5189673 h 6858000"/>
              <a:gd name="connsiteX74" fmla="*/ 6018409 w 6127024"/>
              <a:gd name="connsiteY74" fmla="*/ 5227157 h 6858000"/>
              <a:gd name="connsiteX75" fmla="*/ 6036748 w 6127024"/>
              <a:gd name="connsiteY75" fmla="*/ 5322752 h 6858000"/>
              <a:gd name="connsiteX76" fmla="*/ 6036943 w 6127024"/>
              <a:gd name="connsiteY76" fmla="*/ 5329480 h 6858000"/>
              <a:gd name="connsiteX77" fmla="*/ 6037677 w 6127024"/>
              <a:gd name="connsiteY77" fmla="*/ 5354807 h 6858000"/>
              <a:gd name="connsiteX78" fmla="*/ 6039728 w 6127024"/>
              <a:gd name="connsiteY78" fmla="*/ 5359416 h 6858000"/>
              <a:gd name="connsiteX79" fmla="*/ 6053435 w 6127024"/>
              <a:gd name="connsiteY79" fmla="*/ 5387547 h 6858000"/>
              <a:gd name="connsiteX80" fmla="*/ 6065933 w 6127024"/>
              <a:gd name="connsiteY80" fmla="*/ 5443002 h 6858000"/>
              <a:gd name="connsiteX81" fmla="*/ 6068640 w 6127024"/>
              <a:gd name="connsiteY81" fmla="*/ 5474503 h 6858000"/>
              <a:gd name="connsiteX82" fmla="*/ 6080922 w 6127024"/>
              <a:gd name="connsiteY82" fmla="*/ 5561070 h 6858000"/>
              <a:gd name="connsiteX83" fmla="*/ 6096949 w 6127024"/>
              <a:gd name="connsiteY83" fmla="*/ 5648179 h 6858000"/>
              <a:gd name="connsiteX84" fmla="*/ 6121353 w 6127024"/>
              <a:gd name="connsiteY84" fmla="*/ 5721725 h 6858000"/>
              <a:gd name="connsiteX85" fmla="*/ 6109884 w 6127024"/>
              <a:gd name="connsiteY85" fmla="*/ 5721959 h 6858000"/>
              <a:gd name="connsiteX86" fmla="*/ 6127024 w 6127024"/>
              <a:gd name="connsiteY86" fmla="*/ 5786902 h 6858000"/>
              <a:gd name="connsiteX87" fmla="*/ 6115796 w 6127024"/>
              <a:gd name="connsiteY87" fmla="*/ 5862844 h 6858000"/>
              <a:gd name="connsiteX88" fmla="*/ 6102493 w 6127024"/>
              <a:gd name="connsiteY88" fmla="*/ 5928602 h 6858000"/>
              <a:gd name="connsiteX89" fmla="*/ 6056863 w 6127024"/>
              <a:gd name="connsiteY89" fmla="*/ 6000643 h 6858000"/>
              <a:gd name="connsiteX90" fmla="*/ 6045436 w 6127024"/>
              <a:gd name="connsiteY90" fmla="*/ 6124480 h 6858000"/>
              <a:gd name="connsiteX91" fmla="*/ 6030489 w 6127024"/>
              <a:gd name="connsiteY91" fmla="*/ 6317666 h 6858000"/>
              <a:gd name="connsiteX92" fmla="*/ 6007492 w 6127024"/>
              <a:gd name="connsiteY92" fmla="*/ 6440818 h 6858000"/>
              <a:gd name="connsiteX93" fmla="*/ 6009467 w 6127024"/>
              <a:gd name="connsiteY93" fmla="*/ 6487076 h 6858000"/>
              <a:gd name="connsiteX94" fmla="*/ 5995064 w 6127024"/>
              <a:gd name="connsiteY94" fmla="*/ 6540791 h 6858000"/>
              <a:gd name="connsiteX95" fmla="*/ 6004510 w 6127024"/>
              <a:gd name="connsiteY95" fmla="*/ 6599256 h 6858000"/>
              <a:gd name="connsiteX96" fmla="*/ 5986207 w 6127024"/>
              <a:gd name="connsiteY96" fmla="*/ 6695855 h 6858000"/>
              <a:gd name="connsiteX97" fmla="*/ 5979428 w 6127024"/>
              <a:gd name="connsiteY97" fmla="*/ 6754678 h 6858000"/>
              <a:gd name="connsiteX98" fmla="*/ 5983398 w 6127024"/>
              <a:gd name="connsiteY98" fmla="*/ 6778641 h 6858000"/>
              <a:gd name="connsiteX99" fmla="*/ 5984543 w 6127024"/>
              <a:gd name="connsiteY99" fmla="*/ 6811016 h 6858000"/>
              <a:gd name="connsiteX100" fmla="*/ 5979671 w 6127024"/>
              <a:gd name="connsiteY100" fmla="*/ 6858000 h 6858000"/>
              <a:gd name="connsiteX101" fmla="*/ 0 w 6127024"/>
              <a:gd name="connsiteY101" fmla="*/ 6858000 h 6858000"/>
              <a:gd name="connsiteX102" fmla="*/ 0 w 6127024"/>
              <a:gd name="connsiteY102"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21088 w 6127024"/>
              <a:gd name="connsiteY12" fmla="*/ 860193 h 6858000"/>
              <a:gd name="connsiteX13" fmla="*/ 5221281 w 6127024"/>
              <a:gd name="connsiteY13" fmla="*/ 920873 h 6858000"/>
              <a:gd name="connsiteX14" fmla="*/ 5201018 w 6127024"/>
              <a:gd name="connsiteY14" fmla="*/ 1095027 h 6858000"/>
              <a:gd name="connsiteX15" fmla="*/ 5202153 w 6127024"/>
              <a:gd name="connsiteY15" fmla="*/ 1133224 h 6858000"/>
              <a:gd name="connsiteX16" fmla="*/ 5189234 w 6127024"/>
              <a:gd name="connsiteY16" fmla="*/ 1193495 h 6858000"/>
              <a:gd name="connsiteX17" fmla="*/ 5202769 w 6127024"/>
              <a:gd name="connsiteY17" fmla="*/ 1269450 h 6858000"/>
              <a:gd name="connsiteX18" fmla="*/ 5225968 w 6127024"/>
              <a:gd name="connsiteY18" fmla="*/ 1357994 h 6858000"/>
              <a:gd name="connsiteX19" fmla="*/ 5233819 w 6127024"/>
              <a:gd name="connsiteY19" fmla="*/ 1380922 h 6858000"/>
              <a:gd name="connsiteX20" fmla="*/ 5237226 w 6127024"/>
              <a:gd name="connsiteY20" fmla="*/ 1441327 h 6858000"/>
              <a:gd name="connsiteX21" fmla="*/ 5255653 w 6127024"/>
              <a:gd name="connsiteY21" fmla="*/ 1524712 h 6858000"/>
              <a:gd name="connsiteX22" fmla="*/ 5263491 w 6127024"/>
              <a:gd name="connsiteY22" fmla="*/ 1642938 h 6858000"/>
              <a:gd name="connsiteX23" fmla="*/ 5261314 w 6127024"/>
              <a:gd name="connsiteY23" fmla="*/ 1689177 h 6858000"/>
              <a:gd name="connsiteX24" fmla="*/ 5259788 w 6127024"/>
              <a:gd name="connsiteY24" fmla="*/ 1768516 h 6858000"/>
              <a:gd name="connsiteX25" fmla="*/ 5255696 w 6127024"/>
              <a:gd name="connsiteY25" fmla="*/ 1953770 h 6858000"/>
              <a:gd name="connsiteX26" fmla="*/ 5252592 w 6127024"/>
              <a:gd name="connsiteY26" fmla="*/ 2092210 h 6858000"/>
              <a:gd name="connsiteX27" fmla="*/ 5250104 w 6127024"/>
              <a:gd name="connsiteY27" fmla="*/ 2249166 h 6858000"/>
              <a:gd name="connsiteX28" fmla="*/ 5251214 w 6127024"/>
              <a:gd name="connsiteY28" fmla="*/ 2250944 h 6858000"/>
              <a:gd name="connsiteX29" fmla="*/ 5250644 w 6127024"/>
              <a:gd name="connsiteY29" fmla="*/ 2266619 h 6858000"/>
              <a:gd name="connsiteX30" fmla="*/ 5293877 w 6127024"/>
              <a:gd name="connsiteY30" fmla="*/ 2368649 h 6858000"/>
              <a:gd name="connsiteX31" fmla="*/ 5311338 w 6127024"/>
              <a:gd name="connsiteY31" fmla="*/ 2404034 h 6858000"/>
              <a:gd name="connsiteX32" fmla="*/ 5338366 w 6127024"/>
              <a:gd name="connsiteY32" fmla="*/ 2465052 h 6858000"/>
              <a:gd name="connsiteX33" fmla="*/ 5371263 w 6127024"/>
              <a:gd name="connsiteY33" fmla="*/ 2586413 h 6858000"/>
              <a:gd name="connsiteX34" fmla="*/ 5407503 w 6127024"/>
              <a:gd name="connsiteY34" fmla="*/ 2786290 h 6858000"/>
              <a:gd name="connsiteX35" fmla="*/ 5407356 w 6127024"/>
              <a:gd name="connsiteY35" fmla="*/ 2787545 h 6858000"/>
              <a:gd name="connsiteX36" fmla="*/ 5457023 w 6127024"/>
              <a:gd name="connsiteY36" fmla="*/ 2858292 h 6858000"/>
              <a:gd name="connsiteX37" fmla="*/ 5479298 w 6127024"/>
              <a:gd name="connsiteY37" fmla="*/ 2947791 h 6858000"/>
              <a:gd name="connsiteX38" fmla="*/ 5481770 w 6127024"/>
              <a:gd name="connsiteY38" fmla="*/ 2951352 h 6858000"/>
              <a:gd name="connsiteX39" fmla="*/ 5482415 w 6127024"/>
              <a:gd name="connsiteY39" fmla="*/ 3004079 h 6858000"/>
              <a:gd name="connsiteX40" fmla="*/ 5503944 w 6127024"/>
              <a:gd name="connsiteY40" fmla="*/ 3123335 h 6858000"/>
              <a:gd name="connsiteX41" fmla="*/ 5516007 w 6127024"/>
              <a:gd name="connsiteY41" fmla="*/ 3258473 h 6858000"/>
              <a:gd name="connsiteX42" fmla="*/ 5589758 w 6127024"/>
              <a:gd name="connsiteY42" fmla="*/ 3453699 h 6858000"/>
              <a:gd name="connsiteX43" fmla="*/ 5596144 w 6127024"/>
              <a:gd name="connsiteY43" fmla="*/ 3534624 h 6858000"/>
              <a:gd name="connsiteX44" fmla="*/ 5597750 w 6127024"/>
              <a:gd name="connsiteY44" fmla="*/ 3534129 h 6858000"/>
              <a:gd name="connsiteX45" fmla="*/ 5599700 w 6127024"/>
              <a:gd name="connsiteY45" fmla="*/ 3547221 h 6858000"/>
              <a:gd name="connsiteX46" fmla="*/ 5618377 w 6127024"/>
              <a:gd name="connsiteY46" fmla="*/ 3588431 h 6858000"/>
              <a:gd name="connsiteX47" fmla="*/ 5612155 w 6127024"/>
              <a:gd name="connsiteY47" fmla="*/ 3589869 h 6858000"/>
              <a:gd name="connsiteX48" fmla="*/ 5620843 w 6127024"/>
              <a:gd name="connsiteY48" fmla="*/ 3606745 h 6858000"/>
              <a:gd name="connsiteX49" fmla="*/ 5655472 w 6127024"/>
              <a:gd name="connsiteY49" fmla="*/ 3678877 h 6858000"/>
              <a:gd name="connsiteX50" fmla="*/ 5683015 w 6127024"/>
              <a:gd name="connsiteY50" fmla="*/ 3762025 h 6858000"/>
              <a:gd name="connsiteX51" fmla="*/ 5696643 w 6127024"/>
              <a:gd name="connsiteY51" fmla="*/ 3773888 h 6858000"/>
              <a:gd name="connsiteX52" fmla="*/ 5768491 w 6127024"/>
              <a:gd name="connsiteY52" fmla="*/ 3914399 h 6858000"/>
              <a:gd name="connsiteX53" fmla="*/ 5793123 w 6127024"/>
              <a:gd name="connsiteY53" fmla="*/ 3969952 h 6858000"/>
              <a:gd name="connsiteX54" fmla="*/ 5808321 w 6127024"/>
              <a:gd name="connsiteY54" fmla="*/ 3988153 h 6858000"/>
              <a:gd name="connsiteX55" fmla="*/ 5825621 w 6127024"/>
              <a:gd name="connsiteY55" fmla="*/ 4015525 h 6858000"/>
              <a:gd name="connsiteX56" fmla="*/ 5860672 w 6127024"/>
              <a:gd name="connsiteY56" fmla="*/ 4061579 h 6858000"/>
              <a:gd name="connsiteX57" fmla="*/ 5872173 w 6127024"/>
              <a:gd name="connsiteY57" fmla="*/ 4088497 h 6858000"/>
              <a:gd name="connsiteX58" fmla="*/ 5894095 w 6127024"/>
              <a:gd name="connsiteY58" fmla="*/ 4128857 h 6858000"/>
              <a:gd name="connsiteX59" fmla="*/ 5903513 w 6127024"/>
              <a:gd name="connsiteY59" fmla="*/ 4187661 h 6858000"/>
              <a:gd name="connsiteX60" fmla="*/ 5917114 w 6127024"/>
              <a:gd name="connsiteY60" fmla="*/ 4213096 h 6858000"/>
              <a:gd name="connsiteX61" fmla="*/ 5924233 w 6127024"/>
              <a:gd name="connsiteY61" fmla="*/ 4242060 h 6858000"/>
              <a:gd name="connsiteX62" fmla="*/ 5928910 w 6127024"/>
              <a:gd name="connsiteY62" fmla="*/ 4300973 h 6858000"/>
              <a:gd name="connsiteX63" fmla="*/ 5939320 w 6127024"/>
              <a:gd name="connsiteY63" fmla="*/ 4340435 h 6858000"/>
              <a:gd name="connsiteX64" fmla="*/ 5946705 w 6127024"/>
              <a:gd name="connsiteY64" fmla="*/ 4428051 h 6858000"/>
              <a:gd name="connsiteX65" fmla="*/ 5949261 w 6127024"/>
              <a:gd name="connsiteY65" fmla="*/ 4449185 h 6858000"/>
              <a:gd name="connsiteX66" fmla="*/ 5968960 w 6127024"/>
              <a:gd name="connsiteY66" fmla="*/ 4482655 h 6858000"/>
              <a:gd name="connsiteX67" fmla="*/ 5980106 w 6127024"/>
              <a:gd name="connsiteY67" fmla="*/ 4585087 h 6858000"/>
              <a:gd name="connsiteX68" fmla="*/ 5998138 w 6127024"/>
              <a:gd name="connsiteY68" fmla="*/ 4697518 h 6858000"/>
              <a:gd name="connsiteX69" fmla="*/ 6007819 w 6127024"/>
              <a:gd name="connsiteY69" fmla="*/ 4858148 h 6858000"/>
              <a:gd name="connsiteX70" fmla="*/ 6007749 w 6127024"/>
              <a:gd name="connsiteY70" fmla="*/ 4964715 h 6858000"/>
              <a:gd name="connsiteX71" fmla="*/ 6005269 w 6127024"/>
              <a:gd name="connsiteY71" fmla="*/ 5150567 h 6858000"/>
              <a:gd name="connsiteX72" fmla="*/ 6001127 w 6127024"/>
              <a:gd name="connsiteY72" fmla="*/ 5164609 h 6858000"/>
              <a:gd name="connsiteX73" fmla="*/ 5998514 w 6127024"/>
              <a:gd name="connsiteY73" fmla="*/ 5189673 h 6858000"/>
              <a:gd name="connsiteX74" fmla="*/ 6018409 w 6127024"/>
              <a:gd name="connsiteY74" fmla="*/ 5227157 h 6858000"/>
              <a:gd name="connsiteX75" fmla="*/ 6036748 w 6127024"/>
              <a:gd name="connsiteY75" fmla="*/ 5322752 h 6858000"/>
              <a:gd name="connsiteX76" fmla="*/ 6036943 w 6127024"/>
              <a:gd name="connsiteY76" fmla="*/ 5329480 h 6858000"/>
              <a:gd name="connsiteX77" fmla="*/ 6037677 w 6127024"/>
              <a:gd name="connsiteY77" fmla="*/ 5354807 h 6858000"/>
              <a:gd name="connsiteX78" fmla="*/ 6039728 w 6127024"/>
              <a:gd name="connsiteY78" fmla="*/ 5359416 h 6858000"/>
              <a:gd name="connsiteX79" fmla="*/ 6053435 w 6127024"/>
              <a:gd name="connsiteY79" fmla="*/ 5387547 h 6858000"/>
              <a:gd name="connsiteX80" fmla="*/ 6065933 w 6127024"/>
              <a:gd name="connsiteY80" fmla="*/ 5443002 h 6858000"/>
              <a:gd name="connsiteX81" fmla="*/ 6068640 w 6127024"/>
              <a:gd name="connsiteY81" fmla="*/ 5474503 h 6858000"/>
              <a:gd name="connsiteX82" fmla="*/ 6080922 w 6127024"/>
              <a:gd name="connsiteY82" fmla="*/ 5561070 h 6858000"/>
              <a:gd name="connsiteX83" fmla="*/ 6096949 w 6127024"/>
              <a:gd name="connsiteY83" fmla="*/ 5648179 h 6858000"/>
              <a:gd name="connsiteX84" fmla="*/ 6121353 w 6127024"/>
              <a:gd name="connsiteY84" fmla="*/ 5721725 h 6858000"/>
              <a:gd name="connsiteX85" fmla="*/ 6109884 w 6127024"/>
              <a:gd name="connsiteY85" fmla="*/ 5721959 h 6858000"/>
              <a:gd name="connsiteX86" fmla="*/ 6127024 w 6127024"/>
              <a:gd name="connsiteY86" fmla="*/ 5786902 h 6858000"/>
              <a:gd name="connsiteX87" fmla="*/ 6115796 w 6127024"/>
              <a:gd name="connsiteY87" fmla="*/ 5862844 h 6858000"/>
              <a:gd name="connsiteX88" fmla="*/ 6102493 w 6127024"/>
              <a:gd name="connsiteY88" fmla="*/ 5928602 h 6858000"/>
              <a:gd name="connsiteX89" fmla="*/ 6056863 w 6127024"/>
              <a:gd name="connsiteY89" fmla="*/ 6000643 h 6858000"/>
              <a:gd name="connsiteX90" fmla="*/ 6045436 w 6127024"/>
              <a:gd name="connsiteY90" fmla="*/ 6124480 h 6858000"/>
              <a:gd name="connsiteX91" fmla="*/ 6030489 w 6127024"/>
              <a:gd name="connsiteY91" fmla="*/ 6317666 h 6858000"/>
              <a:gd name="connsiteX92" fmla="*/ 6007492 w 6127024"/>
              <a:gd name="connsiteY92" fmla="*/ 6440818 h 6858000"/>
              <a:gd name="connsiteX93" fmla="*/ 6009467 w 6127024"/>
              <a:gd name="connsiteY93" fmla="*/ 6487076 h 6858000"/>
              <a:gd name="connsiteX94" fmla="*/ 5995064 w 6127024"/>
              <a:gd name="connsiteY94" fmla="*/ 6540791 h 6858000"/>
              <a:gd name="connsiteX95" fmla="*/ 6004510 w 6127024"/>
              <a:gd name="connsiteY95" fmla="*/ 6599256 h 6858000"/>
              <a:gd name="connsiteX96" fmla="*/ 5986207 w 6127024"/>
              <a:gd name="connsiteY96" fmla="*/ 6695855 h 6858000"/>
              <a:gd name="connsiteX97" fmla="*/ 5979428 w 6127024"/>
              <a:gd name="connsiteY97" fmla="*/ 6754678 h 6858000"/>
              <a:gd name="connsiteX98" fmla="*/ 5983398 w 6127024"/>
              <a:gd name="connsiteY98" fmla="*/ 6778641 h 6858000"/>
              <a:gd name="connsiteX99" fmla="*/ 5984543 w 6127024"/>
              <a:gd name="connsiteY99" fmla="*/ 6811016 h 6858000"/>
              <a:gd name="connsiteX100" fmla="*/ 5979671 w 6127024"/>
              <a:gd name="connsiteY100" fmla="*/ 6858000 h 6858000"/>
              <a:gd name="connsiteX101" fmla="*/ 0 w 6127024"/>
              <a:gd name="connsiteY101" fmla="*/ 6858000 h 6858000"/>
              <a:gd name="connsiteX102" fmla="*/ 0 w 6127024"/>
              <a:gd name="connsiteY102"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21088 w 6127024"/>
              <a:gd name="connsiteY12" fmla="*/ 860193 h 6858000"/>
              <a:gd name="connsiteX13" fmla="*/ 5221281 w 6127024"/>
              <a:gd name="connsiteY13" fmla="*/ 920873 h 6858000"/>
              <a:gd name="connsiteX14" fmla="*/ 5201018 w 6127024"/>
              <a:gd name="connsiteY14" fmla="*/ 1095027 h 6858000"/>
              <a:gd name="connsiteX15" fmla="*/ 5202153 w 6127024"/>
              <a:gd name="connsiteY15" fmla="*/ 1133224 h 6858000"/>
              <a:gd name="connsiteX16" fmla="*/ 5189234 w 6127024"/>
              <a:gd name="connsiteY16" fmla="*/ 1193495 h 6858000"/>
              <a:gd name="connsiteX17" fmla="*/ 5202769 w 6127024"/>
              <a:gd name="connsiteY17" fmla="*/ 1269450 h 6858000"/>
              <a:gd name="connsiteX18" fmla="*/ 5225968 w 6127024"/>
              <a:gd name="connsiteY18" fmla="*/ 1357994 h 6858000"/>
              <a:gd name="connsiteX19" fmla="*/ 5233819 w 6127024"/>
              <a:gd name="connsiteY19" fmla="*/ 1380922 h 6858000"/>
              <a:gd name="connsiteX20" fmla="*/ 5237226 w 6127024"/>
              <a:gd name="connsiteY20" fmla="*/ 1441327 h 6858000"/>
              <a:gd name="connsiteX21" fmla="*/ 5255653 w 6127024"/>
              <a:gd name="connsiteY21" fmla="*/ 1524712 h 6858000"/>
              <a:gd name="connsiteX22" fmla="*/ 5263491 w 6127024"/>
              <a:gd name="connsiteY22" fmla="*/ 1642938 h 6858000"/>
              <a:gd name="connsiteX23" fmla="*/ 5256552 w 6127024"/>
              <a:gd name="connsiteY23" fmla="*/ 1672509 h 6858000"/>
              <a:gd name="connsiteX24" fmla="*/ 5259788 w 6127024"/>
              <a:gd name="connsiteY24" fmla="*/ 1768516 h 6858000"/>
              <a:gd name="connsiteX25" fmla="*/ 5255696 w 6127024"/>
              <a:gd name="connsiteY25" fmla="*/ 1953770 h 6858000"/>
              <a:gd name="connsiteX26" fmla="*/ 5252592 w 6127024"/>
              <a:gd name="connsiteY26" fmla="*/ 2092210 h 6858000"/>
              <a:gd name="connsiteX27" fmla="*/ 5250104 w 6127024"/>
              <a:gd name="connsiteY27" fmla="*/ 2249166 h 6858000"/>
              <a:gd name="connsiteX28" fmla="*/ 5251214 w 6127024"/>
              <a:gd name="connsiteY28" fmla="*/ 2250944 h 6858000"/>
              <a:gd name="connsiteX29" fmla="*/ 5250644 w 6127024"/>
              <a:gd name="connsiteY29" fmla="*/ 2266619 h 6858000"/>
              <a:gd name="connsiteX30" fmla="*/ 5293877 w 6127024"/>
              <a:gd name="connsiteY30" fmla="*/ 2368649 h 6858000"/>
              <a:gd name="connsiteX31" fmla="*/ 5311338 w 6127024"/>
              <a:gd name="connsiteY31" fmla="*/ 2404034 h 6858000"/>
              <a:gd name="connsiteX32" fmla="*/ 5338366 w 6127024"/>
              <a:gd name="connsiteY32" fmla="*/ 2465052 h 6858000"/>
              <a:gd name="connsiteX33" fmla="*/ 5371263 w 6127024"/>
              <a:gd name="connsiteY33" fmla="*/ 2586413 h 6858000"/>
              <a:gd name="connsiteX34" fmla="*/ 5407503 w 6127024"/>
              <a:gd name="connsiteY34" fmla="*/ 2786290 h 6858000"/>
              <a:gd name="connsiteX35" fmla="*/ 5407356 w 6127024"/>
              <a:gd name="connsiteY35" fmla="*/ 2787545 h 6858000"/>
              <a:gd name="connsiteX36" fmla="*/ 5457023 w 6127024"/>
              <a:gd name="connsiteY36" fmla="*/ 2858292 h 6858000"/>
              <a:gd name="connsiteX37" fmla="*/ 5479298 w 6127024"/>
              <a:gd name="connsiteY37" fmla="*/ 2947791 h 6858000"/>
              <a:gd name="connsiteX38" fmla="*/ 5481770 w 6127024"/>
              <a:gd name="connsiteY38" fmla="*/ 2951352 h 6858000"/>
              <a:gd name="connsiteX39" fmla="*/ 5482415 w 6127024"/>
              <a:gd name="connsiteY39" fmla="*/ 3004079 h 6858000"/>
              <a:gd name="connsiteX40" fmla="*/ 5503944 w 6127024"/>
              <a:gd name="connsiteY40" fmla="*/ 3123335 h 6858000"/>
              <a:gd name="connsiteX41" fmla="*/ 5516007 w 6127024"/>
              <a:gd name="connsiteY41" fmla="*/ 3258473 h 6858000"/>
              <a:gd name="connsiteX42" fmla="*/ 5589758 w 6127024"/>
              <a:gd name="connsiteY42" fmla="*/ 3453699 h 6858000"/>
              <a:gd name="connsiteX43" fmla="*/ 5596144 w 6127024"/>
              <a:gd name="connsiteY43" fmla="*/ 3534624 h 6858000"/>
              <a:gd name="connsiteX44" fmla="*/ 5597750 w 6127024"/>
              <a:gd name="connsiteY44" fmla="*/ 3534129 h 6858000"/>
              <a:gd name="connsiteX45" fmla="*/ 5599700 w 6127024"/>
              <a:gd name="connsiteY45" fmla="*/ 3547221 h 6858000"/>
              <a:gd name="connsiteX46" fmla="*/ 5618377 w 6127024"/>
              <a:gd name="connsiteY46" fmla="*/ 3588431 h 6858000"/>
              <a:gd name="connsiteX47" fmla="*/ 5612155 w 6127024"/>
              <a:gd name="connsiteY47" fmla="*/ 3589869 h 6858000"/>
              <a:gd name="connsiteX48" fmla="*/ 5620843 w 6127024"/>
              <a:gd name="connsiteY48" fmla="*/ 3606745 h 6858000"/>
              <a:gd name="connsiteX49" fmla="*/ 5655472 w 6127024"/>
              <a:gd name="connsiteY49" fmla="*/ 3678877 h 6858000"/>
              <a:gd name="connsiteX50" fmla="*/ 5683015 w 6127024"/>
              <a:gd name="connsiteY50" fmla="*/ 3762025 h 6858000"/>
              <a:gd name="connsiteX51" fmla="*/ 5696643 w 6127024"/>
              <a:gd name="connsiteY51" fmla="*/ 3773888 h 6858000"/>
              <a:gd name="connsiteX52" fmla="*/ 5768491 w 6127024"/>
              <a:gd name="connsiteY52" fmla="*/ 3914399 h 6858000"/>
              <a:gd name="connsiteX53" fmla="*/ 5793123 w 6127024"/>
              <a:gd name="connsiteY53" fmla="*/ 3969952 h 6858000"/>
              <a:gd name="connsiteX54" fmla="*/ 5808321 w 6127024"/>
              <a:gd name="connsiteY54" fmla="*/ 3988153 h 6858000"/>
              <a:gd name="connsiteX55" fmla="*/ 5825621 w 6127024"/>
              <a:gd name="connsiteY55" fmla="*/ 4015525 h 6858000"/>
              <a:gd name="connsiteX56" fmla="*/ 5860672 w 6127024"/>
              <a:gd name="connsiteY56" fmla="*/ 4061579 h 6858000"/>
              <a:gd name="connsiteX57" fmla="*/ 5872173 w 6127024"/>
              <a:gd name="connsiteY57" fmla="*/ 4088497 h 6858000"/>
              <a:gd name="connsiteX58" fmla="*/ 5894095 w 6127024"/>
              <a:gd name="connsiteY58" fmla="*/ 4128857 h 6858000"/>
              <a:gd name="connsiteX59" fmla="*/ 5903513 w 6127024"/>
              <a:gd name="connsiteY59" fmla="*/ 4187661 h 6858000"/>
              <a:gd name="connsiteX60" fmla="*/ 5917114 w 6127024"/>
              <a:gd name="connsiteY60" fmla="*/ 4213096 h 6858000"/>
              <a:gd name="connsiteX61" fmla="*/ 5924233 w 6127024"/>
              <a:gd name="connsiteY61" fmla="*/ 4242060 h 6858000"/>
              <a:gd name="connsiteX62" fmla="*/ 5928910 w 6127024"/>
              <a:gd name="connsiteY62" fmla="*/ 4300973 h 6858000"/>
              <a:gd name="connsiteX63" fmla="*/ 5939320 w 6127024"/>
              <a:gd name="connsiteY63" fmla="*/ 4340435 h 6858000"/>
              <a:gd name="connsiteX64" fmla="*/ 5946705 w 6127024"/>
              <a:gd name="connsiteY64" fmla="*/ 4428051 h 6858000"/>
              <a:gd name="connsiteX65" fmla="*/ 5949261 w 6127024"/>
              <a:gd name="connsiteY65" fmla="*/ 4449185 h 6858000"/>
              <a:gd name="connsiteX66" fmla="*/ 5968960 w 6127024"/>
              <a:gd name="connsiteY66" fmla="*/ 4482655 h 6858000"/>
              <a:gd name="connsiteX67" fmla="*/ 5980106 w 6127024"/>
              <a:gd name="connsiteY67" fmla="*/ 4585087 h 6858000"/>
              <a:gd name="connsiteX68" fmla="*/ 5998138 w 6127024"/>
              <a:gd name="connsiteY68" fmla="*/ 4697518 h 6858000"/>
              <a:gd name="connsiteX69" fmla="*/ 6007819 w 6127024"/>
              <a:gd name="connsiteY69" fmla="*/ 4858148 h 6858000"/>
              <a:gd name="connsiteX70" fmla="*/ 6007749 w 6127024"/>
              <a:gd name="connsiteY70" fmla="*/ 4964715 h 6858000"/>
              <a:gd name="connsiteX71" fmla="*/ 6005269 w 6127024"/>
              <a:gd name="connsiteY71" fmla="*/ 5150567 h 6858000"/>
              <a:gd name="connsiteX72" fmla="*/ 6001127 w 6127024"/>
              <a:gd name="connsiteY72" fmla="*/ 5164609 h 6858000"/>
              <a:gd name="connsiteX73" fmla="*/ 5998514 w 6127024"/>
              <a:gd name="connsiteY73" fmla="*/ 5189673 h 6858000"/>
              <a:gd name="connsiteX74" fmla="*/ 6018409 w 6127024"/>
              <a:gd name="connsiteY74" fmla="*/ 5227157 h 6858000"/>
              <a:gd name="connsiteX75" fmla="*/ 6036748 w 6127024"/>
              <a:gd name="connsiteY75" fmla="*/ 5322752 h 6858000"/>
              <a:gd name="connsiteX76" fmla="*/ 6036943 w 6127024"/>
              <a:gd name="connsiteY76" fmla="*/ 5329480 h 6858000"/>
              <a:gd name="connsiteX77" fmla="*/ 6037677 w 6127024"/>
              <a:gd name="connsiteY77" fmla="*/ 5354807 h 6858000"/>
              <a:gd name="connsiteX78" fmla="*/ 6039728 w 6127024"/>
              <a:gd name="connsiteY78" fmla="*/ 5359416 h 6858000"/>
              <a:gd name="connsiteX79" fmla="*/ 6053435 w 6127024"/>
              <a:gd name="connsiteY79" fmla="*/ 5387547 h 6858000"/>
              <a:gd name="connsiteX80" fmla="*/ 6065933 w 6127024"/>
              <a:gd name="connsiteY80" fmla="*/ 5443002 h 6858000"/>
              <a:gd name="connsiteX81" fmla="*/ 6068640 w 6127024"/>
              <a:gd name="connsiteY81" fmla="*/ 5474503 h 6858000"/>
              <a:gd name="connsiteX82" fmla="*/ 6080922 w 6127024"/>
              <a:gd name="connsiteY82" fmla="*/ 5561070 h 6858000"/>
              <a:gd name="connsiteX83" fmla="*/ 6096949 w 6127024"/>
              <a:gd name="connsiteY83" fmla="*/ 5648179 h 6858000"/>
              <a:gd name="connsiteX84" fmla="*/ 6121353 w 6127024"/>
              <a:gd name="connsiteY84" fmla="*/ 5721725 h 6858000"/>
              <a:gd name="connsiteX85" fmla="*/ 6109884 w 6127024"/>
              <a:gd name="connsiteY85" fmla="*/ 5721959 h 6858000"/>
              <a:gd name="connsiteX86" fmla="*/ 6127024 w 6127024"/>
              <a:gd name="connsiteY86" fmla="*/ 5786902 h 6858000"/>
              <a:gd name="connsiteX87" fmla="*/ 6115796 w 6127024"/>
              <a:gd name="connsiteY87" fmla="*/ 5862844 h 6858000"/>
              <a:gd name="connsiteX88" fmla="*/ 6102493 w 6127024"/>
              <a:gd name="connsiteY88" fmla="*/ 5928602 h 6858000"/>
              <a:gd name="connsiteX89" fmla="*/ 6056863 w 6127024"/>
              <a:gd name="connsiteY89" fmla="*/ 6000643 h 6858000"/>
              <a:gd name="connsiteX90" fmla="*/ 6045436 w 6127024"/>
              <a:gd name="connsiteY90" fmla="*/ 6124480 h 6858000"/>
              <a:gd name="connsiteX91" fmla="*/ 6030489 w 6127024"/>
              <a:gd name="connsiteY91" fmla="*/ 6317666 h 6858000"/>
              <a:gd name="connsiteX92" fmla="*/ 6007492 w 6127024"/>
              <a:gd name="connsiteY92" fmla="*/ 6440818 h 6858000"/>
              <a:gd name="connsiteX93" fmla="*/ 6009467 w 6127024"/>
              <a:gd name="connsiteY93" fmla="*/ 6487076 h 6858000"/>
              <a:gd name="connsiteX94" fmla="*/ 5995064 w 6127024"/>
              <a:gd name="connsiteY94" fmla="*/ 6540791 h 6858000"/>
              <a:gd name="connsiteX95" fmla="*/ 6004510 w 6127024"/>
              <a:gd name="connsiteY95" fmla="*/ 6599256 h 6858000"/>
              <a:gd name="connsiteX96" fmla="*/ 5986207 w 6127024"/>
              <a:gd name="connsiteY96" fmla="*/ 6695855 h 6858000"/>
              <a:gd name="connsiteX97" fmla="*/ 5979428 w 6127024"/>
              <a:gd name="connsiteY97" fmla="*/ 6754678 h 6858000"/>
              <a:gd name="connsiteX98" fmla="*/ 5983398 w 6127024"/>
              <a:gd name="connsiteY98" fmla="*/ 6778641 h 6858000"/>
              <a:gd name="connsiteX99" fmla="*/ 5984543 w 6127024"/>
              <a:gd name="connsiteY99" fmla="*/ 6811016 h 6858000"/>
              <a:gd name="connsiteX100" fmla="*/ 5979671 w 6127024"/>
              <a:gd name="connsiteY100" fmla="*/ 6858000 h 6858000"/>
              <a:gd name="connsiteX101" fmla="*/ 0 w 6127024"/>
              <a:gd name="connsiteY101" fmla="*/ 6858000 h 6858000"/>
              <a:gd name="connsiteX102" fmla="*/ 0 w 6127024"/>
              <a:gd name="connsiteY102"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21088 w 6127024"/>
              <a:gd name="connsiteY12" fmla="*/ 860193 h 6858000"/>
              <a:gd name="connsiteX13" fmla="*/ 5221281 w 6127024"/>
              <a:gd name="connsiteY13" fmla="*/ 920873 h 6858000"/>
              <a:gd name="connsiteX14" fmla="*/ 5201018 w 6127024"/>
              <a:gd name="connsiteY14" fmla="*/ 1095027 h 6858000"/>
              <a:gd name="connsiteX15" fmla="*/ 5202153 w 6127024"/>
              <a:gd name="connsiteY15" fmla="*/ 1133224 h 6858000"/>
              <a:gd name="connsiteX16" fmla="*/ 5189234 w 6127024"/>
              <a:gd name="connsiteY16" fmla="*/ 1193495 h 6858000"/>
              <a:gd name="connsiteX17" fmla="*/ 5202769 w 6127024"/>
              <a:gd name="connsiteY17" fmla="*/ 1269450 h 6858000"/>
              <a:gd name="connsiteX18" fmla="*/ 5225968 w 6127024"/>
              <a:gd name="connsiteY18" fmla="*/ 1357994 h 6858000"/>
              <a:gd name="connsiteX19" fmla="*/ 5233819 w 6127024"/>
              <a:gd name="connsiteY19" fmla="*/ 1380922 h 6858000"/>
              <a:gd name="connsiteX20" fmla="*/ 5237226 w 6127024"/>
              <a:gd name="connsiteY20" fmla="*/ 1441327 h 6858000"/>
              <a:gd name="connsiteX21" fmla="*/ 5255653 w 6127024"/>
              <a:gd name="connsiteY21" fmla="*/ 1524712 h 6858000"/>
              <a:gd name="connsiteX22" fmla="*/ 5263491 w 6127024"/>
              <a:gd name="connsiteY22" fmla="*/ 1642938 h 6858000"/>
              <a:gd name="connsiteX23" fmla="*/ 5256552 w 6127024"/>
              <a:gd name="connsiteY23" fmla="*/ 1672509 h 6858000"/>
              <a:gd name="connsiteX24" fmla="*/ 5266931 w 6127024"/>
              <a:gd name="connsiteY24" fmla="*/ 1866147 h 6858000"/>
              <a:gd name="connsiteX25" fmla="*/ 5255696 w 6127024"/>
              <a:gd name="connsiteY25" fmla="*/ 1953770 h 6858000"/>
              <a:gd name="connsiteX26" fmla="*/ 5252592 w 6127024"/>
              <a:gd name="connsiteY26" fmla="*/ 2092210 h 6858000"/>
              <a:gd name="connsiteX27" fmla="*/ 5250104 w 6127024"/>
              <a:gd name="connsiteY27" fmla="*/ 2249166 h 6858000"/>
              <a:gd name="connsiteX28" fmla="*/ 5251214 w 6127024"/>
              <a:gd name="connsiteY28" fmla="*/ 2250944 h 6858000"/>
              <a:gd name="connsiteX29" fmla="*/ 5250644 w 6127024"/>
              <a:gd name="connsiteY29" fmla="*/ 2266619 h 6858000"/>
              <a:gd name="connsiteX30" fmla="*/ 5293877 w 6127024"/>
              <a:gd name="connsiteY30" fmla="*/ 2368649 h 6858000"/>
              <a:gd name="connsiteX31" fmla="*/ 5311338 w 6127024"/>
              <a:gd name="connsiteY31" fmla="*/ 2404034 h 6858000"/>
              <a:gd name="connsiteX32" fmla="*/ 5338366 w 6127024"/>
              <a:gd name="connsiteY32" fmla="*/ 2465052 h 6858000"/>
              <a:gd name="connsiteX33" fmla="*/ 5371263 w 6127024"/>
              <a:gd name="connsiteY33" fmla="*/ 2586413 h 6858000"/>
              <a:gd name="connsiteX34" fmla="*/ 5407503 w 6127024"/>
              <a:gd name="connsiteY34" fmla="*/ 2786290 h 6858000"/>
              <a:gd name="connsiteX35" fmla="*/ 5407356 w 6127024"/>
              <a:gd name="connsiteY35" fmla="*/ 2787545 h 6858000"/>
              <a:gd name="connsiteX36" fmla="*/ 5457023 w 6127024"/>
              <a:gd name="connsiteY36" fmla="*/ 2858292 h 6858000"/>
              <a:gd name="connsiteX37" fmla="*/ 5479298 w 6127024"/>
              <a:gd name="connsiteY37" fmla="*/ 2947791 h 6858000"/>
              <a:gd name="connsiteX38" fmla="*/ 5481770 w 6127024"/>
              <a:gd name="connsiteY38" fmla="*/ 2951352 h 6858000"/>
              <a:gd name="connsiteX39" fmla="*/ 5482415 w 6127024"/>
              <a:gd name="connsiteY39" fmla="*/ 3004079 h 6858000"/>
              <a:gd name="connsiteX40" fmla="*/ 5503944 w 6127024"/>
              <a:gd name="connsiteY40" fmla="*/ 3123335 h 6858000"/>
              <a:gd name="connsiteX41" fmla="*/ 5516007 w 6127024"/>
              <a:gd name="connsiteY41" fmla="*/ 3258473 h 6858000"/>
              <a:gd name="connsiteX42" fmla="*/ 5589758 w 6127024"/>
              <a:gd name="connsiteY42" fmla="*/ 3453699 h 6858000"/>
              <a:gd name="connsiteX43" fmla="*/ 5596144 w 6127024"/>
              <a:gd name="connsiteY43" fmla="*/ 3534624 h 6858000"/>
              <a:gd name="connsiteX44" fmla="*/ 5597750 w 6127024"/>
              <a:gd name="connsiteY44" fmla="*/ 3534129 h 6858000"/>
              <a:gd name="connsiteX45" fmla="*/ 5599700 w 6127024"/>
              <a:gd name="connsiteY45" fmla="*/ 3547221 h 6858000"/>
              <a:gd name="connsiteX46" fmla="*/ 5618377 w 6127024"/>
              <a:gd name="connsiteY46" fmla="*/ 3588431 h 6858000"/>
              <a:gd name="connsiteX47" fmla="*/ 5612155 w 6127024"/>
              <a:gd name="connsiteY47" fmla="*/ 3589869 h 6858000"/>
              <a:gd name="connsiteX48" fmla="*/ 5620843 w 6127024"/>
              <a:gd name="connsiteY48" fmla="*/ 3606745 h 6858000"/>
              <a:gd name="connsiteX49" fmla="*/ 5655472 w 6127024"/>
              <a:gd name="connsiteY49" fmla="*/ 3678877 h 6858000"/>
              <a:gd name="connsiteX50" fmla="*/ 5683015 w 6127024"/>
              <a:gd name="connsiteY50" fmla="*/ 3762025 h 6858000"/>
              <a:gd name="connsiteX51" fmla="*/ 5696643 w 6127024"/>
              <a:gd name="connsiteY51" fmla="*/ 3773888 h 6858000"/>
              <a:gd name="connsiteX52" fmla="*/ 5768491 w 6127024"/>
              <a:gd name="connsiteY52" fmla="*/ 3914399 h 6858000"/>
              <a:gd name="connsiteX53" fmla="*/ 5793123 w 6127024"/>
              <a:gd name="connsiteY53" fmla="*/ 3969952 h 6858000"/>
              <a:gd name="connsiteX54" fmla="*/ 5808321 w 6127024"/>
              <a:gd name="connsiteY54" fmla="*/ 3988153 h 6858000"/>
              <a:gd name="connsiteX55" fmla="*/ 5825621 w 6127024"/>
              <a:gd name="connsiteY55" fmla="*/ 4015525 h 6858000"/>
              <a:gd name="connsiteX56" fmla="*/ 5860672 w 6127024"/>
              <a:gd name="connsiteY56" fmla="*/ 4061579 h 6858000"/>
              <a:gd name="connsiteX57" fmla="*/ 5872173 w 6127024"/>
              <a:gd name="connsiteY57" fmla="*/ 4088497 h 6858000"/>
              <a:gd name="connsiteX58" fmla="*/ 5894095 w 6127024"/>
              <a:gd name="connsiteY58" fmla="*/ 4128857 h 6858000"/>
              <a:gd name="connsiteX59" fmla="*/ 5903513 w 6127024"/>
              <a:gd name="connsiteY59" fmla="*/ 4187661 h 6858000"/>
              <a:gd name="connsiteX60" fmla="*/ 5917114 w 6127024"/>
              <a:gd name="connsiteY60" fmla="*/ 4213096 h 6858000"/>
              <a:gd name="connsiteX61" fmla="*/ 5924233 w 6127024"/>
              <a:gd name="connsiteY61" fmla="*/ 4242060 h 6858000"/>
              <a:gd name="connsiteX62" fmla="*/ 5928910 w 6127024"/>
              <a:gd name="connsiteY62" fmla="*/ 4300973 h 6858000"/>
              <a:gd name="connsiteX63" fmla="*/ 5939320 w 6127024"/>
              <a:gd name="connsiteY63" fmla="*/ 4340435 h 6858000"/>
              <a:gd name="connsiteX64" fmla="*/ 5946705 w 6127024"/>
              <a:gd name="connsiteY64" fmla="*/ 4428051 h 6858000"/>
              <a:gd name="connsiteX65" fmla="*/ 5949261 w 6127024"/>
              <a:gd name="connsiteY65" fmla="*/ 4449185 h 6858000"/>
              <a:gd name="connsiteX66" fmla="*/ 5968960 w 6127024"/>
              <a:gd name="connsiteY66" fmla="*/ 4482655 h 6858000"/>
              <a:gd name="connsiteX67" fmla="*/ 5980106 w 6127024"/>
              <a:gd name="connsiteY67" fmla="*/ 4585087 h 6858000"/>
              <a:gd name="connsiteX68" fmla="*/ 5998138 w 6127024"/>
              <a:gd name="connsiteY68" fmla="*/ 4697518 h 6858000"/>
              <a:gd name="connsiteX69" fmla="*/ 6007819 w 6127024"/>
              <a:gd name="connsiteY69" fmla="*/ 4858148 h 6858000"/>
              <a:gd name="connsiteX70" fmla="*/ 6007749 w 6127024"/>
              <a:gd name="connsiteY70" fmla="*/ 4964715 h 6858000"/>
              <a:gd name="connsiteX71" fmla="*/ 6005269 w 6127024"/>
              <a:gd name="connsiteY71" fmla="*/ 5150567 h 6858000"/>
              <a:gd name="connsiteX72" fmla="*/ 6001127 w 6127024"/>
              <a:gd name="connsiteY72" fmla="*/ 5164609 h 6858000"/>
              <a:gd name="connsiteX73" fmla="*/ 5998514 w 6127024"/>
              <a:gd name="connsiteY73" fmla="*/ 5189673 h 6858000"/>
              <a:gd name="connsiteX74" fmla="*/ 6018409 w 6127024"/>
              <a:gd name="connsiteY74" fmla="*/ 5227157 h 6858000"/>
              <a:gd name="connsiteX75" fmla="*/ 6036748 w 6127024"/>
              <a:gd name="connsiteY75" fmla="*/ 5322752 h 6858000"/>
              <a:gd name="connsiteX76" fmla="*/ 6036943 w 6127024"/>
              <a:gd name="connsiteY76" fmla="*/ 5329480 h 6858000"/>
              <a:gd name="connsiteX77" fmla="*/ 6037677 w 6127024"/>
              <a:gd name="connsiteY77" fmla="*/ 5354807 h 6858000"/>
              <a:gd name="connsiteX78" fmla="*/ 6039728 w 6127024"/>
              <a:gd name="connsiteY78" fmla="*/ 5359416 h 6858000"/>
              <a:gd name="connsiteX79" fmla="*/ 6053435 w 6127024"/>
              <a:gd name="connsiteY79" fmla="*/ 5387547 h 6858000"/>
              <a:gd name="connsiteX80" fmla="*/ 6065933 w 6127024"/>
              <a:gd name="connsiteY80" fmla="*/ 5443002 h 6858000"/>
              <a:gd name="connsiteX81" fmla="*/ 6068640 w 6127024"/>
              <a:gd name="connsiteY81" fmla="*/ 5474503 h 6858000"/>
              <a:gd name="connsiteX82" fmla="*/ 6080922 w 6127024"/>
              <a:gd name="connsiteY82" fmla="*/ 5561070 h 6858000"/>
              <a:gd name="connsiteX83" fmla="*/ 6096949 w 6127024"/>
              <a:gd name="connsiteY83" fmla="*/ 5648179 h 6858000"/>
              <a:gd name="connsiteX84" fmla="*/ 6121353 w 6127024"/>
              <a:gd name="connsiteY84" fmla="*/ 5721725 h 6858000"/>
              <a:gd name="connsiteX85" fmla="*/ 6109884 w 6127024"/>
              <a:gd name="connsiteY85" fmla="*/ 5721959 h 6858000"/>
              <a:gd name="connsiteX86" fmla="*/ 6127024 w 6127024"/>
              <a:gd name="connsiteY86" fmla="*/ 5786902 h 6858000"/>
              <a:gd name="connsiteX87" fmla="*/ 6115796 w 6127024"/>
              <a:gd name="connsiteY87" fmla="*/ 5862844 h 6858000"/>
              <a:gd name="connsiteX88" fmla="*/ 6102493 w 6127024"/>
              <a:gd name="connsiteY88" fmla="*/ 5928602 h 6858000"/>
              <a:gd name="connsiteX89" fmla="*/ 6056863 w 6127024"/>
              <a:gd name="connsiteY89" fmla="*/ 6000643 h 6858000"/>
              <a:gd name="connsiteX90" fmla="*/ 6045436 w 6127024"/>
              <a:gd name="connsiteY90" fmla="*/ 6124480 h 6858000"/>
              <a:gd name="connsiteX91" fmla="*/ 6030489 w 6127024"/>
              <a:gd name="connsiteY91" fmla="*/ 6317666 h 6858000"/>
              <a:gd name="connsiteX92" fmla="*/ 6007492 w 6127024"/>
              <a:gd name="connsiteY92" fmla="*/ 6440818 h 6858000"/>
              <a:gd name="connsiteX93" fmla="*/ 6009467 w 6127024"/>
              <a:gd name="connsiteY93" fmla="*/ 6487076 h 6858000"/>
              <a:gd name="connsiteX94" fmla="*/ 5995064 w 6127024"/>
              <a:gd name="connsiteY94" fmla="*/ 6540791 h 6858000"/>
              <a:gd name="connsiteX95" fmla="*/ 6004510 w 6127024"/>
              <a:gd name="connsiteY95" fmla="*/ 6599256 h 6858000"/>
              <a:gd name="connsiteX96" fmla="*/ 5986207 w 6127024"/>
              <a:gd name="connsiteY96" fmla="*/ 6695855 h 6858000"/>
              <a:gd name="connsiteX97" fmla="*/ 5979428 w 6127024"/>
              <a:gd name="connsiteY97" fmla="*/ 6754678 h 6858000"/>
              <a:gd name="connsiteX98" fmla="*/ 5983398 w 6127024"/>
              <a:gd name="connsiteY98" fmla="*/ 6778641 h 6858000"/>
              <a:gd name="connsiteX99" fmla="*/ 5984543 w 6127024"/>
              <a:gd name="connsiteY99" fmla="*/ 6811016 h 6858000"/>
              <a:gd name="connsiteX100" fmla="*/ 5979671 w 6127024"/>
              <a:gd name="connsiteY100" fmla="*/ 6858000 h 6858000"/>
              <a:gd name="connsiteX101" fmla="*/ 0 w 6127024"/>
              <a:gd name="connsiteY101" fmla="*/ 6858000 h 6858000"/>
              <a:gd name="connsiteX102" fmla="*/ 0 w 6127024"/>
              <a:gd name="connsiteY102"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21088 w 6127024"/>
              <a:gd name="connsiteY12" fmla="*/ 860193 h 6858000"/>
              <a:gd name="connsiteX13" fmla="*/ 5221281 w 6127024"/>
              <a:gd name="connsiteY13" fmla="*/ 920873 h 6858000"/>
              <a:gd name="connsiteX14" fmla="*/ 5201018 w 6127024"/>
              <a:gd name="connsiteY14" fmla="*/ 1095027 h 6858000"/>
              <a:gd name="connsiteX15" fmla="*/ 5202153 w 6127024"/>
              <a:gd name="connsiteY15" fmla="*/ 1133224 h 6858000"/>
              <a:gd name="connsiteX16" fmla="*/ 5189234 w 6127024"/>
              <a:gd name="connsiteY16" fmla="*/ 1193495 h 6858000"/>
              <a:gd name="connsiteX17" fmla="*/ 5202769 w 6127024"/>
              <a:gd name="connsiteY17" fmla="*/ 1269450 h 6858000"/>
              <a:gd name="connsiteX18" fmla="*/ 5225968 w 6127024"/>
              <a:gd name="connsiteY18" fmla="*/ 1357994 h 6858000"/>
              <a:gd name="connsiteX19" fmla="*/ 5233819 w 6127024"/>
              <a:gd name="connsiteY19" fmla="*/ 1380922 h 6858000"/>
              <a:gd name="connsiteX20" fmla="*/ 5237226 w 6127024"/>
              <a:gd name="connsiteY20" fmla="*/ 1441327 h 6858000"/>
              <a:gd name="connsiteX21" fmla="*/ 5255653 w 6127024"/>
              <a:gd name="connsiteY21" fmla="*/ 1524712 h 6858000"/>
              <a:gd name="connsiteX22" fmla="*/ 5263491 w 6127024"/>
              <a:gd name="connsiteY22" fmla="*/ 1642938 h 6858000"/>
              <a:gd name="connsiteX23" fmla="*/ 5256552 w 6127024"/>
              <a:gd name="connsiteY23" fmla="*/ 1672509 h 6858000"/>
              <a:gd name="connsiteX24" fmla="*/ 5266931 w 6127024"/>
              <a:gd name="connsiteY24" fmla="*/ 1866147 h 6858000"/>
              <a:gd name="connsiteX25" fmla="*/ 5255696 w 6127024"/>
              <a:gd name="connsiteY25" fmla="*/ 1953770 h 6858000"/>
              <a:gd name="connsiteX26" fmla="*/ 5252592 w 6127024"/>
              <a:gd name="connsiteY26" fmla="*/ 2092210 h 6858000"/>
              <a:gd name="connsiteX27" fmla="*/ 5250104 w 6127024"/>
              <a:gd name="connsiteY27" fmla="*/ 2249166 h 6858000"/>
              <a:gd name="connsiteX28" fmla="*/ 5251214 w 6127024"/>
              <a:gd name="connsiteY28" fmla="*/ 2250944 h 6858000"/>
              <a:gd name="connsiteX29" fmla="*/ 5250644 w 6127024"/>
              <a:gd name="connsiteY29" fmla="*/ 2266619 h 6858000"/>
              <a:gd name="connsiteX30" fmla="*/ 5293877 w 6127024"/>
              <a:gd name="connsiteY30" fmla="*/ 2368649 h 6858000"/>
              <a:gd name="connsiteX31" fmla="*/ 5311338 w 6127024"/>
              <a:gd name="connsiteY31" fmla="*/ 2404034 h 6858000"/>
              <a:gd name="connsiteX32" fmla="*/ 5338366 w 6127024"/>
              <a:gd name="connsiteY32" fmla="*/ 2465052 h 6858000"/>
              <a:gd name="connsiteX33" fmla="*/ 5371263 w 6127024"/>
              <a:gd name="connsiteY33" fmla="*/ 2586413 h 6858000"/>
              <a:gd name="connsiteX34" fmla="*/ 5407503 w 6127024"/>
              <a:gd name="connsiteY34" fmla="*/ 2786290 h 6858000"/>
              <a:gd name="connsiteX35" fmla="*/ 5407356 w 6127024"/>
              <a:gd name="connsiteY35" fmla="*/ 2787545 h 6858000"/>
              <a:gd name="connsiteX36" fmla="*/ 5457023 w 6127024"/>
              <a:gd name="connsiteY36" fmla="*/ 2858292 h 6858000"/>
              <a:gd name="connsiteX37" fmla="*/ 5479298 w 6127024"/>
              <a:gd name="connsiteY37" fmla="*/ 2947791 h 6858000"/>
              <a:gd name="connsiteX38" fmla="*/ 5481770 w 6127024"/>
              <a:gd name="connsiteY38" fmla="*/ 2951352 h 6858000"/>
              <a:gd name="connsiteX39" fmla="*/ 5482415 w 6127024"/>
              <a:gd name="connsiteY39" fmla="*/ 3004079 h 6858000"/>
              <a:gd name="connsiteX40" fmla="*/ 5503944 w 6127024"/>
              <a:gd name="connsiteY40" fmla="*/ 3123335 h 6858000"/>
              <a:gd name="connsiteX41" fmla="*/ 5516007 w 6127024"/>
              <a:gd name="connsiteY41" fmla="*/ 3258473 h 6858000"/>
              <a:gd name="connsiteX42" fmla="*/ 5589758 w 6127024"/>
              <a:gd name="connsiteY42" fmla="*/ 3453699 h 6858000"/>
              <a:gd name="connsiteX43" fmla="*/ 5596144 w 6127024"/>
              <a:gd name="connsiteY43" fmla="*/ 3534624 h 6858000"/>
              <a:gd name="connsiteX44" fmla="*/ 5597750 w 6127024"/>
              <a:gd name="connsiteY44" fmla="*/ 3534129 h 6858000"/>
              <a:gd name="connsiteX45" fmla="*/ 5599700 w 6127024"/>
              <a:gd name="connsiteY45" fmla="*/ 3547221 h 6858000"/>
              <a:gd name="connsiteX46" fmla="*/ 5618377 w 6127024"/>
              <a:gd name="connsiteY46" fmla="*/ 3588431 h 6858000"/>
              <a:gd name="connsiteX47" fmla="*/ 5612155 w 6127024"/>
              <a:gd name="connsiteY47" fmla="*/ 3589869 h 6858000"/>
              <a:gd name="connsiteX48" fmla="*/ 5620843 w 6127024"/>
              <a:gd name="connsiteY48" fmla="*/ 3606745 h 6858000"/>
              <a:gd name="connsiteX49" fmla="*/ 5655472 w 6127024"/>
              <a:gd name="connsiteY49" fmla="*/ 3678877 h 6858000"/>
              <a:gd name="connsiteX50" fmla="*/ 5683015 w 6127024"/>
              <a:gd name="connsiteY50" fmla="*/ 3762025 h 6858000"/>
              <a:gd name="connsiteX51" fmla="*/ 5696643 w 6127024"/>
              <a:gd name="connsiteY51" fmla="*/ 3773888 h 6858000"/>
              <a:gd name="connsiteX52" fmla="*/ 5768491 w 6127024"/>
              <a:gd name="connsiteY52" fmla="*/ 3914399 h 6858000"/>
              <a:gd name="connsiteX53" fmla="*/ 5793123 w 6127024"/>
              <a:gd name="connsiteY53" fmla="*/ 3969952 h 6858000"/>
              <a:gd name="connsiteX54" fmla="*/ 5808321 w 6127024"/>
              <a:gd name="connsiteY54" fmla="*/ 3988153 h 6858000"/>
              <a:gd name="connsiteX55" fmla="*/ 5825621 w 6127024"/>
              <a:gd name="connsiteY55" fmla="*/ 4015525 h 6858000"/>
              <a:gd name="connsiteX56" fmla="*/ 5860672 w 6127024"/>
              <a:gd name="connsiteY56" fmla="*/ 4061579 h 6858000"/>
              <a:gd name="connsiteX57" fmla="*/ 5872173 w 6127024"/>
              <a:gd name="connsiteY57" fmla="*/ 4088497 h 6858000"/>
              <a:gd name="connsiteX58" fmla="*/ 5894095 w 6127024"/>
              <a:gd name="connsiteY58" fmla="*/ 4128857 h 6858000"/>
              <a:gd name="connsiteX59" fmla="*/ 5903513 w 6127024"/>
              <a:gd name="connsiteY59" fmla="*/ 4187661 h 6858000"/>
              <a:gd name="connsiteX60" fmla="*/ 5917114 w 6127024"/>
              <a:gd name="connsiteY60" fmla="*/ 4213096 h 6858000"/>
              <a:gd name="connsiteX61" fmla="*/ 5924233 w 6127024"/>
              <a:gd name="connsiteY61" fmla="*/ 4242060 h 6858000"/>
              <a:gd name="connsiteX62" fmla="*/ 5928910 w 6127024"/>
              <a:gd name="connsiteY62" fmla="*/ 4300973 h 6858000"/>
              <a:gd name="connsiteX63" fmla="*/ 5939320 w 6127024"/>
              <a:gd name="connsiteY63" fmla="*/ 4340435 h 6858000"/>
              <a:gd name="connsiteX64" fmla="*/ 5946705 w 6127024"/>
              <a:gd name="connsiteY64" fmla="*/ 4428051 h 6858000"/>
              <a:gd name="connsiteX65" fmla="*/ 5949261 w 6127024"/>
              <a:gd name="connsiteY65" fmla="*/ 4449185 h 6858000"/>
              <a:gd name="connsiteX66" fmla="*/ 5968960 w 6127024"/>
              <a:gd name="connsiteY66" fmla="*/ 4482655 h 6858000"/>
              <a:gd name="connsiteX67" fmla="*/ 5980106 w 6127024"/>
              <a:gd name="connsiteY67" fmla="*/ 4585087 h 6858000"/>
              <a:gd name="connsiteX68" fmla="*/ 5998138 w 6127024"/>
              <a:gd name="connsiteY68" fmla="*/ 4697518 h 6858000"/>
              <a:gd name="connsiteX69" fmla="*/ 6007819 w 6127024"/>
              <a:gd name="connsiteY69" fmla="*/ 4858148 h 6858000"/>
              <a:gd name="connsiteX70" fmla="*/ 6007749 w 6127024"/>
              <a:gd name="connsiteY70" fmla="*/ 4964715 h 6858000"/>
              <a:gd name="connsiteX71" fmla="*/ 6005269 w 6127024"/>
              <a:gd name="connsiteY71" fmla="*/ 5150567 h 6858000"/>
              <a:gd name="connsiteX72" fmla="*/ 6001127 w 6127024"/>
              <a:gd name="connsiteY72" fmla="*/ 5164609 h 6858000"/>
              <a:gd name="connsiteX73" fmla="*/ 5998514 w 6127024"/>
              <a:gd name="connsiteY73" fmla="*/ 5189673 h 6858000"/>
              <a:gd name="connsiteX74" fmla="*/ 6018409 w 6127024"/>
              <a:gd name="connsiteY74" fmla="*/ 5227157 h 6858000"/>
              <a:gd name="connsiteX75" fmla="*/ 6036748 w 6127024"/>
              <a:gd name="connsiteY75" fmla="*/ 5322752 h 6858000"/>
              <a:gd name="connsiteX76" fmla="*/ 6036943 w 6127024"/>
              <a:gd name="connsiteY76" fmla="*/ 5329480 h 6858000"/>
              <a:gd name="connsiteX77" fmla="*/ 6037677 w 6127024"/>
              <a:gd name="connsiteY77" fmla="*/ 5354807 h 6858000"/>
              <a:gd name="connsiteX78" fmla="*/ 6039728 w 6127024"/>
              <a:gd name="connsiteY78" fmla="*/ 5359416 h 6858000"/>
              <a:gd name="connsiteX79" fmla="*/ 6053435 w 6127024"/>
              <a:gd name="connsiteY79" fmla="*/ 5387547 h 6858000"/>
              <a:gd name="connsiteX80" fmla="*/ 6065933 w 6127024"/>
              <a:gd name="connsiteY80" fmla="*/ 5443002 h 6858000"/>
              <a:gd name="connsiteX81" fmla="*/ 6068640 w 6127024"/>
              <a:gd name="connsiteY81" fmla="*/ 5474503 h 6858000"/>
              <a:gd name="connsiteX82" fmla="*/ 6080922 w 6127024"/>
              <a:gd name="connsiteY82" fmla="*/ 5561070 h 6858000"/>
              <a:gd name="connsiteX83" fmla="*/ 6096949 w 6127024"/>
              <a:gd name="connsiteY83" fmla="*/ 5648179 h 6858000"/>
              <a:gd name="connsiteX84" fmla="*/ 6121353 w 6127024"/>
              <a:gd name="connsiteY84" fmla="*/ 5721725 h 6858000"/>
              <a:gd name="connsiteX85" fmla="*/ 6109884 w 6127024"/>
              <a:gd name="connsiteY85" fmla="*/ 5721959 h 6858000"/>
              <a:gd name="connsiteX86" fmla="*/ 6127024 w 6127024"/>
              <a:gd name="connsiteY86" fmla="*/ 5786902 h 6858000"/>
              <a:gd name="connsiteX87" fmla="*/ 6115796 w 6127024"/>
              <a:gd name="connsiteY87" fmla="*/ 5862844 h 6858000"/>
              <a:gd name="connsiteX88" fmla="*/ 6102493 w 6127024"/>
              <a:gd name="connsiteY88" fmla="*/ 5928602 h 6858000"/>
              <a:gd name="connsiteX89" fmla="*/ 6056863 w 6127024"/>
              <a:gd name="connsiteY89" fmla="*/ 6000643 h 6858000"/>
              <a:gd name="connsiteX90" fmla="*/ 6045436 w 6127024"/>
              <a:gd name="connsiteY90" fmla="*/ 6124480 h 6858000"/>
              <a:gd name="connsiteX91" fmla="*/ 6030489 w 6127024"/>
              <a:gd name="connsiteY91" fmla="*/ 6317666 h 6858000"/>
              <a:gd name="connsiteX92" fmla="*/ 6007492 w 6127024"/>
              <a:gd name="connsiteY92" fmla="*/ 6440818 h 6858000"/>
              <a:gd name="connsiteX93" fmla="*/ 6009467 w 6127024"/>
              <a:gd name="connsiteY93" fmla="*/ 6487076 h 6858000"/>
              <a:gd name="connsiteX94" fmla="*/ 5995064 w 6127024"/>
              <a:gd name="connsiteY94" fmla="*/ 6540791 h 6858000"/>
              <a:gd name="connsiteX95" fmla="*/ 6004510 w 6127024"/>
              <a:gd name="connsiteY95" fmla="*/ 6599256 h 6858000"/>
              <a:gd name="connsiteX96" fmla="*/ 5986207 w 6127024"/>
              <a:gd name="connsiteY96" fmla="*/ 6695855 h 6858000"/>
              <a:gd name="connsiteX97" fmla="*/ 5979428 w 6127024"/>
              <a:gd name="connsiteY97" fmla="*/ 6754678 h 6858000"/>
              <a:gd name="connsiteX98" fmla="*/ 5983398 w 6127024"/>
              <a:gd name="connsiteY98" fmla="*/ 6778641 h 6858000"/>
              <a:gd name="connsiteX99" fmla="*/ 5984543 w 6127024"/>
              <a:gd name="connsiteY99" fmla="*/ 6811016 h 6858000"/>
              <a:gd name="connsiteX100" fmla="*/ 5979671 w 6127024"/>
              <a:gd name="connsiteY100" fmla="*/ 6858000 h 6858000"/>
              <a:gd name="connsiteX101" fmla="*/ 0 w 6127024"/>
              <a:gd name="connsiteY101" fmla="*/ 6858000 h 6858000"/>
              <a:gd name="connsiteX102" fmla="*/ 0 w 6127024"/>
              <a:gd name="connsiteY102"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21088 w 6127024"/>
              <a:gd name="connsiteY12" fmla="*/ 860193 h 6858000"/>
              <a:gd name="connsiteX13" fmla="*/ 5221281 w 6127024"/>
              <a:gd name="connsiteY13" fmla="*/ 920873 h 6858000"/>
              <a:gd name="connsiteX14" fmla="*/ 5201018 w 6127024"/>
              <a:gd name="connsiteY14" fmla="*/ 1095027 h 6858000"/>
              <a:gd name="connsiteX15" fmla="*/ 5202153 w 6127024"/>
              <a:gd name="connsiteY15" fmla="*/ 1133224 h 6858000"/>
              <a:gd name="connsiteX16" fmla="*/ 5189234 w 6127024"/>
              <a:gd name="connsiteY16" fmla="*/ 1193495 h 6858000"/>
              <a:gd name="connsiteX17" fmla="*/ 5202769 w 6127024"/>
              <a:gd name="connsiteY17" fmla="*/ 1269450 h 6858000"/>
              <a:gd name="connsiteX18" fmla="*/ 5225968 w 6127024"/>
              <a:gd name="connsiteY18" fmla="*/ 1357994 h 6858000"/>
              <a:gd name="connsiteX19" fmla="*/ 5233819 w 6127024"/>
              <a:gd name="connsiteY19" fmla="*/ 1380922 h 6858000"/>
              <a:gd name="connsiteX20" fmla="*/ 5237226 w 6127024"/>
              <a:gd name="connsiteY20" fmla="*/ 1441327 h 6858000"/>
              <a:gd name="connsiteX21" fmla="*/ 5255653 w 6127024"/>
              <a:gd name="connsiteY21" fmla="*/ 1524712 h 6858000"/>
              <a:gd name="connsiteX22" fmla="*/ 5263491 w 6127024"/>
              <a:gd name="connsiteY22" fmla="*/ 1642938 h 6858000"/>
              <a:gd name="connsiteX23" fmla="*/ 5256552 w 6127024"/>
              <a:gd name="connsiteY23" fmla="*/ 1672509 h 6858000"/>
              <a:gd name="connsiteX24" fmla="*/ 5266931 w 6127024"/>
              <a:gd name="connsiteY24" fmla="*/ 1866147 h 6858000"/>
              <a:gd name="connsiteX25" fmla="*/ 5255696 w 6127024"/>
              <a:gd name="connsiteY25" fmla="*/ 1953770 h 6858000"/>
              <a:gd name="connsiteX26" fmla="*/ 5252592 w 6127024"/>
              <a:gd name="connsiteY26" fmla="*/ 2092210 h 6858000"/>
              <a:gd name="connsiteX27" fmla="*/ 5250104 w 6127024"/>
              <a:gd name="connsiteY27" fmla="*/ 2249166 h 6858000"/>
              <a:gd name="connsiteX28" fmla="*/ 5251214 w 6127024"/>
              <a:gd name="connsiteY28" fmla="*/ 2250944 h 6858000"/>
              <a:gd name="connsiteX29" fmla="*/ 5250644 w 6127024"/>
              <a:gd name="connsiteY29" fmla="*/ 2266619 h 6858000"/>
              <a:gd name="connsiteX30" fmla="*/ 5293877 w 6127024"/>
              <a:gd name="connsiteY30" fmla="*/ 2368649 h 6858000"/>
              <a:gd name="connsiteX31" fmla="*/ 5311338 w 6127024"/>
              <a:gd name="connsiteY31" fmla="*/ 2404034 h 6858000"/>
              <a:gd name="connsiteX32" fmla="*/ 5338366 w 6127024"/>
              <a:gd name="connsiteY32" fmla="*/ 2465052 h 6858000"/>
              <a:gd name="connsiteX33" fmla="*/ 5371263 w 6127024"/>
              <a:gd name="connsiteY33" fmla="*/ 2586413 h 6858000"/>
              <a:gd name="connsiteX34" fmla="*/ 5407503 w 6127024"/>
              <a:gd name="connsiteY34" fmla="*/ 2786290 h 6858000"/>
              <a:gd name="connsiteX35" fmla="*/ 5407356 w 6127024"/>
              <a:gd name="connsiteY35" fmla="*/ 2787545 h 6858000"/>
              <a:gd name="connsiteX36" fmla="*/ 5457023 w 6127024"/>
              <a:gd name="connsiteY36" fmla="*/ 2858292 h 6858000"/>
              <a:gd name="connsiteX37" fmla="*/ 5479298 w 6127024"/>
              <a:gd name="connsiteY37" fmla="*/ 2947791 h 6858000"/>
              <a:gd name="connsiteX38" fmla="*/ 5481770 w 6127024"/>
              <a:gd name="connsiteY38" fmla="*/ 2951352 h 6858000"/>
              <a:gd name="connsiteX39" fmla="*/ 5482415 w 6127024"/>
              <a:gd name="connsiteY39" fmla="*/ 3004079 h 6858000"/>
              <a:gd name="connsiteX40" fmla="*/ 5503944 w 6127024"/>
              <a:gd name="connsiteY40" fmla="*/ 3123335 h 6858000"/>
              <a:gd name="connsiteX41" fmla="*/ 5516007 w 6127024"/>
              <a:gd name="connsiteY41" fmla="*/ 3258473 h 6858000"/>
              <a:gd name="connsiteX42" fmla="*/ 5589758 w 6127024"/>
              <a:gd name="connsiteY42" fmla="*/ 3453699 h 6858000"/>
              <a:gd name="connsiteX43" fmla="*/ 5596144 w 6127024"/>
              <a:gd name="connsiteY43" fmla="*/ 3534624 h 6858000"/>
              <a:gd name="connsiteX44" fmla="*/ 5597750 w 6127024"/>
              <a:gd name="connsiteY44" fmla="*/ 3534129 h 6858000"/>
              <a:gd name="connsiteX45" fmla="*/ 5599700 w 6127024"/>
              <a:gd name="connsiteY45" fmla="*/ 3547221 h 6858000"/>
              <a:gd name="connsiteX46" fmla="*/ 5618377 w 6127024"/>
              <a:gd name="connsiteY46" fmla="*/ 3588431 h 6858000"/>
              <a:gd name="connsiteX47" fmla="*/ 5612155 w 6127024"/>
              <a:gd name="connsiteY47" fmla="*/ 3589869 h 6858000"/>
              <a:gd name="connsiteX48" fmla="*/ 5620843 w 6127024"/>
              <a:gd name="connsiteY48" fmla="*/ 3606745 h 6858000"/>
              <a:gd name="connsiteX49" fmla="*/ 5655472 w 6127024"/>
              <a:gd name="connsiteY49" fmla="*/ 3678877 h 6858000"/>
              <a:gd name="connsiteX50" fmla="*/ 5683015 w 6127024"/>
              <a:gd name="connsiteY50" fmla="*/ 3762025 h 6858000"/>
              <a:gd name="connsiteX51" fmla="*/ 5696643 w 6127024"/>
              <a:gd name="connsiteY51" fmla="*/ 3773888 h 6858000"/>
              <a:gd name="connsiteX52" fmla="*/ 5768491 w 6127024"/>
              <a:gd name="connsiteY52" fmla="*/ 3914399 h 6858000"/>
              <a:gd name="connsiteX53" fmla="*/ 5793123 w 6127024"/>
              <a:gd name="connsiteY53" fmla="*/ 3969952 h 6858000"/>
              <a:gd name="connsiteX54" fmla="*/ 5808321 w 6127024"/>
              <a:gd name="connsiteY54" fmla="*/ 3988153 h 6858000"/>
              <a:gd name="connsiteX55" fmla="*/ 5825621 w 6127024"/>
              <a:gd name="connsiteY55" fmla="*/ 4015525 h 6858000"/>
              <a:gd name="connsiteX56" fmla="*/ 5860672 w 6127024"/>
              <a:gd name="connsiteY56" fmla="*/ 4061579 h 6858000"/>
              <a:gd name="connsiteX57" fmla="*/ 5872173 w 6127024"/>
              <a:gd name="connsiteY57" fmla="*/ 4088497 h 6858000"/>
              <a:gd name="connsiteX58" fmla="*/ 5894095 w 6127024"/>
              <a:gd name="connsiteY58" fmla="*/ 4128857 h 6858000"/>
              <a:gd name="connsiteX59" fmla="*/ 5903513 w 6127024"/>
              <a:gd name="connsiteY59" fmla="*/ 4187661 h 6858000"/>
              <a:gd name="connsiteX60" fmla="*/ 5917114 w 6127024"/>
              <a:gd name="connsiteY60" fmla="*/ 4213096 h 6858000"/>
              <a:gd name="connsiteX61" fmla="*/ 5924233 w 6127024"/>
              <a:gd name="connsiteY61" fmla="*/ 4242060 h 6858000"/>
              <a:gd name="connsiteX62" fmla="*/ 5928910 w 6127024"/>
              <a:gd name="connsiteY62" fmla="*/ 4300973 h 6858000"/>
              <a:gd name="connsiteX63" fmla="*/ 5939320 w 6127024"/>
              <a:gd name="connsiteY63" fmla="*/ 4340435 h 6858000"/>
              <a:gd name="connsiteX64" fmla="*/ 5946705 w 6127024"/>
              <a:gd name="connsiteY64" fmla="*/ 4428051 h 6858000"/>
              <a:gd name="connsiteX65" fmla="*/ 5949261 w 6127024"/>
              <a:gd name="connsiteY65" fmla="*/ 4449185 h 6858000"/>
              <a:gd name="connsiteX66" fmla="*/ 5968960 w 6127024"/>
              <a:gd name="connsiteY66" fmla="*/ 4482655 h 6858000"/>
              <a:gd name="connsiteX67" fmla="*/ 5980106 w 6127024"/>
              <a:gd name="connsiteY67" fmla="*/ 4585087 h 6858000"/>
              <a:gd name="connsiteX68" fmla="*/ 5998138 w 6127024"/>
              <a:gd name="connsiteY68" fmla="*/ 4697518 h 6858000"/>
              <a:gd name="connsiteX69" fmla="*/ 6007819 w 6127024"/>
              <a:gd name="connsiteY69" fmla="*/ 4858148 h 6858000"/>
              <a:gd name="connsiteX70" fmla="*/ 6007749 w 6127024"/>
              <a:gd name="connsiteY70" fmla="*/ 4964715 h 6858000"/>
              <a:gd name="connsiteX71" fmla="*/ 6005269 w 6127024"/>
              <a:gd name="connsiteY71" fmla="*/ 5150567 h 6858000"/>
              <a:gd name="connsiteX72" fmla="*/ 6001127 w 6127024"/>
              <a:gd name="connsiteY72" fmla="*/ 5164609 h 6858000"/>
              <a:gd name="connsiteX73" fmla="*/ 5998514 w 6127024"/>
              <a:gd name="connsiteY73" fmla="*/ 5189673 h 6858000"/>
              <a:gd name="connsiteX74" fmla="*/ 6018409 w 6127024"/>
              <a:gd name="connsiteY74" fmla="*/ 5227157 h 6858000"/>
              <a:gd name="connsiteX75" fmla="*/ 6036748 w 6127024"/>
              <a:gd name="connsiteY75" fmla="*/ 5322752 h 6858000"/>
              <a:gd name="connsiteX76" fmla="*/ 6036943 w 6127024"/>
              <a:gd name="connsiteY76" fmla="*/ 5329480 h 6858000"/>
              <a:gd name="connsiteX77" fmla="*/ 6037677 w 6127024"/>
              <a:gd name="connsiteY77" fmla="*/ 5354807 h 6858000"/>
              <a:gd name="connsiteX78" fmla="*/ 6039728 w 6127024"/>
              <a:gd name="connsiteY78" fmla="*/ 5359416 h 6858000"/>
              <a:gd name="connsiteX79" fmla="*/ 6053435 w 6127024"/>
              <a:gd name="connsiteY79" fmla="*/ 5387547 h 6858000"/>
              <a:gd name="connsiteX80" fmla="*/ 6065933 w 6127024"/>
              <a:gd name="connsiteY80" fmla="*/ 5443002 h 6858000"/>
              <a:gd name="connsiteX81" fmla="*/ 6068640 w 6127024"/>
              <a:gd name="connsiteY81" fmla="*/ 5474503 h 6858000"/>
              <a:gd name="connsiteX82" fmla="*/ 6080922 w 6127024"/>
              <a:gd name="connsiteY82" fmla="*/ 5561070 h 6858000"/>
              <a:gd name="connsiteX83" fmla="*/ 6096949 w 6127024"/>
              <a:gd name="connsiteY83" fmla="*/ 5648179 h 6858000"/>
              <a:gd name="connsiteX84" fmla="*/ 6121353 w 6127024"/>
              <a:gd name="connsiteY84" fmla="*/ 5721725 h 6858000"/>
              <a:gd name="connsiteX85" fmla="*/ 6109884 w 6127024"/>
              <a:gd name="connsiteY85" fmla="*/ 5721959 h 6858000"/>
              <a:gd name="connsiteX86" fmla="*/ 6127024 w 6127024"/>
              <a:gd name="connsiteY86" fmla="*/ 5786902 h 6858000"/>
              <a:gd name="connsiteX87" fmla="*/ 6115796 w 6127024"/>
              <a:gd name="connsiteY87" fmla="*/ 5862844 h 6858000"/>
              <a:gd name="connsiteX88" fmla="*/ 6102493 w 6127024"/>
              <a:gd name="connsiteY88" fmla="*/ 5928602 h 6858000"/>
              <a:gd name="connsiteX89" fmla="*/ 6056863 w 6127024"/>
              <a:gd name="connsiteY89" fmla="*/ 6000643 h 6858000"/>
              <a:gd name="connsiteX90" fmla="*/ 6045436 w 6127024"/>
              <a:gd name="connsiteY90" fmla="*/ 6124480 h 6858000"/>
              <a:gd name="connsiteX91" fmla="*/ 6030489 w 6127024"/>
              <a:gd name="connsiteY91" fmla="*/ 6317666 h 6858000"/>
              <a:gd name="connsiteX92" fmla="*/ 6007492 w 6127024"/>
              <a:gd name="connsiteY92" fmla="*/ 6440818 h 6858000"/>
              <a:gd name="connsiteX93" fmla="*/ 6009467 w 6127024"/>
              <a:gd name="connsiteY93" fmla="*/ 6487076 h 6858000"/>
              <a:gd name="connsiteX94" fmla="*/ 5995064 w 6127024"/>
              <a:gd name="connsiteY94" fmla="*/ 6540791 h 6858000"/>
              <a:gd name="connsiteX95" fmla="*/ 6004510 w 6127024"/>
              <a:gd name="connsiteY95" fmla="*/ 6599256 h 6858000"/>
              <a:gd name="connsiteX96" fmla="*/ 5986207 w 6127024"/>
              <a:gd name="connsiteY96" fmla="*/ 6695855 h 6858000"/>
              <a:gd name="connsiteX97" fmla="*/ 5979428 w 6127024"/>
              <a:gd name="connsiteY97" fmla="*/ 6754678 h 6858000"/>
              <a:gd name="connsiteX98" fmla="*/ 5983398 w 6127024"/>
              <a:gd name="connsiteY98" fmla="*/ 6778641 h 6858000"/>
              <a:gd name="connsiteX99" fmla="*/ 5984543 w 6127024"/>
              <a:gd name="connsiteY99" fmla="*/ 6811016 h 6858000"/>
              <a:gd name="connsiteX100" fmla="*/ 5979671 w 6127024"/>
              <a:gd name="connsiteY100" fmla="*/ 6858000 h 6858000"/>
              <a:gd name="connsiteX101" fmla="*/ 0 w 6127024"/>
              <a:gd name="connsiteY101" fmla="*/ 6858000 h 6858000"/>
              <a:gd name="connsiteX102" fmla="*/ 0 w 6127024"/>
              <a:gd name="connsiteY102"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202153 w 6127024"/>
              <a:gd name="connsiteY15" fmla="*/ 1133224 h 6858000"/>
              <a:gd name="connsiteX16" fmla="*/ 5189234 w 6127024"/>
              <a:gd name="connsiteY16" fmla="*/ 1193495 h 6858000"/>
              <a:gd name="connsiteX17" fmla="*/ 5202769 w 6127024"/>
              <a:gd name="connsiteY17" fmla="*/ 1269450 h 6858000"/>
              <a:gd name="connsiteX18" fmla="*/ 5225968 w 6127024"/>
              <a:gd name="connsiteY18" fmla="*/ 1357994 h 6858000"/>
              <a:gd name="connsiteX19" fmla="*/ 5233819 w 6127024"/>
              <a:gd name="connsiteY19" fmla="*/ 1380922 h 6858000"/>
              <a:gd name="connsiteX20" fmla="*/ 5237226 w 6127024"/>
              <a:gd name="connsiteY20" fmla="*/ 1441327 h 6858000"/>
              <a:gd name="connsiteX21" fmla="*/ 5255653 w 6127024"/>
              <a:gd name="connsiteY21" fmla="*/ 1524712 h 6858000"/>
              <a:gd name="connsiteX22" fmla="*/ 5263491 w 6127024"/>
              <a:gd name="connsiteY22" fmla="*/ 1642938 h 6858000"/>
              <a:gd name="connsiteX23" fmla="*/ 5256552 w 6127024"/>
              <a:gd name="connsiteY23" fmla="*/ 1672509 h 6858000"/>
              <a:gd name="connsiteX24" fmla="*/ 5266931 w 6127024"/>
              <a:gd name="connsiteY24" fmla="*/ 1866147 h 6858000"/>
              <a:gd name="connsiteX25" fmla="*/ 5255696 w 6127024"/>
              <a:gd name="connsiteY25" fmla="*/ 1953770 h 6858000"/>
              <a:gd name="connsiteX26" fmla="*/ 5252592 w 6127024"/>
              <a:gd name="connsiteY26" fmla="*/ 2092210 h 6858000"/>
              <a:gd name="connsiteX27" fmla="*/ 5250104 w 6127024"/>
              <a:gd name="connsiteY27" fmla="*/ 2249166 h 6858000"/>
              <a:gd name="connsiteX28" fmla="*/ 5251214 w 6127024"/>
              <a:gd name="connsiteY28" fmla="*/ 2250944 h 6858000"/>
              <a:gd name="connsiteX29" fmla="*/ 5250644 w 6127024"/>
              <a:gd name="connsiteY29" fmla="*/ 2266619 h 6858000"/>
              <a:gd name="connsiteX30" fmla="*/ 5293877 w 6127024"/>
              <a:gd name="connsiteY30" fmla="*/ 2368649 h 6858000"/>
              <a:gd name="connsiteX31" fmla="*/ 5311338 w 6127024"/>
              <a:gd name="connsiteY31" fmla="*/ 2404034 h 6858000"/>
              <a:gd name="connsiteX32" fmla="*/ 5338366 w 6127024"/>
              <a:gd name="connsiteY32" fmla="*/ 2465052 h 6858000"/>
              <a:gd name="connsiteX33" fmla="*/ 5371263 w 6127024"/>
              <a:gd name="connsiteY33" fmla="*/ 2586413 h 6858000"/>
              <a:gd name="connsiteX34" fmla="*/ 5407503 w 6127024"/>
              <a:gd name="connsiteY34" fmla="*/ 2786290 h 6858000"/>
              <a:gd name="connsiteX35" fmla="*/ 5407356 w 6127024"/>
              <a:gd name="connsiteY35" fmla="*/ 2787545 h 6858000"/>
              <a:gd name="connsiteX36" fmla="*/ 5457023 w 6127024"/>
              <a:gd name="connsiteY36" fmla="*/ 2858292 h 6858000"/>
              <a:gd name="connsiteX37" fmla="*/ 5479298 w 6127024"/>
              <a:gd name="connsiteY37" fmla="*/ 2947791 h 6858000"/>
              <a:gd name="connsiteX38" fmla="*/ 5481770 w 6127024"/>
              <a:gd name="connsiteY38" fmla="*/ 2951352 h 6858000"/>
              <a:gd name="connsiteX39" fmla="*/ 5482415 w 6127024"/>
              <a:gd name="connsiteY39" fmla="*/ 3004079 h 6858000"/>
              <a:gd name="connsiteX40" fmla="*/ 5503944 w 6127024"/>
              <a:gd name="connsiteY40" fmla="*/ 3123335 h 6858000"/>
              <a:gd name="connsiteX41" fmla="*/ 5516007 w 6127024"/>
              <a:gd name="connsiteY41" fmla="*/ 3258473 h 6858000"/>
              <a:gd name="connsiteX42" fmla="*/ 5589758 w 6127024"/>
              <a:gd name="connsiteY42" fmla="*/ 3453699 h 6858000"/>
              <a:gd name="connsiteX43" fmla="*/ 5596144 w 6127024"/>
              <a:gd name="connsiteY43" fmla="*/ 3534624 h 6858000"/>
              <a:gd name="connsiteX44" fmla="*/ 5597750 w 6127024"/>
              <a:gd name="connsiteY44" fmla="*/ 3534129 h 6858000"/>
              <a:gd name="connsiteX45" fmla="*/ 5599700 w 6127024"/>
              <a:gd name="connsiteY45" fmla="*/ 3547221 h 6858000"/>
              <a:gd name="connsiteX46" fmla="*/ 5618377 w 6127024"/>
              <a:gd name="connsiteY46" fmla="*/ 3588431 h 6858000"/>
              <a:gd name="connsiteX47" fmla="*/ 5612155 w 6127024"/>
              <a:gd name="connsiteY47" fmla="*/ 3589869 h 6858000"/>
              <a:gd name="connsiteX48" fmla="*/ 5620843 w 6127024"/>
              <a:gd name="connsiteY48" fmla="*/ 3606745 h 6858000"/>
              <a:gd name="connsiteX49" fmla="*/ 5655472 w 6127024"/>
              <a:gd name="connsiteY49" fmla="*/ 3678877 h 6858000"/>
              <a:gd name="connsiteX50" fmla="*/ 5683015 w 6127024"/>
              <a:gd name="connsiteY50" fmla="*/ 3762025 h 6858000"/>
              <a:gd name="connsiteX51" fmla="*/ 5696643 w 6127024"/>
              <a:gd name="connsiteY51" fmla="*/ 3773888 h 6858000"/>
              <a:gd name="connsiteX52" fmla="*/ 5768491 w 6127024"/>
              <a:gd name="connsiteY52" fmla="*/ 3914399 h 6858000"/>
              <a:gd name="connsiteX53" fmla="*/ 5793123 w 6127024"/>
              <a:gd name="connsiteY53" fmla="*/ 3969952 h 6858000"/>
              <a:gd name="connsiteX54" fmla="*/ 5808321 w 6127024"/>
              <a:gd name="connsiteY54" fmla="*/ 3988153 h 6858000"/>
              <a:gd name="connsiteX55" fmla="*/ 5825621 w 6127024"/>
              <a:gd name="connsiteY55" fmla="*/ 4015525 h 6858000"/>
              <a:gd name="connsiteX56" fmla="*/ 5860672 w 6127024"/>
              <a:gd name="connsiteY56" fmla="*/ 4061579 h 6858000"/>
              <a:gd name="connsiteX57" fmla="*/ 5872173 w 6127024"/>
              <a:gd name="connsiteY57" fmla="*/ 4088497 h 6858000"/>
              <a:gd name="connsiteX58" fmla="*/ 5894095 w 6127024"/>
              <a:gd name="connsiteY58" fmla="*/ 4128857 h 6858000"/>
              <a:gd name="connsiteX59" fmla="*/ 5903513 w 6127024"/>
              <a:gd name="connsiteY59" fmla="*/ 4187661 h 6858000"/>
              <a:gd name="connsiteX60" fmla="*/ 5917114 w 6127024"/>
              <a:gd name="connsiteY60" fmla="*/ 4213096 h 6858000"/>
              <a:gd name="connsiteX61" fmla="*/ 5924233 w 6127024"/>
              <a:gd name="connsiteY61" fmla="*/ 4242060 h 6858000"/>
              <a:gd name="connsiteX62" fmla="*/ 5928910 w 6127024"/>
              <a:gd name="connsiteY62" fmla="*/ 4300973 h 6858000"/>
              <a:gd name="connsiteX63" fmla="*/ 5939320 w 6127024"/>
              <a:gd name="connsiteY63" fmla="*/ 4340435 h 6858000"/>
              <a:gd name="connsiteX64" fmla="*/ 5946705 w 6127024"/>
              <a:gd name="connsiteY64" fmla="*/ 4428051 h 6858000"/>
              <a:gd name="connsiteX65" fmla="*/ 5949261 w 6127024"/>
              <a:gd name="connsiteY65" fmla="*/ 4449185 h 6858000"/>
              <a:gd name="connsiteX66" fmla="*/ 5968960 w 6127024"/>
              <a:gd name="connsiteY66" fmla="*/ 4482655 h 6858000"/>
              <a:gd name="connsiteX67" fmla="*/ 5980106 w 6127024"/>
              <a:gd name="connsiteY67" fmla="*/ 4585087 h 6858000"/>
              <a:gd name="connsiteX68" fmla="*/ 5998138 w 6127024"/>
              <a:gd name="connsiteY68" fmla="*/ 4697518 h 6858000"/>
              <a:gd name="connsiteX69" fmla="*/ 6007819 w 6127024"/>
              <a:gd name="connsiteY69" fmla="*/ 4858148 h 6858000"/>
              <a:gd name="connsiteX70" fmla="*/ 6007749 w 6127024"/>
              <a:gd name="connsiteY70" fmla="*/ 4964715 h 6858000"/>
              <a:gd name="connsiteX71" fmla="*/ 6005269 w 6127024"/>
              <a:gd name="connsiteY71" fmla="*/ 5150567 h 6858000"/>
              <a:gd name="connsiteX72" fmla="*/ 6001127 w 6127024"/>
              <a:gd name="connsiteY72" fmla="*/ 5164609 h 6858000"/>
              <a:gd name="connsiteX73" fmla="*/ 5998514 w 6127024"/>
              <a:gd name="connsiteY73" fmla="*/ 5189673 h 6858000"/>
              <a:gd name="connsiteX74" fmla="*/ 6018409 w 6127024"/>
              <a:gd name="connsiteY74" fmla="*/ 5227157 h 6858000"/>
              <a:gd name="connsiteX75" fmla="*/ 6036748 w 6127024"/>
              <a:gd name="connsiteY75" fmla="*/ 5322752 h 6858000"/>
              <a:gd name="connsiteX76" fmla="*/ 6036943 w 6127024"/>
              <a:gd name="connsiteY76" fmla="*/ 5329480 h 6858000"/>
              <a:gd name="connsiteX77" fmla="*/ 6037677 w 6127024"/>
              <a:gd name="connsiteY77" fmla="*/ 5354807 h 6858000"/>
              <a:gd name="connsiteX78" fmla="*/ 6039728 w 6127024"/>
              <a:gd name="connsiteY78" fmla="*/ 5359416 h 6858000"/>
              <a:gd name="connsiteX79" fmla="*/ 6053435 w 6127024"/>
              <a:gd name="connsiteY79" fmla="*/ 5387547 h 6858000"/>
              <a:gd name="connsiteX80" fmla="*/ 6065933 w 6127024"/>
              <a:gd name="connsiteY80" fmla="*/ 5443002 h 6858000"/>
              <a:gd name="connsiteX81" fmla="*/ 6068640 w 6127024"/>
              <a:gd name="connsiteY81" fmla="*/ 5474503 h 6858000"/>
              <a:gd name="connsiteX82" fmla="*/ 6080922 w 6127024"/>
              <a:gd name="connsiteY82" fmla="*/ 5561070 h 6858000"/>
              <a:gd name="connsiteX83" fmla="*/ 6096949 w 6127024"/>
              <a:gd name="connsiteY83" fmla="*/ 5648179 h 6858000"/>
              <a:gd name="connsiteX84" fmla="*/ 6121353 w 6127024"/>
              <a:gd name="connsiteY84" fmla="*/ 5721725 h 6858000"/>
              <a:gd name="connsiteX85" fmla="*/ 6109884 w 6127024"/>
              <a:gd name="connsiteY85" fmla="*/ 5721959 h 6858000"/>
              <a:gd name="connsiteX86" fmla="*/ 6127024 w 6127024"/>
              <a:gd name="connsiteY86" fmla="*/ 5786902 h 6858000"/>
              <a:gd name="connsiteX87" fmla="*/ 6115796 w 6127024"/>
              <a:gd name="connsiteY87" fmla="*/ 5862844 h 6858000"/>
              <a:gd name="connsiteX88" fmla="*/ 6102493 w 6127024"/>
              <a:gd name="connsiteY88" fmla="*/ 5928602 h 6858000"/>
              <a:gd name="connsiteX89" fmla="*/ 6056863 w 6127024"/>
              <a:gd name="connsiteY89" fmla="*/ 6000643 h 6858000"/>
              <a:gd name="connsiteX90" fmla="*/ 6045436 w 6127024"/>
              <a:gd name="connsiteY90" fmla="*/ 6124480 h 6858000"/>
              <a:gd name="connsiteX91" fmla="*/ 6030489 w 6127024"/>
              <a:gd name="connsiteY91" fmla="*/ 6317666 h 6858000"/>
              <a:gd name="connsiteX92" fmla="*/ 6007492 w 6127024"/>
              <a:gd name="connsiteY92" fmla="*/ 6440818 h 6858000"/>
              <a:gd name="connsiteX93" fmla="*/ 6009467 w 6127024"/>
              <a:gd name="connsiteY93" fmla="*/ 6487076 h 6858000"/>
              <a:gd name="connsiteX94" fmla="*/ 5995064 w 6127024"/>
              <a:gd name="connsiteY94" fmla="*/ 6540791 h 6858000"/>
              <a:gd name="connsiteX95" fmla="*/ 6004510 w 6127024"/>
              <a:gd name="connsiteY95" fmla="*/ 6599256 h 6858000"/>
              <a:gd name="connsiteX96" fmla="*/ 5986207 w 6127024"/>
              <a:gd name="connsiteY96" fmla="*/ 6695855 h 6858000"/>
              <a:gd name="connsiteX97" fmla="*/ 5979428 w 6127024"/>
              <a:gd name="connsiteY97" fmla="*/ 6754678 h 6858000"/>
              <a:gd name="connsiteX98" fmla="*/ 5983398 w 6127024"/>
              <a:gd name="connsiteY98" fmla="*/ 6778641 h 6858000"/>
              <a:gd name="connsiteX99" fmla="*/ 5984543 w 6127024"/>
              <a:gd name="connsiteY99" fmla="*/ 6811016 h 6858000"/>
              <a:gd name="connsiteX100" fmla="*/ 5979671 w 6127024"/>
              <a:gd name="connsiteY100" fmla="*/ 6858000 h 6858000"/>
              <a:gd name="connsiteX101" fmla="*/ 0 w 6127024"/>
              <a:gd name="connsiteY101" fmla="*/ 6858000 h 6858000"/>
              <a:gd name="connsiteX102" fmla="*/ 0 w 6127024"/>
              <a:gd name="connsiteY102"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193495 h 6858000"/>
              <a:gd name="connsiteX16" fmla="*/ 5202769 w 6127024"/>
              <a:gd name="connsiteY16" fmla="*/ 1269450 h 6858000"/>
              <a:gd name="connsiteX17" fmla="*/ 5225968 w 6127024"/>
              <a:gd name="connsiteY17" fmla="*/ 1357994 h 6858000"/>
              <a:gd name="connsiteX18" fmla="*/ 5233819 w 6127024"/>
              <a:gd name="connsiteY18" fmla="*/ 1380922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599700 w 6127024"/>
              <a:gd name="connsiteY44" fmla="*/ 3547221 h 6858000"/>
              <a:gd name="connsiteX45" fmla="*/ 5618377 w 6127024"/>
              <a:gd name="connsiteY45" fmla="*/ 3588431 h 6858000"/>
              <a:gd name="connsiteX46" fmla="*/ 5612155 w 6127024"/>
              <a:gd name="connsiteY46" fmla="*/ 3589869 h 6858000"/>
              <a:gd name="connsiteX47" fmla="*/ 5620843 w 6127024"/>
              <a:gd name="connsiteY47" fmla="*/ 3606745 h 6858000"/>
              <a:gd name="connsiteX48" fmla="*/ 5655472 w 6127024"/>
              <a:gd name="connsiteY48" fmla="*/ 3678877 h 6858000"/>
              <a:gd name="connsiteX49" fmla="*/ 5683015 w 6127024"/>
              <a:gd name="connsiteY49" fmla="*/ 3762025 h 6858000"/>
              <a:gd name="connsiteX50" fmla="*/ 5696643 w 6127024"/>
              <a:gd name="connsiteY50" fmla="*/ 3773888 h 6858000"/>
              <a:gd name="connsiteX51" fmla="*/ 5768491 w 6127024"/>
              <a:gd name="connsiteY51" fmla="*/ 3914399 h 6858000"/>
              <a:gd name="connsiteX52" fmla="*/ 5793123 w 6127024"/>
              <a:gd name="connsiteY52" fmla="*/ 3969952 h 6858000"/>
              <a:gd name="connsiteX53" fmla="*/ 5808321 w 6127024"/>
              <a:gd name="connsiteY53" fmla="*/ 3988153 h 6858000"/>
              <a:gd name="connsiteX54" fmla="*/ 5825621 w 6127024"/>
              <a:gd name="connsiteY54" fmla="*/ 4015525 h 6858000"/>
              <a:gd name="connsiteX55" fmla="*/ 5860672 w 6127024"/>
              <a:gd name="connsiteY55" fmla="*/ 4061579 h 6858000"/>
              <a:gd name="connsiteX56" fmla="*/ 5872173 w 6127024"/>
              <a:gd name="connsiteY56" fmla="*/ 4088497 h 6858000"/>
              <a:gd name="connsiteX57" fmla="*/ 5894095 w 6127024"/>
              <a:gd name="connsiteY57" fmla="*/ 4128857 h 6858000"/>
              <a:gd name="connsiteX58" fmla="*/ 5903513 w 6127024"/>
              <a:gd name="connsiteY58" fmla="*/ 4187661 h 6858000"/>
              <a:gd name="connsiteX59" fmla="*/ 5917114 w 6127024"/>
              <a:gd name="connsiteY59" fmla="*/ 4213096 h 6858000"/>
              <a:gd name="connsiteX60" fmla="*/ 5924233 w 6127024"/>
              <a:gd name="connsiteY60" fmla="*/ 4242060 h 6858000"/>
              <a:gd name="connsiteX61" fmla="*/ 5928910 w 6127024"/>
              <a:gd name="connsiteY61" fmla="*/ 4300973 h 6858000"/>
              <a:gd name="connsiteX62" fmla="*/ 5939320 w 6127024"/>
              <a:gd name="connsiteY62" fmla="*/ 4340435 h 6858000"/>
              <a:gd name="connsiteX63" fmla="*/ 5946705 w 6127024"/>
              <a:gd name="connsiteY63" fmla="*/ 4428051 h 6858000"/>
              <a:gd name="connsiteX64" fmla="*/ 5949261 w 6127024"/>
              <a:gd name="connsiteY64" fmla="*/ 4449185 h 6858000"/>
              <a:gd name="connsiteX65" fmla="*/ 5968960 w 6127024"/>
              <a:gd name="connsiteY65" fmla="*/ 4482655 h 6858000"/>
              <a:gd name="connsiteX66" fmla="*/ 5980106 w 6127024"/>
              <a:gd name="connsiteY66" fmla="*/ 4585087 h 6858000"/>
              <a:gd name="connsiteX67" fmla="*/ 5998138 w 6127024"/>
              <a:gd name="connsiteY67" fmla="*/ 4697518 h 6858000"/>
              <a:gd name="connsiteX68" fmla="*/ 6007819 w 6127024"/>
              <a:gd name="connsiteY68" fmla="*/ 4858148 h 6858000"/>
              <a:gd name="connsiteX69" fmla="*/ 6007749 w 6127024"/>
              <a:gd name="connsiteY69" fmla="*/ 4964715 h 6858000"/>
              <a:gd name="connsiteX70" fmla="*/ 6005269 w 6127024"/>
              <a:gd name="connsiteY70" fmla="*/ 5150567 h 6858000"/>
              <a:gd name="connsiteX71" fmla="*/ 6001127 w 6127024"/>
              <a:gd name="connsiteY71" fmla="*/ 5164609 h 6858000"/>
              <a:gd name="connsiteX72" fmla="*/ 5998514 w 6127024"/>
              <a:gd name="connsiteY72" fmla="*/ 5189673 h 6858000"/>
              <a:gd name="connsiteX73" fmla="*/ 6018409 w 6127024"/>
              <a:gd name="connsiteY73" fmla="*/ 5227157 h 6858000"/>
              <a:gd name="connsiteX74" fmla="*/ 6036748 w 6127024"/>
              <a:gd name="connsiteY74" fmla="*/ 5322752 h 6858000"/>
              <a:gd name="connsiteX75" fmla="*/ 6036943 w 6127024"/>
              <a:gd name="connsiteY75" fmla="*/ 5329480 h 6858000"/>
              <a:gd name="connsiteX76" fmla="*/ 6037677 w 6127024"/>
              <a:gd name="connsiteY76" fmla="*/ 5354807 h 6858000"/>
              <a:gd name="connsiteX77" fmla="*/ 6039728 w 6127024"/>
              <a:gd name="connsiteY77" fmla="*/ 5359416 h 6858000"/>
              <a:gd name="connsiteX78" fmla="*/ 6053435 w 6127024"/>
              <a:gd name="connsiteY78" fmla="*/ 5387547 h 6858000"/>
              <a:gd name="connsiteX79" fmla="*/ 6065933 w 6127024"/>
              <a:gd name="connsiteY79" fmla="*/ 5443002 h 6858000"/>
              <a:gd name="connsiteX80" fmla="*/ 6068640 w 6127024"/>
              <a:gd name="connsiteY80" fmla="*/ 5474503 h 6858000"/>
              <a:gd name="connsiteX81" fmla="*/ 6080922 w 6127024"/>
              <a:gd name="connsiteY81" fmla="*/ 5561070 h 6858000"/>
              <a:gd name="connsiteX82" fmla="*/ 6096949 w 6127024"/>
              <a:gd name="connsiteY82" fmla="*/ 5648179 h 6858000"/>
              <a:gd name="connsiteX83" fmla="*/ 6121353 w 6127024"/>
              <a:gd name="connsiteY83" fmla="*/ 5721725 h 6858000"/>
              <a:gd name="connsiteX84" fmla="*/ 6109884 w 6127024"/>
              <a:gd name="connsiteY84" fmla="*/ 5721959 h 6858000"/>
              <a:gd name="connsiteX85" fmla="*/ 6127024 w 6127024"/>
              <a:gd name="connsiteY85" fmla="*/ 5786902 h 6858000"/>
              <a:gd name="connsiteX86" fmla="*/ 6115796 w 6127024"/>
              <a:gd name="connsiteY86" fmla="*/ 5862844 h 6858000"/>
              <a:gd name="connsiteX87" fmla="*/ 6102493 w 6127024"/>
              <a:gd name="connsiteY87" fmla="*/ 5928602 h 6858000"/>
              <a:gd name="connsiteX88" fmla="*/ 6056863 w 6127024"/>
              <a:gd name="connsiteY88" fmla="*/ 6000643 h 6858000"/>
              <a:gd name="connsiteX89" fmla="*/ 6045436 w 6127024"/>
              <a:gd name="connsiteY89" fmla="*/ 6124480 h 6858000"/>
              <a:gd name="connsiteX90" fmla="*/ 6030489 w 6127024"/>
              <a:gd name="connsiteY90" fmla="*/ 6317666 h 6858000"/>
              <a:gd name="connsiteX91" fmla="*/ 6007492 w 6127024"/>
              <a:gd name="connsiteY91" fmla="*/ 6440818 h 6858000"/>
              <a:gd name="connsiteX92" fmla="*/ 6009467 w 6127024"/>
              <a:gd name="connsiteY92" fmla="*/ 6487076 h 6858000"/>
              <a:gd name="connsiteX93" fmla="*/ 5995064 w 6127024"/>
              <a:gd name="connsiteY93" fmla="*/ 6540791 h 6858000"/>
              <a:gd name="connsiteX94" fmla="*/ 6004510 w 6127024"/>
              <a:gd name="connsiteY94" fmla="*/ 6599256 h 6858000"/>
              <a:gd name="connsiteX95" fmla="*/ 5986207 w 6127024"/>
              <a:gd name="connsiteY95" fmla="*/ 6695855 h 6858000"/>
              <a:gd name="connsiteX96" fmla="*/ 5979428 w 6127024"/>
              <a:gd name="connsiteY96" fmla="*/ 6754678 h 6858000"/>
              <a:gd name="connsiteX97" fmla="*/ 5983398 w 6127024"/>
              <a:gd name="connsiteY97" fmla="*/ 6778641 h 6858000"/>
              <a:gd name="connsiteX98" fmla="*/ 5984543 w 6127024"/>
              <a:gd name="connsiteY98" fmla="*/ 6811016 h 6858000"/>
              <a:gd name="connsiteX99" fmla="*/ 5979671 w 6127024"/>
              <a:gd name="connsiteY99" fmla="*/ 6858000 h 6858000"/>
              <a:gd name="connsiteX100" fmla="*/ 0 w 6127024"/>
              <a:gd name="connsiteY100" fmla="*/ 6858000 h 6858000"/>
              <a:gd name="connsiteX101" fmla="*/ 0 w 6127024"/>
              <a:gd name="connsiteY101"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3819 w 6127024"/>
              <a:gd name="connsiteY18" fmla="*/ 1380922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599700 w 6127024"/>
              <a:gd name="connsiteY44" fmla="*/ 3547221 h 6858000"/>
              <a:gd name="connsiteX45" fmla="*/ 5618377 w 6127024"/>
              <a:gd name="connsiteY45" fmla="*/ 3588431 h 6858000"/>
              <a:gd name="connsiteX46" fmla="*/ 5612155 w 6127024"/>
              <a:gd name="connsiteY46" fmla="*/ 3589869 h 6858000"/>
              <a:gd name="connsiteX47" fmla="*/ 5620843 w 6127024"/>
              <a:gd name="connsiteY47" fmla="*/ 3606745 h 6858000"/>
              <a:gd name="connsiteX48" fmla="*/ 5655472 w 6127024"/>
              <a:gd name="connsiteY48" fmla="*/ 3678877 h 6858000"/>
              <a:gd name="connsiteX49" fmla="*/ 5683015 w 6127024"/>
              <a:gd name="connsiteY49" fmla="*/ 3762025 h 6858000"/>
              <a:gd name="connsiteX50" fmla="*/ 5696643 w 6127024"/>
              <a:gd name="connsiteY50" fmla="*/ 3773888 h 6858000"/>
              <a:gd name="connsiteX51" fmla="*/ 5768491 w 6127024"/>
              <a:gd name="connsiteY51" fmla="*/ 3914399 h 6858000"/>
              <a:gd name="connsiteX52" fmla="*/ 5793123 w 6127024"/>
              <a:gd name="connsiteY52" fmla="*/ 3969952 h 6858000"/>
              <a:gd name="connsiteX53" fmla="*/ 5808321 w 6127024"/>
              <a:gd name="connsiteY53" fmla="*/ 3988153 h 6858000"/>
              <a:gd name="connsiteX54" fmla="*/ 5825621 w 6127024"/>
              <a:gd name="connsiteY54" fmla="*/ 4015525 h 6858000"/>
              <a:gd name="connsiteX55" fmla="*/ 5860672 w 6127024"/>
              <a:gd name="connsiteY55" fmla="*/ 4061579 h 6858000"/>
              <a:gd name="connsiteX56" fmla="*/ 5872173 w 6127024"/>
              <a:gd name="connsiteY56" fmla="*/ 4088497 h 6858000"/>
              <a:gd name="connsiteX57" fmla="*/ 5894095 w 6127024"/>
              <a:gd name="connsiteY57" fmla="*/ 4128857 h 6858000"/>
              <a:gd name="connsiteX58" fmla="*/ 5903513 w 6127024"/>
              <a:gd name="connsiteY58" fmla="*/ 4187661 h 6858000"/>
              <a:gd name="connsiteX59" fmla="*/ 5917114 w 6127024"/>
              <a:gd name="connsiteY59" fmla="*/ 4213096 h 6858000"/>
              <a:gd name="connsiteX60" fmla="*/ 5924233 w 6127024"/>
              <a:gd name="connsiteY60" fmla="*/ 4242060 h 6858000"/>
              <a:gd name="connsiteX61" fmla="*/ 5928910 w 6127024"/>
              <a:gd name="connsiteY61" fmla="*/ 4300973 h 6858000"/>
              <a:gd name="connsiteX62" fmla="*/ 5939320 w 6127024"/>
              <a:gd name="connsiteY62" fmla="*/ 4340435 h 6858000"/>
              <a:gd name="connsiteX63" fmla="*/ 5946705 w 6127024"/>
              <a:gd name="connsiteY63" fmla="*/ 4428051 h 6858000"/>
              <a:gd name="connsiteX64" fmla="*/ 5949261 w 6127024"/>
              <a:gd name="connsiteY64" fmla="*/ 4449185 h 6858000"/>
              <a:gd name="connsiteX65" fmla="*/ 5968960 w 6127024"/>
              <a:gd name="connsiteY65" fmla="*/ 4482655 h 6858000"/>
              <a:gd name="connsiteX66" fmla="*/ 5980106 w 6127024"/>
              <a:gd name="connsiteY66" fmla="*/ 4585087 h 6858000"/>
              <a:gd name="connsiteX67" fmla="*/ 5998138 w 6127024"/>
              <a:gd name="connsiteY67" fmla="*/ 4697518 h 6858000"/>
              <a:gd name="connsiteX68" fmla="*/ 6007819 w 6127024"/>
              <a:gd name="connsiteY68" fmla="*/ 4858148 h 6858000"/>
              <a:gd name="connsiteX69" fmla="*/ 6007749 w 6127024"/>
              <a:gd name="connsiteY69" fmla="*/ 4964715 h 6858000"/>
              <a:gd name="connsiteX70" fmla="*/ 6005269 w 6127024"/>
              <a:gd name="connsiteY70" fmla="*/ 5150567 h 6858000"/>
              <a:gd name="connsiteX71" fmla="*/ 6001127 w 6127024"/>
              <a:gd name="connsiteY71" fmla="*/ 5164609 h 6858000"/>
              <a:gd name="connsiteX72" fmla="*/ 5998514 w 6127024"/>
              <a:gd name="connsiteY72" fmla="*/ 5189673 h 6858000"/>
              <a:gd name="connsiteX73" fmla="*/ 6018409 w 6127024"/>
              <a:gd name="connsiteY73" fmla="*/ 5227157 h 6858000"/>
              <a:gd name="connsiteX74" fmla="*/ 6036748 w 6127024"/>
              <a:gd name="connsiteY74" fmla="*/ 5322752 h 6858000"/>
              <a:gd name="connsiteX75" fmla="*/ 6036943 w 6127024"/>
              <a:gd name="connsiteY75" fmla="*/ 5329480 h 6858000"/>
              <a:gd name="connsiteX76" fmla="*/ 6037677 w 6127024"/>
              <a:gd name="connsiteY76" fmla="*/ 5354807 h 6858000"/>
              <a:gd name="connsiteX77" fmla="*/ 6039728 w 6127024"/>
              <a:gd name="connsiteY77" fmla="*/ 5359416 h 6858000"/>
              <a:gd name="connsiteX78" fmla="*/ 6053435 w 6127024"/>
              <a:gd name="connsiteY78" fmla="*/ 5387547 h 6858000"/>
              <a:gd name="connsiteX79" fmla="*/ 6065933 w 6127024"/>
              <a:gd name="connsiteY79" fmla="*/ 5443002 h 6858000"/>
              <a:gd name="connsiteX80" fmla="*/ 6068640 w 6127024"/>
              <a:gd name="connsiteY80" fmla="*/ 5474503 h 6858000"/>
              <a:gd name="connsiteX81" fmla="*/ 6080922 w 6127024"/>
              <a:gd name="connsiteY81" fmla="*/ 5561070 h 6858000"/>
              <a:gd name="connsiteX82" fmla="*/ 6096949 w 6127024"/>
              <a:gd name="connsiteY82" fmla="*/ 5648179 h 6858000"/>
              <a:gd name="connsiteX83" fmla="*/ 6121353 w 6127024"/>
              <a:gd name="connsiteY83" fmla="*/ 5721725 h 6858000"/>
              <a:gd name="connsiteX84" fmla="*/ 6109884 w 6127024"/>
              <a:gd name="connsiteY84" fmla="*/ 5721959 h 6858000"/>
              <a:gd name="connsiteX85" fmla="*/ 6127024 w 6127024"/>
              <a:gd name="connsiteY85" fmla="*/ 5786902 h 6858000"/>
              <a:gd name="connsiteX86" fmla="*/ 6115796 w 6127024"/>
              <a:gd name="connsiteY86" fmla="*/ 5862844 h 6858000"/>
              <a:gd name="connsiteX87" fmla="*/ 6102493 w 6127024"/>
              <a:gd name="connsiteY87" fmla="*/ 5928602 h 6858000"/>
              <a:gd name="connsiteX88" fmla="*/ 6056863 w 6127024"/>
              <a:gd name="connsiteY88" fmla="*/ 6000643 h 6858000"/>
              <a:gd name="connsiteX89" fmla="*/ 6045436 w 6127024"/>
              <a:gd name="connsiteY89" fmla="*/ 6124480 h 6858000"/>
              <a:gd name="connsiteX90" fmla="*/ 6030489 w 6127024"/>
              <a:gd name="connsiteY90" fmla="*/ 6317666 h 6858000"/>
              <a:gd name="connsiteX91" fmla="*/ 6007492 w 6127024"/>
              <a:gd name="connsiteY91" fmla="*/ 6440818 h 6858000"/>
              <a:gd name="connsiteX92" fmla="*/ 6009467 w 6127024"/>
              <a:gd name="connsiteY92" fmla="*/ 6487076 h 6858000"/>
              <a:gd name="connsiteX93" fmla="*/ 5995064 w 6127024"/>
              <a:gd name="connsiteY93" fmla="*/ 6540791 h 6858000"/>
              <a:gd name="connsiteX94" fmla="*/ 6004510 w 6127024"/>
              <a:gd name="connsiteY94" fmla="*/ 6599256 h 6858000"/>
              <a:gd name="connsiteX95" fmla="*/ 5986207 w 6127024"/>
              <a:gd name="connsiteY95" fmla="*/ 6695855 h 6858000"/>
              <a:gd name="connsiteX96" fmla="*/ 5979428 w 6127024"/>
              <a:gd name="connsiteY96" fmla="*/ 6754678 h 6858000"/>
              <a:gd name="connsiteX97" fmla="*/ 5983398 w 6127024"/>
              <a:gd name="connsiteY97" fmla="*/ 6778641 h 6858000"/>
              <a:gd name="connsiteX98" fmla="*/ 5984543 w 6127024"/>
              <a:gd name="connsiteY98" fmla="*/ 6811016 h 6858000"/>
              <a:gd name="connsiteX99" fmla="*/ 5979671 w 6127024"/>
              <a:gd name="connsiteY99" fmla="*/ 6858000 h 6858000"/>
              <a:gd name="connsiteX100" fmla="*/ 0 w 6127024"/>
              <a:gd name="connsiteY100" fmla="*/ 6858000 h 6858000"/>
              <a:gd name="connsiteX101" fmla="*/ 0 w 6127024"/>
              <a:gd name="connsiteY101"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599700 w 6127024"/>
              <a:gd name="connsiteY44" fmla="*/ 3547221 h 6858000"/>
              <a:gd name="connsiteX45" fmla="*/ 5618377 w 6127024"/>
              <a:gd name="connsiteY45" fmla="*/ 3588431 h 6858000"/>
              <a:gd name="connsiteX46" fmla="*/ 5612155 w 6127024"/>
              <a:gd name="connsiteY46" fmla="*/ 3589869 h 6858000"/>
              <a:gd name="connsiteX47" fmla="*/ 5620843 w 6127024"/>
              <a:gd name="connsiteY47" fmla="*/ 3606745 h 6858000"/>
              <a:gd name="connsiteX48" fmla="*/ 5655472 w 6127024"/>
              <a:gd name="connsiteY48" fmla="*/ 3678877 h 6858000"/>
              <a:gd name="connsiteX49" fmla="*/ 5683015 w 6127024"/>
              <a:gd name="connsiteY49" fmla="*/ 3762025 h 6858000"/>
              <a:gd name="connsiteX50" fmla="*/ 5696643 w 6127024"/>
              <a:gd name="connsiteY50" fmla="*/ 3773888 h 6858000"/>
              <a:gd name="connsiteX51" fmla="*/ 5768491 w 6127024"/>
              <a:gd name="connsiteY51" fmla="*/ 3914399 h 6858000"/>
              <a:gd name="connsiteX52" fmla="*/ 5793123 w 6127024"/>
              <a:gd name="connsiteY52" fmla="*/ 3969952 h 6858000"/>
              <a:gd name="connsiteX53" fmla="*/ 5808321 w 6127024"/>
              <a:gd name="connsiteY53" fmla="*/ 3988153 h 6858000"/>
              <a:gd name="connsiteX54" fmla="*/ 5825621 w 6127024"/>
              <a:gd name="connsiteY54" fmla="*/ 4015525 h 6858000"/>
              <a:gd name="connsiteX55" fmla="*/ 5860672 w 6127024"/>
              <a:gd name="connsiteY55" fmla="*/ 4061579 h 6858000"/>
              <a:gd name="connsiteX56" fmla="*/ 5872173 w 6127024"/>
              <a:gd name="connsiteY56" fmla="*/ 4088497 h 6858000"/>
              <a:gd name="connsiteX57" fmla="*/ 5894095 w 6127024"/>
              <a:gd name="connsiteY57" fmla="*/ 4128857 h 6858000"/>
              <a:gd name="connsiteX58" fmla="*/ 5903513 w 6127024"/>
              <a:gd name="connsiteY58" fmla="*/ 4187661 h 6858000"/>
              <a:gd name="connsiteX59" fmla="*/ 5917114 w 6127024"/>
              <a:gd name="connsiteY59" fmla="*/ 4213096 h 6858000"/>
              <a:gd name="connsiteX60" fmla="*/ 5924233 w 6127024"/>
              <a:gd name="connsiteY60" fmla="*/ 4242060 h 6858000"/>
              <a:gd name="connsiteX61" fmla="*/ 5928910 w 6127024"/>
              <a:gd name="connsiteY61" fmla="*/ 4300973 h 6858000"/>
              <a:gd name="connsiteX62" fmla="*/ 5939320 w 6127024"/>
              <a:gd name="connsiteY62" fmla="*/ 4340435 h 6858000"/>
              <a:gd name="connsiteX63" fmla="*/ 5946705 w 6127024"/>
              <a:gd name="connsiteY63" fmla="*/ 4428051 h 6858000"/>
              <a:gd name="connsiteX64" fmla="*/ 5949261 w 6127024"/>
              <a:gd name="connsiteY64" fmla="*/ 4449185 h 6858000"/>
              <a:gd name="connsiteX65" fmla="*/ 5968960 w 6127024"/>
              <a:gd name="connsiteY65" fmla="*/ 4482655 h 6858000"/>
              <a:gd name="connsiteX66" fmla="*/ 5980106 w 6127024"/>
              <a:gd name="connsiteY66" fmla="*/ 4585087 h 6858000"/>
              <a:gd name="connsiteX67" fmla="*/ 5998138 w 6127024"/>
              <a:gd name="connsiteY67" fmla="*/ 4697518 h 6858000"/>
              <a:gd name="connsiteX68" fmla="*/ 6007819 w 6127024"/>
              <a:gd name="connsiteY68" fmla="*/ 4858148 h 6858000"/>
              <a:gd name="connsiteX69" fmla="*/ 6007749 w 6127024"/>
              <a:gd name="connsiteY69" fmla="*/ 4964715 h 6858000"/>
              <a:gd name="connsiteX70" fmla="*/ 6005269 w 6127024"/>
              <a:gd name="connsiteY70" fmla="*/ 5150567 h 6858000"/>
              <a:gd name="connsiteX71" fmla="*/ 6001127 w 6127024"/>
              <a:gd name="connsiteY71" fmla="*/ 5164609 h 6858000"/>
              <a:gd name="connsiteX72" fmla="*/ 5998514 w 6127024"/>
              <a:gd name="connsiteY72" fmla="*/ 5189673 h 6858000"/>
              <a:gd name="connsiteX73" fmla="*/ 6018409 w 6127024"/>
              <a:gd name="connsiteY73" fmla="*/ 5227157 h 6858000"/>
              <a:gd name="connsiteX74" fmla="*/ 6036748 w 6127024"/>
              <a:gd name="connsiteY74" fmla="*/ 5322752 h 6858000"/>
              <a:gd name="connsiteX75" fmla="*/ 6036943 w 6127024"/>
              <a:gd name="connsiteY75" fmla="*/ 5329480 h 6858000"/>
              <a:gd name="connsiteX76" fmla="*/ 6037677 w 6127024"/>
              <a:gd name="connsiteY76" fmla="*/ 5354807 h 6858000"/>
              <a:gd name="connsiteX77" fmla="*/ 6039728 w 6127024"/>
              <a:gd name="connsiteY77" fmla="*/ 5359416 h 6858000"/>
              <a:gd name="connsiteX78" fmla="*/ 6053435 w 6127024"/>
              <a:gd name="connsiteY78" fmla="*/ 5387547 h 6858000"/>
              <a:gd name="connsiteX79" fmla="*/ 6065933 w 6127024"/>
              <a:gd name="connsiteY79" fmla="*/ 5443002 h 6858000"/>
              <a:gd name="connsiteX80" fmla="*/ 6068640 w 6127024"/>
              <a:gd name="connsiteY80" fmla="*/ 5474503 h 6858000"/>
              <a:gd name="connsiteX81" fmla="*/ 6080922 w 6127024"/>
              <a:gd name="connsiteY81" fmla="*/ 5561070 h 6858000"/>
              <a:gd name="connsiteX82" fmla="*/ 6096949 w 6127024"/>
              <a:gd name="connsiteY82" fmla="*/ 5648179 h 6858000"/>
              <a:gd name="connsiteX83" fmla="*/ 6121353 w 6127024"/>
              <a:gd name="connsiteY83" fmla="*/ 5721725 h 6858000"/>
              <a:gd name="connsiteX84" fmla="*/ 6109884 w 6127024"/>
              <a:gd name="connsiteY84" fmla="*/ 5721959 h 6858000"/>
              <a:gd name="connsiteX85" fmla="*/ 6127024 w 6127024"/>
              <a:gd name="connsiteY85" fmla="*/ 5786902 h 6858000"/>
              <a:gd name="connsiteX86" fmla="*/ 6115796 w 6127024"/>
              <a:gd name="connsiteY86" fmla="*/ 5862844 h 6858000"/>
              <a:gd name="connsiteX87" fmla="*/ 6102493 w 6127024"/>
              <a:gd name="connsiteY87" fmla="*/ 5928602 h 6858000"/>
              <a:gd name="connsiteX88" fmla="*/ 6056863 w 6127024"/>
              <a:gd name="connsiteY88" fmla="*/ 6000643 h 6858000"/>
              <a:gd name="connsiteX89" fmla="*/ 6045436 w 6127024"/>
              <a:gd name="connsiteY89" fmla="*/ 6124480 h 6858000"/>
              <a:gd name="connsiteX90" fmla="*/ 6030489 w 6127024"/>
              <a:gd name="connsiteY90" fmla="*/ 6317666 h 6858000"/>
              <a:gd name="connsiteX91" fmla="*/ 6007492 w 6127024"/>
              <a:gd name="connsiteY91" fmla="*/ 6440818 h 6858000"/>
              <a:gd name="connsiteX92" fmla="*/ 6009467 w 6127024"/>
              <a:gd name="connsiteY92" fmla="*/ 6487076 h 6858000"/>
              <a:gd name="connsiteX93" fmla="*/ 5995064 w 6127024"/>
              <a:gd name="connsiteY93" fmla="*/ 6540791 h 6858000"/>
              <a:gd name="connsiteX94" fmla="*/ 6004510 w 6127024"/>
              <a:gd name="connsiteY94" fmla="*/ 6599256 h 6858000"/>
              <a:gd name="connsiteX95" fmla="*/ 5986207 w 6127024"/>
              <a:gd name="connsiteY95" fmla="*/ 6695855 h 6858000"/>
              <a:gd name="connsiteX96" fmla="*/ 5979428 w 6127024"/>
              <a:gd name="connsiteY96" fmla="*/ 6754678 h 6858000"/>
              <a:gd name="connsiteX97" fmla="*/ 5983398 w 6127024"/>
              <a:gd name="connsiteY97" fmla="*/ 6778641 h 6858000"/>
              <a:gd name="connsiteX98" fmla="*/ 5984543 w 6127024"/>
              <a:gd name="connsiteY98" fmla="*/ 6811016 h 6858000"/>
              <a:gd name="connsiteX99" fmla="*/ 5979671 w 6127024"/>
              <a:gd name="connsiteY99" fmla="*/ 6858000 h 6858000"/>
              <a:gd name="connsiteX100" fmla="*/ 0 w 6127024"/>
              <a:gd name="connsiteY100" fmla="*/ 6858000 h 6858000"/>
              <a:gd name="connsiteX101" fmla="*/ 0 w 6127024"/>
              <a:gd name="connsiteY101"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599700 w 6127024"/>
              <a:gd name="connsiteY44" fmla="*/ 3547221 h 6858000"/>
              <a:gd name="connsiteX45" fmla="*/ 5618377 w 6127024"/>
              <a:gd name="connsiteY45" fmla="*/ 3588431 h 6858000"/>
              <a:gd name="connsiteX46" fmla="*/ 5612155 w 6127024"/>
              <a:gd name="connsiteY46" fmla="*/ 3589869 h 6858000"/>
              <a:gd name="connsiteX47" fmla="*/ 5620843 w 6127024"/>
              <a:gd name="connsiteY47" fmla="*/ 3606745 h 6858000"/>
              <a:gd name="connsiteX48" fmla="*/ 5655472 w 6127024"/>
              <a:gd name="connsiteY48" fmla="*/ 3678877 h 6858000"/>
              <a:gd name="connsiteX49" fmla="*/ 5683015 w 6127024"/>
              <a:gd name="connsiteY49" fmla="*/ 3762025 h 6858000"/>
              <a:gd name="connsiteX50" fmla="*/ 5696643 w 6127024"/>
              <a:gd name="connsiteY50" fmla="*/ 3773888 h 6858000"/>
              <a:gd name="connsiteX51" fmla="*/ 5768491 w 6127024"/>
              <a:gd name="connsiteY51" fmla="*/ 3914399 h 6858000"/>
              <a:gd name="connsiteX52" fmla="*/ 5793123 w 6127024"/>
              <a:gd name="connsiteY52" fmla="*/ 3969952 h 6858000"/>
              <a:gd name="connsiteX53" fmla="*/ 5808321 w 6127024"/>
              <a:gd name="connsiteY53" fmla="*/ 3988153 h 6858000"/>
              <a:gd name="connsiteX54" fmla="*/ 5825621 w 6127024"/>
              <a:gd name="connsiteY54" fmla="*/ 4015525 h 6858000"/>
              <a:gd name="connsiteX55" fmla="*/ 5860672 w 6127024"/>
              <a:gd name="connsiteY55" fmla="*/ 4061579 h 6858000"/>
              <a:gd name="connsiteX56" fmla="*/ 5872173 w 6127024"/>
              <a:gd name="connsiteY56" fmla="*/ 4088497 h 6858000"/>
              <a:gd name="connsiteX57" fmla="*/ 5894095 w 6127024"/>
              <a:gd name="connsiteY57" fmla="*/ 4128857 h 6858000"/>
              <a:gd name="connsiteX58" fmla="*/ 5903513 w 6127024"/>
              <a:gd name="connsiteY58" fmla="*/ 4187661 h 6858000"/>
              <a:gd name="connsiteX59" fmla="*/ 5917114 w 6127024"/>
              <a:gd name="connsiteY59" fmla="*/ 4213096 h 6858000"/>
              <a:gd name="connsiteX60" fmla="*/ 5924233 w 6127024"/>
              <a:gd name="connsiteY60" fmla="*/ 4242060 h 6858000"/>
              <a:gd name="connsiteX61" fmla="*/ 5928910 w 6127024"/>
              <a:gd name="connsiteY61" fmla="*/ 4300973 h 6858000"/>
              <a:gd name="connsiteX62" fmla="*/ 5939320 w 6127024"/>
              <a:gd name="connsiteY62" fmla="*/ 4340435 h 6858000"/>
              <a:gd name="connsiteX63" fmla="*/ 5946705 w 6127024"/>
              <a:gd name="connsiteY63" fmla="*/ 4428051 h 6858000"/>
              <a:gd name="connsiteX64" fmla="*/ 5949261 w 6127024"/>
              <a:gd name="connsiteY64" fmla="*/ 4449185 h 6858000"/>
              <a:gd name="connsiteX65" fmla="*/ 5968960 w 6127024"/>
              <a:gd name="connsiteY65" fmla="*/ 4482655 h 6858000"/>
              <a:gd name="connsiteX66" fmla="*/ 5998138 w 6127024"/>
              <a:gd name="connsiteY66" fmla="*/ 4697518 h 6858000"/>
              <a:gd name="connsiteX67" fmla="*/ 6007819 w 6127024"/>
              <a:gd name="connsiteY67" fmla="*/ 4858148 h 6858000"/>
              <a:gd name="connsiteX68" fmla="*/ 6007749 w 6127024"/>
              <a:gd name="connsiteY68" fmla="*/ 4964715 h 6858000"/>
              <a:gd name="connsiteX69" fmla="*/ 6005269 w 6127024"/>
              <a:gd name="connsiteY69" fmla="*/ 5150567 h 6858000"/>
              <a:gd name="connsiteX70" fmla="*/ 6001127 w 6127024"/>
              <a:gd name="connsiteY70" fmla="*/ 5164609 h 6858000"/>
              <a:gd name="connsiteX71" fmla="*/ 5998514 w 6127024"/>
              <a:gd name="connsiteY71" fmla="*/ 5189673 h 6858000"/>
              <a:gd name="connsiteX72" fmla="*/ 6018409 w 6127024"/>
              <a:gd name="connsiteY72" fmla="*/ 5227157 h 6858000"/>
              <a:gd name="connsiteX73" fmla="*/ 6036748 w 6127024"/>
              <a:gd name="connsiteY73" fmla="*/ 5322752 h 6858000"/>
              <a:gd name="connsiteX74" fmla="*/ 6036943 w 6127024"/>
              <a:gd name="connsiteY74" fmla="*/ 5329480 h 6858000"/>
              <a:gd name="connsiteX75" fmla="*/ 6037677 w 6127024"/>
              <a:gd name="connsiteY75" fmla="*/ 5354807 h 6858000"/>
              <a:gd name="connsiteX76" fmla="*/ 6039728 w 6127024"/>
              <a:gd name="connsiteY76" fmla="*/ 5359416 h 6858000"/>
              <a:gd name="connsiteX77" fmla="*/ 6053435 w 6127024"/>
              <a:gd name="connsiteY77" fmla="*/ 5387547 h 6858000"/>
              <a:gd name="connsiteX78" fmla="*/ 6065933 w 6127024"/>
              <a:gd name="connsiteY78" fmla="*/ 5443002 h 6858000"/>
              <a:gd name="connsiteX79" fmla="*/ 6068640 w 6127024"/>
              <a:gd name="connsiteY79" fmla="*/ 5474503 h 6858000"/>
              <a:gd name="connsiteX80" fmla="*/ 6080922 w 6127024"/>
              <a:gd name="connsiteY80" fmla="*/ 5561070 h 6858000"/>
              <a:gd name="connsiteX81" fmla="*/ 6096949 w 6127024"/>
              <a:gd name="connsiteY81" fmla="*/ 5648179 h 6858000"/>
              <a:gd name="connsiteX82" fmla="*/ 6121353 w 6127024"/>
              <a:gd name="connsiteY82" fmla="*/ 5721725 h 6858000"/>
              <a:gd name="connsiteX83" fmla="*/ 6109884 w 6127024"/>
              <a:gd name="connsiteY83" fmla="*/ 5721959 h 6858000"/>
              <a:gd name="connsiteX84" fmla="*/ 6127024 w 6127024"/>
              <a:gd name="connsiteY84" fmla="*/ 5786902 h 6858000"/>
              <a:gd name="connsiteX85" fmla="*/ 6115796 w 6127024"/>
              <a:gd name="connsiteY85" fmla="*/ 5862844 h 6858000"/>
              <a:gd name="connsiteX86" fmla="*/ 6102493 w 6127024"/>
              <a:gd name="connsiteY86" fmla="*/ 5928602 h 6858000"/>
              <a:gd name="connsiteX87" fmla="*/ 6056863 w 6127024"/>
              <a:gd name="connsiteY87" fmla="*/ 6000643 h 6858000"/>
              <a:gd name="connsiteX88" fmla="*/ 6045436 w 6127024"/>
              <a:gd name="connsiteY88" fmla="*/ 6124480 h 6858000"/>
              <a:gd name="connsiteX89" fmla="*/ 6030489 w 6127024"/>
              <a:gd name="connsiteY89" fmla="*/ 6317666 h 6858000"/>
              <a:gd name="connsiteX90" fmla="*/ 6007492 w 6127024"/>
              <a:gd name="connsiteY90" fmla="*/ 6440818 h 6858000"/>
              <a:gd name="connsiteX91" fmla="*/ 6009467 w 6127024"/>
              <a:gd name="connsiteY91" fmla="*/ 6487076 h 6858000"/>
              <a:gd name="connsiteX92" fmla="*/ 5995064 w 6127024"/>
              <a:gd name="connsiteY92" fmla="*/ 6540791 h 6858000"/>
              <a:gd name="connsiteX93" fmla="*/ 6004510 w 6127024"/>
              <a:gd name="connsiteY93" fmla="*/ 6599256 h 6858000"/>
              <a:gd name="connsiteX94" fmla="*/ 5986207 w 6127024"/>
              <a:gd name="connsiteY94" fmla="*/ 6695855 h 6858000"/>
              <a:gd name="connsiteX95" fmla="*/ 5979428 w 6127024"/>
              <a:gd name="connsiteY95" fmla="*/ 6754678 h 6858000"/>
              <a:gd name="connsiteX96" fmla="*/ 5983398 w 6127024"/>
              <a:gd name="connsiteY96" fmla="*/ 6778641 h 6858000"/>
              <a:gd name="connsiteX97" fmla="*/ 5984543 w 6127024"/>
              <a:gd name="connsiteY97" fmla="*/ 6811016 h 6858000"/>
              <a:gd name="connsiteX98" fmla="*/ 5979671 w 6127024"/>
              <a:gd name="connsiteY98" fmla="*/ 6858000 h 6858000"/>
              <a:gd name="connsiteX99" fmla="*/ 0 w 6127024"/>
              <a:gd name="connsiteY99" fmla="*/ 6858000 h 6858000"/>
              <a:gd name="connsiteX100" fmla="*/ 0 w 6127024"/>
              <a:gd name="connsiteY100"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599700 w 6127024"/>
              <a:gd name="connsiteY44" fmla="*/ 3547221 h 6858000"/>
              <a:gd name="connsiteX45" fmla="*/ 5618377 w 6127024"/>
              <a:gd name="connsiteY45" fmla="*/ 3588431 h 6858000"/>
              <a:gd name="connsiteX46" fmla="*/ 5612155 w 6127024"/>
              <a:gd name="connsiteY46" fmla="*/ 3589869 h 6858000"/>
              <a:gd name="connsiteX47" fmla="*/ 5620843 w 6127024"/>
              <a:gd name="connsiteY47" fmla="*/ 3606745 h 6858000"/>
              <a:gd name="connsiteX48" fmla="*/ 5655472 w 6127024"/>
              <a:gd name="connsiteY48" fmla="*/ 3678877 h 6858000"/>
              <a:gd name="connsiteX49" fmla="*/ 5683015 w 6127024"/>
              <a:gd name="connsiteY49" fmla="*/ 3762025 h 6858000"/>
              <a:gd name="connsiteX50" fmla="*/ 5696643 w 6127024"/>
              <a:gd name="connsiteY50" fmla="*/ 3773888 h 6858000"/>
              <a:gd name="connsiteX51" fmla="*/ 5768491 w 6127024"/>
              <a:gd name="connsiteY51" fmla="*/ 3914399 h 6858000"/>
              <a:gd name="connsiteX52" fmla="*/ 5793123 w 6127024"/>
              <a:gd name="connsiteY52" fmla="*/ 3969952 h 6858000"/>
              <a:gd name="connsiteX53" fmla="*/ 5808321 w 6127024"/>
              <a:gd name="connsiteY53" fmla="*/ 3988153 h 6858000"/>
              <a:gd name="connsiteX54" fmla="*/ 5825621 w 6127024"/>
              <a:gd name="connsiteY54" fmla="*/ 4015525 h 6858000"/>
              <a:gd name="connsiteX55" fmla="*/ 5860672 w 6127024"/>
              <a:gd name="connsiteY55" fmla="*/ 4061579 h 6858000"/>
              <a:gd name="connsiteX56" fmla="*/ 5872173 w 6127024"/>
              <a:gd name="connsiteY56" fmla="*/ 4088497 h 6858000"/>
              <a:gd name="connsiteX57" fmla="*/ 5894095 w 6127024"/>
              <a:gd name="connsiteY57" fmla="*/ 4128857 h 6858000"/>
              <a:gd name="connsiteX58" fmla="*/ 5903513 w 6127024"/>
              <a:gd name="connsiteY58" fmla="*/ 4187661 h 6858000"/>
              <a:gd name="connsiteX59" fmla="*/ 5917114 w 6127024"/>
              <a:gd name="connsiteY59" fmla="*/ 4213096 h 6858000"/>
              <a:gd name="connsiteX60" fmla="*/ 5924233 w 6127024"/>
              <a:gd name="connsiteY60" fmla="*/ 4242060 h 6858000"/>
              <a:gd name="connsiteX61" fmla="*/ 5928910 w 6127024"/>
              <a:gd name="connsiteY61" fmla="*/ 4300973 h 6858000"/>
              <a:gd name="connsiteX62" fmla="*/ 5939320 w 6127024"/>
              <a:gd name="connsiteY62" fmla="*/ 4340435 h 6858000"/>
              <a:gd name="connsiteX63" fmla="*/ 5946705 w 6127024"/>
              <a:gd name="connsiteY63" fmla="*/ 4428051 h 6858000"/>
              <a:gd name="connsiteX64" fmla="*/ 5949261 w 6127024"/>
              <a:gd name="connsiteY64" fmla="*/ 4449185 h 6858000"/>
              <a:gd name="connsiteX65" fmla="*/ 5968960 w 6127024"/>
              <a:gd name="connsiteY65" fmla="*/ 4482655 h 6858000"/>
              <a:gd name="connsiteX66" fmla="*/ 5998138 w 6127024"/>
              <a:gd name="connsiteY66" fmla="*/ 4697518 h 6858000"/>
              <a:gd name="connsiteX67" fmla="*/ 6007819 w 6127024"/>
              <a:gd name="connsiteY67" fmla="*/ 4858148 h 6858000"/>
              <a:gd name="connsiteX68" fmla="*/ 6007749 w 6127024"/>
              <a:gd name="connsiteY68" fmla="*/ 4964715 h 6858000"/>
              <a:gd name="connsiteX69" fmla="*/ 6005269 w 6127024"/>
              <a:gd name="connsiteY69" fmla="*/ 5150567 h 6858000"/>
              <a:gd name="connsiteX70" fmla="*/ 6001127 w 6127024"/>
              <a:gd name="connsiteY70" fmla="*/ 5164609 h 6858000"/>
              <a:gd name="connsiteX71" fmla="*/ 5998514 w 6127024"/>
              <a:gd name="connsiteY71" fmla="*/ 5189673 h 6858000"/>
              <a:gd name="connsiteX72" fmla="*/ 6018409 w 6127024"/>
              <a:gd name="connsiteY72" fmla="*/ 5227157 h 6858000"/>
              <a:gd name="connsiteX73" fmla="*/ 6036748 w 6127024"/>
              <a:gd name="connsiteY73" fmla="*/ 5322752 h 6858000"/>
              <a:gd name="connsiteX74" fmla="*/ 6036943 w 6127024"/>
              <a:gd name="connsiteY74" fmla="*/ 5329480 h 6858000"/>
              <a:gd name="connsiteX75" fmla="*/ 6037677 w 6127024"/>
              <a:gd name="connsiteY75" fmla="*/ 5354807 h 6858000"/>
              <a:gd name="connsiteX76" fmla="*/ 6039728 w 6127024"/>
              <a:gd name="connsiteY76" fmla="*/ 5359416 h 6858000"/>
              <a:gd name="connsiteX77" fmla="*/ 6053435 w 6127024"/>
              <a:gd name="connsiteY77" fmla="*/ 5387547 h 6858000"/>
              <a:gd name="connsiteX78" fmla="*/ 6065933 w 6127024"/>
              <a:gd name="connsiteY78" fmla="*/ 5443002 h 6858000"/>
              <a:gd name="connsiteX79" fmla="*/ 6068640 w 6127024"/>
              <a:gd name="connsiteY79" fmla="*/ 5474503 h 6858000"/>
              <a:gd name="connsiteX80" fmla="*/ 6080922 w 6127024"/>
              <a:gd name="connsiteY80" fmla="*/ 5561070 h 6858000"/>
              <a:gd name="connsiteX81" fmla="*/ 6096949 w 6127024"/>
              <a:gd name="connsiteY81" fmla="*/ 5648179 h 6858000"/>
              <a:gd name="connsiteX82" fmla="*/ 6121353 w 6127024"/>
              <a:gd name="connsiteY82" fmla="*/ 5721725 h 6858000"/>
              <a:gd name="connsiteX83" fmla="*/ 6109884 w 6127024"/>
              <a:gd name="connsiteY83" fmla="*/ 5721959 h 6858000"/>
              <a:gd name="connsiteX84" fmla="*/ 6127024 w 6127024"/>
              <a:gd name="connsiteY84" fmla="*/ 5786902 h 6858000"/>
              <a:gd name="connsiteX85" fmla="*/ 6115796 w 6127024"/>
              <a:gd name="connsiteY85" fmla="*/ 5862844 h 6858000"/>
              <a:gd name="connsiteX86" fmla="*/ 6102493 w 6127024"/>
              <a:gd name="connsiteY86" fmla="*/ 5928602 h 6858000"/>
              <a:gd name="connsiteX87" fmla="*/ 6056863 w 6127024"/>
              <a:gd name="connsiteY87" fmla="*/ 6000643 h 6858000"/>
              <a:gd name="connsiteX88" fmla="*/ 6045436 w 6127024"/>
              <a:gd name="connsiteY88" fmla="*/ 6124480 h 6858000"/>
              <a:gd name="connsiteX89" fmla="*/ 6030489 w 6127024"/>
              <a:gd name="connsiteY89" fmla="*/ 6317666 h 6858000"/>
              <a:gd name="connsiteX90" fmla="*/ 6007492 w 6127024"/>
              <a:gd name="connsiteY90" fmla="*/ 6440818 h 6858000"/>
              <a:gd name="connsiteX91" fmla="*/ 6009467 w 6127024"/>
              <a:gd name="connsiteY91" fmla="*/ 6487076 h 6858000"/>
              <a:gd name="connsiteX92" fmla="*/ 5995064 w 6127024"/>
              <a:gd name="connsiteY92" fmla="*/ 6540791 h 6858000"/>
              <a:gd name="connsiteX93" fmla="*/ 6004510 w 6127024"/>
              <a:gd name="connsiteY93" fmla="*/ 6599256 h 6858000"/>
              <a:gd name="connsiteX94" fmla="*/ 5986207 w 6127024"/>
              <a:gd name="connsiteY94" fmla="*/ 6695855 h 6858000"/>
              <a:gd name="connsiteX95" fmla="*/ 5979428 w 6127024"/>
              <a:gd name="connsiteY95" fmla="*/ 6754678 h 6858000"/>
              <a:gd name="connsiteX96" fmla="*/ 5983398 w 6127024"/>
              <a:gd name="connsiteY96" fmla="*/ 6778641 h 6858000"/>
              <a:gd name="connsiteX97" fmla="*/ 5984543 w 6127024"/>
              <a:gd name="connsiteY97" fmla="*/ 6811016 h 6858000"/>
              <a:gd name="connsiteX98" fmla="*/ 5979671 w 6127024"/>
              <a:gd name="connsiteY98" fmla="*/ 6858000 h 6858000"/>
              <a:gd name="connsiteX99" fmla="*/ 0 w 6127024"/>
              <a:gd name="connsiteY99" fmla="*/ 6858000 h 6858000"/>
              <a:gd name="connsiteX100" fmla="*/ 0 w 6127024"/>
              <a:gd name="connsiteY100"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599700 w 6127024"/>
              <a:gd name="connsiteY44" fmla="*/ 3547221 h 6858000"/>
              <a:gd name="connsiteX45" fmla="*/ 5618377 w 6127024"/>
              <a:gd name="connsiteY45" fmla="*/ 3588431 h 6858000"/>
              <a:gd name="connsiteX46" fmla="*/ 5620843 w 6127024"/>
              <a:gd name="connsiteY46" fmla="*/ 3606745 h 6858000"/>
              <a:gd name="connsiteX47" fmla="*/ 5655472 w 6127024"/>
              <a:gd name="connsiteY47" fmla="*/ 3678877 h 6858000"/>
              <a:gd name="connsiteX48" fmla="*/ 5683015 w 6127024"/>
              <a:gd name="connsiteY48" fmla="*/ 3762025 h 6858000"/>
              <a:gd name="connsiteX49" fmla="*/ 5696643 w 6127024"/>
              <a:gd name="connsiteY49" fmla="*/ 3773888 h 6858000"/>
              <a:gd name="connsiteX50" fmla="*/ 5768491 w 6127024"/>
              <a:gd name="connsiteY50" fmla="*/ 3914399 h 6858000"/>
              <a:gd name="connsiteX51" fmla="*/ 5793123 w 6127024"/>
              <a:gd name="connsiteY51" fmla="*/ 3969952 h 6858000"/>
              <a:gd name="connsiteX52" fmla="*/ 5808321 w 6127024"/>
              <a:gd name="connsiteY52" fmla="*/ 3988153 h 6858000"/>
              <a:gd name="connsiteX53" fmla="*/ 5825621 w 6127024"/>
              <a:gd name="connsiteY53" fmla="*/ 4015525 h 6858000"/>
              <a:gd name="connsiteX54" fmla="*/ 5860672 w 6127024"/>
              <a:gd name="connsiteY54" fmla="*/ 4061579 h 6858000"/>
              <a:gd name="connsiteX55" fmla="*/ 5872173 w 6127024"/>
              <a:gd name="connsiteY55" fmla="*/ 4088497 h 6858000"/>
              <a:gd name="connsiteX56" fmla="*/ 5894095 w 6127024"/>
              <a:gd name="connsiteY56" fmla="*/ 4128857 h 6858000"/>
              <a:gd name="connsiteX57" fmla="*/ 5903513 w 6127024"/>
              <a:gd name="connsiteY57" fmla="*/ 4187661 h 6858000"/>
              <a:gd name="connsiteX58" fmla="*/ 5917114 w 6127024"/>
              <a:gd name="connsiteY58" fmla="*/ 4213096 h 6858000"/>
              <a:gd name="connsiteX59" fmla="*/ 5924233 w 6127024"/>
              <a:gd name="connsiteY59" fmla="*/ 4242060 h 6858000"/>
              <a:gd name="connsiteX60" fmla="*/ 5928910 w 6127024"/>
              <a:gd name="connsiteY60" fmla="*/ 4300973 h 6858000"/>
              <a:gd name="connsiteX61" fmla="*/ 5939320 w 6127024"/>
              <a:gd name="connsiteY61" fmla="*/ 4340435 h 6858000"/>
              <a:gd name="connsiteX62" fmla="*/ 5946705 w 6127024"/>
              <a:gd name="connsiteY62" fmla="*/ 4428051 h 6858000"/>
              <a:gd name="connsiteX63" fmla="*/ 5949261 w 6127024"/>
              <a:gd name="connsiteY63" fmla="*/ 4449185 h 6858000"/>
              <a:gd name="connsiteX64" fmla="*/ 5968960 w 6127024"/>
              <a:gd name="connsiteY64" fmla="*/ 4482655 h 6858000"/>
              <a:gd name="connsiteX65" fmla="*/ 5998138 w 6127024"/>
              <a:gd name="connsiteY65" fmla="*/ 4697518 h 6858000"/>
              <a:gd name="connsiteX66" fmla="*/ 6007819 w 6127024"/>
              <a:gd name="connsiteY66" fmla="*/ 4858148 h 6858000"/>
              <a:gd name="connsiteX67" fmla="*/ 6007749 w 6127024"/>
              <a:gd name="connsiteY67" fmla="*/ 4964715 h 6858000"/>
              <a:gd name="connsiteX68" fmla="*/ 6005269 w 6127024"/>
              <a:gd name="connsiteY68" fmla="*/ 5150567 h 6858000"/>
              <a:gd name="connsiteX69" fmla="*/ 6001127 w 6127024"/>
              <a:gd name="connsiteY69" fmla="*/ 5164609 h 6858000"/>
              <a:gd name="connsiteX70" fmla="*/ 5998514 w 6127024"/>
              <a:gd name="connsiteY70" fmla="*/ 5189673 h 6858000"/>
              <a:gd name="connsiteX71" fmla="*/ 6018409 w 6127024"/>
              <a:gd name="connsiteY71" fmla="*/ 5227157 h 6858000"/>
              <a:gd name="connsiteX72" fmla="*/ 6036748 w 6127024"/>
              <a:gd name="connsiteY72" fmla="*/ 5322752 h 6858000"/>
              <a:gd name="connsiteX73" fmla="*/ 6036943 w 6127024"/>
              <a:gd name="connsiteY73" fmla="*/ 5329480 h 6858000"/>
              <a:gd name="connsiteX74" fmla="*/ 6037677 w 6127024"/>
              <a:gd name="connsiteY74" fmla="*/ 5354807 h 6858000"/>
              <a:gd name="connsiteX75" fmla="*/ 6039728 w 6127024"/>
              <a:gd name="connsiteY75" fmla="*/ 5359416 h 6858000"/>
              <a:gd name="connsiteX76" fmla="*/ 6053435 w 6127024"/>
              <a:gd name="connsiteY76" fmla="*/ 5387547 h 6858000"/>
              <a:gd name="connsiteX77" fmla="*/ 6065933 w 6127024"/>
              <a:gd name="connsiteY77" fmla="*/ 5443002 h 6858000"/>
              <a:gd name="connsiteX78" fmla="*/ 6068640 w 6127024"/>
              <a:gd name="connsiteY78" fmla="*/ 5474503 h 6858000"/>
              <a:gd name="connsiteX79" fmla="*/ 6080922 w 6127024"/>
              <a:gd name="connsiteY79" fmla="*/ 5561070 h 6858000"/>
              <a:gd name="connsiteX80" fmla="*/ 6096949 w 6127024"/>
              <a:gd name="connsiteY80" fmla="*/ 5648179 h 6858000"/>
              <a:gd name="connsiteX81" fmla="*/ 6121353 w 6127024"/>
              <a:gd name="connsiteY81" fmla="*/ 5721725 h 6858000"/>
              <a:gd name="connsiteX82" fmla="*/ 6109884 w 6127024"/>
              <a:gd name="connsiteY82" fmla="*/ 5721959 h 6858000"/>
              <a:gd name="connsiteX83" fmla="*/ 6127024 w 6127024"/>
              <a:gd name="connsiteY83" fmla="*/ 5786902 h 6858000"/>
              <a:gd name="connsiteX84" fmla="*/ 6115796 w 6127024"/>
              <a:gd name="connsiteY84" fmla="*/ 5862844 h 6858000"/>
              <a:gd name="connsiteX85" fmla="*/ 6102493 w 6127024"/>
              <a:gd name="connsiteY85" fmla="*/ 5928602 h 6858000"/>
              <a:gd name="connsiteX86" fmla="*/ 6056863 w 6127024"/>
              <a:gd name="connsiteY86" fmla="*/ 6000643 h 6858000"/>
              <a:gd name="connsiteX87" fmla="*/ 6045436 w 6127024"/>
              <a:gd name="connsiteY87" fmla="*/ 6124480 h 6858000"/>
              <a:gd name="connsiteX88" fmla="*/ 6030489 w 6127024"/>
              <a:gd name="connsiteY88" fmla="*/ 6317666 h 6858000"/>
              <a:gd name="connsiteX89" fmla="*/ 6007492 w 6127024"/>
              <a:gd name="connsiteY89" fmla="*/ 6440818 h 6858000"/>
              <a:gd name="connsiteX90" fmla="*/ 6009467 w 6127024"/>
              <a:gd name="connsiteY90" fmla="*/ 6487076 h 6858000"/>
              <a:gd name="connsiteX91" fmla="*/ 5995064 w 6127024"/>
              <a:gd name="connsiteY91" fmla="*/ 6540791 h 6858000"/>
              <a:gd name="connsiteX92" fmla="*/ 6004510 w 6127024"/>
              <a:gd name="connsiteY92" fmla="*/ 6599256 h 6858000"/>
              <a:gd name="connsiteX93" fmla="*/ 5986207 w 6127024"/>
              <a:gd name="connsiteY93" fmla="*/ 6695855 h 6858000"/>
              <a:gd name="connsiteX94" fmla="*/ 5979428 w 6127024"/>
              <a:gd name="connsiteY94" fmla="*/ 6754678 h 6858000"/>
              <a:gd name="connsiteX95" fmla="*/ 5983398 w 6127024"/>
              <a:gd name="connsiteY95" fmla="*/ 6778641 h 6858000"/>
              <a:gd name="connsiteX96" fmla="*/ 5984543 w 6127024"/>
              <a:gd name="connsiteY96" fmla="*/ 6811016 h 6858000"/>
              <a:gd name="connsiteX97" fmla="*/ 5979671 w 6127024"/>
              <a:gd name="connsiteY97" fmla="*/ 6858000 h 6858000"/>
              <a:gd name="connsiteX98" fmla="*/ 0 w 6127024"/>
              <a:gd name="connsiteY98" fmla="*/ 6858000 h 6858000"/>
              <a:gd name="connsiteX99" fmla="*/ 0 w 6127024"/>
              <a:gd name="connsiteY99"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599700 w 6127024"/>
              <a:gd name="connsiteY44" fmla="*/ 3547221 h 6858000"/>
              <a:gd name="connsiteX45" fmla="*/ 5618377 w 6127024"/>
              <a:gd name="connsiteY45" fmla="*/ 3588431 h 6858000"/>
              <a:gd name="connsiteX46" fmla="*/ 5655472 w 6127024"/>
              <a:gd name="connsiteY46" fmla="*/ 3678877 h 6858000"/>
              <a:gd name="connsiteX47" fmla="*/ 5683015 w 6127024"/>
              <a:gd name="connsiteY47" fmla="*/ 3762025 h 6858000"/>
              <a:gd name="connsiteX48" fmla="*/ 5696643 w 6127024"/>
              <a:gd name="connsiteY48" fmla="*/ 3773888 h 6858000"/>
              <a:gd name="connsiteX49" fmla="*/ 5768491 w 6127024"/>
              <a:gd name="connsiteY49" fmla="*/ 3914399 h 6858000"/>
              <a:gd name="connsiteX50" fmla="*/ 5793123 w 6127024"/>
              <a:gd name="connsiteY50" fmla="*/ 3969952 h 6858000"/>
              <a:gd name="connsiteX51" fmla="*/ 5808321 w 6127024"/>
              <a:gd name="connsiteY51" fmla="*/ 3988153 h 6858000"/>
              <a:gd name="connsiteX52" fmla="*/ 5825621 w 6127024"/>
              <a:gd name="connsiteY52" fmla="*/ 4015525 h 6858000"/>
              <a:gd name="connsiteX53" fmla="*/ 5860672 w 6127024"/>
              <a:gd name="connsiteY53" fmla="*/ 4061579 h 6858000"/>
              <a:gd name="connsiteX54" fmla="*/ 5872173 w 6127024"/>
              <a:gd name="connsiteY54" fmla="*/ 4088497 h 6858000"/>
              <a:gd name="connsiteX55" fmla="*/ 5894095 w 6127024"/>
              <a:gd name="connsiteY55" fmla="*/ 4128857 h 6858000"/>
              <a:gd name="connsiteX56" fmla="*/ 5903513 w 6127024"/>
              <a:gd name="connsiteY56" fmla="*/ 4187661 h 6858000"/>
              <a:gd name="connsiteX57" fmla="*/ 5917114 w 6127024"/>
              <a:gd name="connsiteY57" fmla="*/ 4213096 h 6858000"/>
              <a:gd name="connsiteX58" fmla="*/ 5924233 w 6127024"/>
              <a:gd name="connsiteY58" fmla="*/ 4242060 h 6858000"/>
              <a:gd name="connsiteX59" fmla="*/ 5928910 w 6127024"/>
              <a:gd name="connsiteY59" fmla="*/ 4300973 h 6858000"/>
              <a:gd name="connsiteX60" fmla="*/ 5939320 w 6127024"/>
              <a:gd name="connsiteY60" fmla="*/ 4340435 h 6858000"/>
              <a:gd name="connsiteX61" fmla="*/ 5946705 w 6127024"/>
              <a:gd name="connsiteY61" fmla="*/ 4428051 h 6858000"/>
              <a:gd name="connsiteX62" fmla="*/ 5949261 w 6127024"/>
              <a:gd name="connsiteY62" fmla="*/ 4449185 h 6858000"/>
              <a:gd name="connsiteX63" fmla="*/ 5968960 w 6127024"/>
              <a:gd name="connsiteY63" fmla="*/ 4482655 h 6858000"/>
              <a:gd name="connsiteX64" fmla="*/ 5998138 w 6127024"/>
              <a:gd name="connsiteY64" fmla="*/ 4697518 h 6858000"/>
              <a:gd name="connsiteX65" fmla="*/ 6007819 w 6127024"/>
              <a:gd name="connsiteY65" fmla="*/ 4858148 h 6858000"/>
              <a:gd name="connsiteX66" fmla="*/ 6007749 w 6127024"/>
              <a:gd name="connsiteY66" fmla="*/ 4964715 h 6858000"/>
              <a:gd name="connsiteX67" fmla="*/ 6005269 w 6127024"/>
              <a:gd name="connsiteY67" fmla="*/ 5150567 h 6858000"/>
              <a:gd name="connsiteX68" fmla="*/ 6001127 w 6127024"/>
              <a:gd name="connsiteY68" fmla="*/ 5164609 h 6858000"/>
              <a:gd name="connsiteX69" fmla="*/ 5998514 w 6127024"/>
              <a:gd name="connsiteY69" fmla="*/ 5189673 h 6858000"/>
              <a:gd name="connsiteX70" fmla="*/ 6018409 w 6127024"/>
              <a:gd name="connsiteY70" fmla="*/ 5227157 h 6858000"/>
              <a:gd name="connsiteX71" fmla="*/ 6036748 w 6127024"/>
              <a:gd name="connsiteY71" fmla="*/ 5322752 h 6858000"/>
              <a:gd name="connsiteX72" fmla="*/ 6036943 w 6127024"/>
              <a:gd name="connsiteY72" fmla="*/ 5329480 h 6858000"/>
              <a:gd name="connsiteX73" fmla="*/ 6037677 w 6127024"/>
              <a:gd name="connsiteY73" fmla="*/ 5354807 h 6858000"/>
              <a:gd name="connsiteX74" fmla="*/ 6039728 w 6127024"/>
              <a:gd name="connsiteY74" fmla="*/ 5359416 h 6858000"/>
              <a:gd name="connsiteX75" fmla="*/ 6053435 w 6127024"/>
              <a:gd name="connsiteY75" fmla="*/ 5387547 h 6858000"/>
              <a:gd name="connsiteX76" fmla="*/ 6065933 w 6127024"/>
              <a:gd name="connsiteY76" fmla="*/ 5443002 h 6858000"/>
              <a:gd name="connsiteX77" fmla="*/ 6068640 w 6127024"/>
              <a:gd name="connsiteY77" fmla="*/ 5474503 h 6858000"/>
              <a:gd name="connsiteX78" fmla="*/ 6080922 w 6127024"/>
              <a:gd name="connsiteY78" fmla="*/ 5561070 h 6858000"/>
              <a:gd name="connsiteX79" fmla="*/ 6096949 w 6127024"/>
              <a:gd name="connsiteY79" fmla="*/ 5648179 h 6858000"/>
              <a:gd name="connsiteX80" fmla="*/ 6121353 w 6127024"/>
              <a:gd name="connsiteY80" fmla="*/ 5721725 h 6858000"/>
              <a:gd name="connsiteX81" fmla="*/ 6109884 w 6127024"/>
              <a:gd name="connsiteY81" fmla="*/ 5721959 h 6858000"/>
              <a:gd name="connsiteX82" fmla="*/ 6127024 w 6127024"/>
              <a:gd name="connsiteY82" fmla="*/ 5786902 h 6858000"/>
              <a:gd name="connsiteX83" fmla="*/ 6115796 w 6127024"/>
              <a:gd name="connsiteY83" fmla="*/ 5862844 h 6858000"/>
              <a:gd name="connsiteX84" fmla="*/ 6102493 w 6127024"/>
              <a:gd name="connsiteY84" fmla="*/ 5928602 h 6858000"/>
              <a:gd name="connsiteX85" fmla="*/ 6056863 w 6127024"/>
              <a:gd name="connsiteY85" fmla="*/ 6000643 h 6858000"/>
              <a:gd name="connsiteX86" fmla="*/ 6045436 w 6127024"/>
              <a:gd name="connsiteY86" fmla="*/ 6124480 h 6858000"/>
              <a:gd name="connsiteX87" fmla="*/ 6030489 w 6127024"/>
              <a:gd name="connsiteY87" fmla="*/ 6317666 h 6858000"/>
              <a:gd name="connsiteX88" fmla="*/ 6007492 w 6127024"/>
              <a:gd name="connsiteY88" fmla="*/ 6440818 h 6858000"/>
              <a:gd name="connsiteX89" fmla="*/ 6009467 w 6127024"/>
              <a:gd name="connsiteY89" fmla="*/ 6487076 h 6858000"/>
              <a:gd name="connsiteX90" fmla="*/ 5995064 w 6127024"/>
              <a:gd name="connsiteY90" fmla="*/ 6540791 h 6858000"/>
              <a:gd name="connsiteX91" fmla="*/ 6004510 w 6127024"/>
              <a:gd name="connsiteY91" fmla="*/ 6599256 h 6858000"/>
              <a:gd name="connsiteX92" fmla="*/ 5986207 w 6127024"/>
              <a:gd name="connsiteY92" fmla="*/ 6695855 h 6858000"/>
              <a:gd name="connsiteX93" fmla="*/ 5979428 w 6127024"/>
              <a:gd name="connsiteY93" fmla="*/ 6754678 h 6858000"/>
              <a:gd name="connsiteX94" fmla="*/ 5983398 w 6127024"/>
              <a:gd name="connsiteY94" fmla="*/ 6778641 h 6858000"/>
              <a:gd name="connsiteX95" fmla="*/ 5984543 w 6127024"/>
              <a:gd name="connsiteY95" fmla="*/ 6811016 h 6858000"/>
              <a:gd name="connsiteX96" fmla="*/ 5979671 w 6127024"/>
              <a:gd name="connsiteY96" fmla="*/ 6858000 h 6858000"/>
              <a:gd name="connsiteX97" fmla="*/ 0 w 6127024"/>
              <a:gd name="connsiteY97" fmla="*/ 6858000 h 6858000"/>
              <a:gd name="connsiteX98" fmla="*/ 0 w 6127024"/>
              <a:gd name="connsiteY98"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72173 w 6127024"/>
              <a:gd name="connsiteY53" fmla="*/ 4088497 h 6858000"/>
              <a:gd name="connsiteX54" fmla="*/ 5894095 w 6127024"/>
              <a:gd name="connsiteY54" fmla="*/ 4128857 h 6858000"/>
              <a:gd name="connsiteX55" fmla="*/ 5903513 w 6127024"/>
              <a:gd name="connsiteY55" fmla="*/ 4187661 h 6858000"/>
              <a:gd name="connsiteX56" fmla="*/ 5917114 w 6127024"/>
              <a:gd name="connsiteY56" fmla="*/ 4213096 h 6858000"/>
              <a:gd name="connsiteX57" fmla="*/ 5924233 w 6127024"/>
              <a:gd name="connsiteY57" fmla="*/ 4242060 h 6858000"/>
              <a:gd name="connsiteX58" fmla="*/ 5928910 w 6127024"/>
              <a:gd name="connsiteY58" fmla="*/ 4300973 h 6858000"/>
              <a:gd name="connsiteX59" fmla="*/ 5939320 w 6127024"/>
              <a:gd name="connsiteY59" fmla="*/ 4340435 h 6858000"/>
              <a:gd name="connsiteX60" fmla="*/ 5946705 w 6127024"/>
              <a:gd name="connsiteY60" fmla="*/ 4428051 h 6858000"/>
              <a:gd name="connsiteX61" fmla="*/ 5949261 w 6127024"/>
              <a:gd name="connsiteY61" fmla="*/ 4449185 h 6858000"/>
              <a:gd name="connsiteX62" fmla="*/ 5968960 w 6127024"/>
              <a:gd name="connsiteY62" fmla="*/ 4482655 h 6858000"/>
              <a:gd name="connsiteX63" fmla="*/ 5998138 w 6127024"/>
              <a:gd name="connsiteY63" fmla="*/ 4697518 h 6858000"/>
              <a:gd name="connsiteX64" fmla="*/ 6007819 w 6127024"/>
              <a:gd name="connsiteY64" fmla="*/ 4858148 h 6858000"/>
              <a:gd name="connsiteX65" fmla="*/ 6007749 w 6127024"/>
              <a:gd name="connsiteY65" fmla="*/ 4964715 h 6858000"/>
              <a:gd name="connsiteX66" fmla="*/ 6005269 w 6127024"/>
              <a:gd name="connsiteY66" fmla="*/ 5150567 h 6858000"/>
              <a:gd name="connsiteX67" fmla="*/ 6001127 w 6127024"/>
              <a:gd name="connsiteY67" fmla="*/ 5164609 h 6858000"/>
              <a:gd name="connsiteX68" fmla="*/ 5998514 w 6127024"/>
              <a:gd name="connsiteY68" fmla="*/ 5189673 h 6858000"/>
              <a:gd name="connsiteX69" fmla="*/ 6018409 w 6127024"/>
              <a:gd name="connsiteY69" fmla="*/ 5227157 h 6858000"/>
              <a:gd name="connsiteX70" fmla="*/ 6036748 w 6127024"/>
              <a:gd name="connsiteY70" fmla="*/ 5322752 h 6858000"/>
              <a:gd name="connsiteX71" fmla="*/ 6036943 w 6127024"/>
              <a:gd name="connsiteY71" fmla="*/ 5329480 h 6858000"/>
              <a:gd name="connsiteX72" fmla="*/ 6037677 w 6127024"/>
              <a:gd name="connsiteY72" fmla="*/ 5354807 h 6858000"/>
              <a:gd name="connsiteX73" fmla="*/ 6039728 w 6127024"/>
              <a:gd name="connsiteY73" fmla="*/ 5359416 h 6858000"/>
              <a:gd name="connsiteX74" fmla="*/ 6053435 w 6127024"/>
              <a:gd name="connsiteY74" fmla="*/ 5387547 h 6858000"/>
              <a:gd name="connsiteX75" fmla="*/ 6065933 w 6127024"/>
              <a:gd name="connsiteY75" fmla="*/ 5443002 h 6858000"/>
              <a:gd name="connsiteX76" fmla="*/ 6068640 w 6127024"/>
              <a:gd name="connsiteY76" fmla="*/ 5474503 h 6858000"/>
              <a:gd name="connsiteX77" fmla="*/ 6080922 w 6127024"/>
              <a:gd name="connsiteY77" fmla="*/ 5561070 h 6858000"/>
              <a:gd name="connsiteX78" fmla="*/ 6096949 w 6127024"/>
              <a:gd name="connsiteY78" fmla="*/ 5648179 h 6858000"/>
              <a:gd name="connsiteX79" fmla="*/ 6121353 w 6127024"/>
              <a:gd name="connsiteY79" fmla="*/ 5721725 h 6858000"/>
              <a:gd name="connsiteX80" fmla="*/ 6109884 w 6127024"/>
              <a:gd name="connsiteY80" fmla="*/ 5721959 h 6858000"/>
              <a:gd name="connsiteX81" fmla="*/ 6127024 w 6127024"/>
              <a:gd name="connsiteY81" fmla="*/ 5786902 h 6858000"/>
              <a:gd name="connsiteX82" fmla="*/ 6115796 w 6127024"/>
              <a:gd name="connsiteY82" fmla="*/ 5862844 h 6858000"/>
              <a:gd name="connsiteX83" fmla="*/ 6102493 w 6127024"/>
              <a:gd name="connsiteY83" fmla="*/ 5928602 h 6858000"/>
              <a:gd name="connsiteX84" fmla="*/ 6056863 w 6127024"/>
              <a:gd name="connsiteY84" fmla="*/ 6000643 h 6858000"/>
              <a:gd name="connsiteX85" fmla="*/ 6045436 w 6127024"/>
              <a:gd name="connsiteY85" fmla="*/ 6124480 h 6858000"/>
              <a:gd name="connsiteX86" fmla="*/ 6030489 w 6127024"/>
              <a:gd name="connsiteY86" fmla="*/ 6317666 h 6858000"/>
              <a:gd name="connsiteX87" fmla="*/ 6007492 w 6127024"/>
              <a:gd name="connsiteY87" fmla="*/ 6440818 h 6858000"/>
              <a:gd name="connsiteX88" fmla="*/ 6009467 w 6127024"/>
              <a:gd name="connsiteY88" fmla="*/ 6487076 h 6858000"/>
              <a:gd name="connsiteX89" fmla="*/ 5995064 w 6127024"/>
              <a:gd name="connsiteY89" fmla="*/ 6540791 h 6858000"/>
              <a:gd name="connsiteX90" fmla="*/ 6004510 w 6127024"/>
              <a:gd name="connsiteY90" fmla="*/ 6599256 h 6858000"/>
              <a:gd name="connsiteX91" fmla="*/ 5986207 w 6127024"/>
              <a:gd name="connsiteY91" fmla="*/ 6695855 h 6858000"/>
              <a:gd name="connsiteX92" fmla="*/ 5979428 w 6127024"/>
              <a:gd name="connsiteY92" fmla="*/ 6754678 h 6858000"/>
              <a:gd name="connsiteX93" fmla="*/ 5983398 w 6127024"/>
              <a:gd name="connsiteY93" fmla="*/ 6778641 h 6858000"/>
              <a:gd name="connsiteX94" fmla="*/ 5984543 w 6127024"/>
              <a:gd name="connsiteY94" fmla="*/ 6811016 h 6858000"/>
              <a:gd name="connsiteX95" fmla="*/ 5979671 w 6127024"/>
              <a:gd name="connsiteY95" fmla="*/ 6858000 h 6858000"/>
              <a:gd name="connsiteX96" fmla="*/ 0 w 6127024"/>
              <a:gd name="connsiteY96" fmla="*/ 6858000 h 6858000"/>
              <a:gd name="connsiteX97" fmla="*/ 0 w 6127024"/>
              <a:gd name="connsiteY97"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72173 w 6127024"/>
              <a:gd name="connsiteY53" fmla="*/ 4088497 h 6858000"/>
              <a:gd name="connsiteX54" fmla="*/ 5894095 w 6127024"/>
              <a:gd name="connsiteY54" fmla="*/ 4128857 h 6858000"/>
              <a:gd name="connsiteX55" fmla="*/ 5903513 w 6127024"/>
              <a:gd name="connsiteY55" fmla="*/ 4187661 h 6858000"/>
              <a:gd name="connsiteX56" fmla="*/ 5917114 w 6127024"/>
              <a:gd name="connsiteY56" fmla="*/ 4213096 h 6858000"/>
              <a:gd name="connsiteX57" fmla="*/ 5924233 w 6127024"/>
              <a:gd name="connsiteY57" fmla="*/ 4242060 h 6858000"/>
              <a:gd name="connsiteX58" fmla="*/ 5928910 w 6127024"/>
              <a:gd name="connsiteY58" fmla="*/ 4300973 h 6858000"/>
              <a:gd name="connsiteX59" fmla="*/ 5946705 w 6127024"/>
              <a:gd name="connsiteY59" fmla="*/ 4428051 h 6858000"/>
              <a:gd name="connsiteX60" fmla="*/ 5949261 w 6127024"/>
              <a:gd name="connsiteY60" fmla="*/ 4449185 h 6858000"/>
              <a:gd name="connsiteX61" fmla="*/ 5968960 w 6127024"/>
              <a:gd name="connsiteY61" fmla="*/ 4482655 h 6858000"/>
              <a:gd name="connsiteX62" fmla="*/ 5998138 w 6127024"/>
              <a:gd name="connsiteY62" fmla="*/ 4697518 h 6858000"/>
              <a:gd name="connsiteX63" fmla="*/ 6007819 w 6127024"/>
              <a:gd name="connsiteY63" fmla="*/ 4858148 h 6858000"/>
              <a:gd name="connsiteX64" fmla="*/ 6007749 w 6127024"/>
              <a:gd name="connsiteY64" fmla="*/ 4964715 h 6858000"/>
              <a:gd name="connsiteX65" fmla="*/ 6005269 w 6127024"/>
              <a:gd name="connsiteY65" fmla="*/ 5150567 h 6858000"/>
              <a:gd name="connsiteX66" fmla="*/ 6001127 w 6127024"/>
              <a:gd name="connsiteY66" fmla="*/ 5164609 h 6858000"/>
              <a:gd name="connsiteX67" fmla="*/ 5998514 w 6127024"/>
              <a:gd name="connsiteY67" fmla="*/ 5189673 h 6858000"/>
              <a:gd name="connsiteX68" fmla="*/ 6018409 w 6127024"/>
              <a:gd name="connsiteY68" fmla="*/ 5227157 h 6858000"/>
              <a:gd name="connsiteX69" fmla="*/ 6036748 w 6127024"/>
              <a:gd name="connsiteY69" fmla="*/ 5322752 h 6858000"/>
              <a:gd name="connsiteX70" fmla="*/ 6036943 w 6127024"/>
              <a:gd name="connsiteY70" fmla="*/ 5329480 h 6858000"/>
              <a:gd name="connsiteX71" fmla="*/ 6037677 w 6127024"/>
              <a:gd name="connsiteY71" fmla="*/ 5354807 h 6858000"/>
              <a:gd name="connsiteX72" fmla="*/ 6039728 w 6127024"/>
              <a:gd name="connsiteY72" fmla="*/ 5359416 h 6858000"/>
              <a:gd name="connsiteX73" fmla="*/ 6053435 w 6127024"/>
              <a:gd name="connsiteY73" fmla="*/ 5387547 h 6858000"/>
              <a:gd name="connsiteX74" fmla="*/ 6065933 w 6127024"/>
              <a:gd name="connsiteY74" fmla="*/ 5443002 h 6858000"/>
              <a:gd name="connsiteX75" fmla="*/ 6068640 w 6127024"/>
              <a:gd name="connsiteY75" fmla="*/ 5474503 h 6858000"/>
              <a:gd name="connsiteX76" fmla="*/ 6080922 w 6127024"/>
              <a:gd name="connsiteY76" fmla="*/ 5561070 h 6858000"/>
              <a:gd name="connsiteX77" fmla="*/ 6096949 w 6127024"/>
              <a:gd name="connsiteY77" fmla="*/ 5648179 h 6858000"/>
              <a:gd name="connsiteX78" fmla="*/ 6121353 w 6127024"/>
              <a:gd name="connsiteY78" fmla="*/ 5721725 h 6858000"/>
              <a:gd name="connsiteX79" fmla="*/ 6109884 w 6127024"/>
              <a:gd name="connsiteY79" fmla="*/ 5721959 h 6858000"/>
              <a:gd name="connsiteX80" fmla="*/ 6127024 w 6127024"/>
              <a:gd name="connsiteY80" fmla="*/ 5786902 h 6858000"/>
              <a:gd name="connsiteX81" fmla="*/ 6115796 w 6127024"/>
              <a:gd name="connsiteY81" fmla="*/ 5862844 h 6858000"/>
              <a:gd name="connsiteX82" fmla="*/ 6102493 w 6127024"/>
              <a:gd name="connsiteY82" fmla="*/ 5928602 h 6858000"/>
              <a:gd name="connsiteX83" fmla="*/ 6056863 w 6127024"/>
              <a:gd name="connsiteY83" fmla="*/ 6000643 h 6858000"/>
              <a:gd name="connsiteX84" fmla="*/ 6045436 w 6127024"/>
              <a:gd name="connsiteY84" fmla="*/ 6124480 h 6858000"/>
              <a:gd name="connsiteX85" fmla="*/ 6030489 w 6127024"/>
              <a:gd name="connsiteY85" fmla="*/ 6317666 h 6858000"/>
              <a:gd name="connsiteX86" fmla="*/ 6007492 w 6127024"/>
              <a:gd name="connsiteY86" fmla="*/ 6440818 h 6858000"/>
              <a:gd name="connsiteX87" fmla="*/ 6009467 w 6127024"/>
              <a:gd name="connsiteY87" fmla="*/ 6487076 h 6858000"/>
              <a:gd name="connsiteX88" fmla="*/ 5995064 w 6127024"/>
              <a:gd name="connsiteY88" fmla="*/ 6540791 h 6858000"/>
              <a:gd name="connsiteX89" fmla="*/ 6004510 w 6127024"/>
              <a:gd name="connsiteY89" fmla="*/ 6599256 h 6858000"/>
              <a:gd name="connsiteX90" fmla="*/ 5986207 w 6127024"/>
              <a:gd name="connsiteY90" fmla="*/ 6695855 h 6858000"/>
              <a:gd name="connsiteX91" fmla="*/ 5979428 w 6127024"/>
              <a:gd name="connsiteY91" fmla="*/ 6754678 h 6858000"/>
              <a:gd name="connsiteX92" fmla="*/ 5983398 w 6127024"/>
              <a:gd name="connsiteY92" fmla="*/ 6778641 h 6858000"/>
              <a:gd name="connsiteX93" fmla="*/ 5984543 w 6127024"/>
              <a:gd name="connsiteY93" fmla="*/ 6811016 h 6858000"/>
              <a:gd name="connsiteX94" fmla="*/ 5979671 w 6127024"/>
              <a:gd name="connsiteY94" fmla="*/ 6858000 h 6858000"/>
              <a:gd name="connsiteX95" fmla="*/ 0 w 6127024"/>
              <a:gd name="connsiteY95" fmla="*/ 6858000 h 6858000"/>
              <a:gd name="connsiteX96" fmla="*/ 0 w 6127024"/>
              <a:gd name="connsiteY96"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72173 w 6127024"/>
              <a:gd name="connsiteY53" fmla="*/ 4088497 h 6858000"/>
              <a:gd name="connsiteX54" fmla="*/ 5894095 w 6127024"/>
              <a:gd name="connsiteY54" fmla="*/ 4128857 h 6858000"/>
              <a:gd name="connsiteX55" fmla="*/ 5903513 w 6127024"/>
              <a:gd name="connsiteY55" fmla="*/ 4187661 h 6858000"/>
              <a:gd name="connsiteX56" fmla="*/ 5924233 w 6127024"/>
              <a:gd name="connsiteY56" fmla="*/ 4242060 h 6858000"/>
              <a:gd name="connsiteX57" fmla="*/ 5928910 w 6127024"/>
              <a:gd name="connsiteY57" fmla="*/ 4300973 h 6858000"/>
              <a:gd name="connsiteX58" fmla="*/ 5946705 w 6127024"/>
              <a:gd name="connsiteY58" fmla="*/ 4428051 h 6858000"/>
              <a:gd name="connsiteX59" fmla="*/ 5949261 w 6127024"/>
              <a:gd name="connsiteY59" fmla="*/ 4449185 h 6858000"/>
              <a:gd name="connsiteX60" fmla="*/ 5968960 w 6127024"/>
              <a:gd name="connsiteY60" fmla="*/ 4482655 h 6858000"/>
              <a:gd name="connsiteX61" fmla="*/ 5998138 w 6127024"/>
              <a:gd name="connsiteY61" fmla="*/ 4697518 h 6858000"/>
              <a:gd name="connsiteX62" fmla="*/ 6007819 w 6127024"/>
              <a:gd name="connsiteY62" fmla="*/ 4858148 h 6858000"/>
              <a:gd name="connsiteX63" fmla="*/ 6007749 w 6127024"/>
              <a:gd name="connsiteY63" fmla="*/ 4964715 h 6858000"/>
              <a:gd name="connsiteX64" fmla="*/ 6005269 w 6127024"/>
              <a:gd name="connsiteY64" fmla="*/ 5150567 h 6858000"/>
              <a:gd name="connsiteX65" fmla="*/ 6001127 w 6127024"/>
              <a:gd name="connsiteY65" fmla="*/ 5164609 h 6858000"/>
              <a:gd name="connsiteX66" fmla="*/ 5998514 w 6127024"/>
              <a:gd name="connsiteY66" fmla="*/ 5189673 h 6858000"/>
              <a:gd name="connsiteX67" fmla="*/ 6018409 w 6127024"/>
              <a:gd name="connsiteY67" fmla="*/ 5227157 h 6858000"/>
              <a:gd name="connsiteX68" fmla="*/ 6036748 w 6127024"/>
              <a:gd name="connsiteY68" fmla="*/ 5322752 h 6858000"/>
              <a:gd name="connsiteX69" fmla="*/ 6036943 w 6127024"/>
              <a:gd name="connsiteY69" fmla="*/ 5329480 h 6858000"/>
              <a:gd name="connsiteX70" fmla="*/ 6037677 w 6127024"/>
              <a:gd name="connsiteY70" fmla="*/ 5354807 h 6858000"/>
              <a:gd name="connsiteX71" fmla="*/ 6039728 w 6127024"/>
              <a:gd name="connsiteY71" fmla="*/ 5359416 h 6858000"/>
              <a:gd name="connsiteX72" fmla="*/ 6053435 w 6127024"/>
              <a:gd name="connsiteY72" fmla="*/ 5387547 h 6858000"/>
              <a:gd name="connsiteX73" fmla="*/ 6065933 w 6127024"/>
              <a:gd name="connsiteY73" fmla="*/ 5443002 h 6858000"/>
              <a:gd name="connsiteX74" fmla="*/ 6068640 w 6127024"/>
              <a:gd name="connsiteY74" fmla="*/ 5474503 h 6858000"/>
              <a:gd name="connsiteX75" fmla="*/ 6080922 w 6127024"/>
              <a:gd name="connsiteY75" fmla="*/ 5561070 h 6858000"/>
              <a:gd name="connsiteX76" fmla="*/ 6096949 w 6127024"/>
              <a:gd name="connsiteY76" fmla="*/ 5648179 h 6858000"/>
              <a:gd name="connsiteX77" fmla="*/ 6121353 w 6127024"/>
              <a:gd name="connsiteY77" fmla="*/ 5721725 h 6858000"/>
              <a:gd name="connsiteX78" fmla="*/ 6109884 w 6127024"/>
              <a:gd name="connsiteY78" fmla="*/ 5721959 h 6858000"/>
              <a:gd name="connsiteX79" fmla="*/ 6127024 w 6127024"/>
              <a:gd name="connsiteY79" fmla="*/ 5786902 h 6858000"/>
              <a:gd name="connsiteX80" fmla="*/ 6115796 w 6127024"/>
              <a:gd name="connsiteY80" fmla="*/ 5862844 h 6858000"/>
              <a:gd name="connsiteX81" fmla="*/ 6102493 w 6127024"/>
              <a:gd name="connsiteY81" fmla="*/ 5928602 h 6858000"/>
              <a:gd name="connsiteX82" fmla="*/ 6056863 w 6127024"/>
              <a:gd name="connsiteY82" fmla="*/ 6000643 h 6858000"/>
              <a:gd name="connsiteX83" fmla="*/ 6045436 w 6127024"/>
              <a:gd name="connsiteY83" fmla="*/ 6124480 h 6858000"/>
              <a:gd name="connsiteX84" fmla="*/ 6030489 w 6127024"/>
              <a:gd name="connsiteY84" fmla="*/ 6317666 h 6858000"/>
              <a:gd name="connsiteX85" fmla="*/ 6007492 w 6127024"/>
              <a:gd name="connsiteY85" fmla="*/ 6440818 h 6858000"/>
              <a:gd name="connsiteX86" fmla="*/ 6009467 w 6127024"/>
              <a:gd name="connsiteY86" fmla="*/ 6487076 h 6858000"/>
              <a:gd name="connsiteX87" fmla="*/ 5995064 w 6127024"/>
              <a:gd name="connsiteY87" fmla="*/ 6540791 h 6858000"/>
              <a:gd name="connsiteX88" fmla="*/ 6004510 w 6127024"/>
              <a:gd name="connsiteY88" fmla="*/ 6599256 h 6858000"/>
              <a:gd name="connsiteX89" fmla="*/ 5986207 w 6127024"/>
              <a:gd name="connsiteY89" fmla="*/ 6695855 h 6858000"/>
              <a:gd name="connsiteX90" fmla="*/ 5979428 w 6127024"/>
              <a:gd name="connsiteY90" fmla="*/ 6754678 h 6858000"/>
              <a:gd name="connsiteX91" fmla="*/ 5983398 w 6127024"/>
              <a:gd name="connsiteY91" fmla="*/ 6778641 h 6858000"/>
              <a:gd name="connsiteX92" fmla="*/ 5984543 w 6127024"/>
              <a:gd name="connsiteY92" fmla="*/ 6811016 h 6858000"/>
              <a:gd name="connsiteX93" fmla="*/ 5979671 w 6127024"/>
              <a:gd name="connsiteY93" fmla="*/ 6858000 h 6858000"/>
              <a:gd name="connsiteX94" fmla="*/ 0 w 6127024"/>
              <a:gd name="connsiteY94" fmla="*/ 6858000 h 6858000"/>
              <a:gd name="connsiteX95" fmla="*/ 0 w 6127024"/>
              <a:gd name="connsiteY95"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72173 w 6127024"/>
              <a:gd name="connsiteY53" fmla="*/ 4088497 h 6858000"/>
              <a:gd name="connsiteX54" fmla="*/ 5894095 w 6127024"/>
              <a:gd name="connsiteY54" fmla="*/ 4128857 h 6858000"/>
              <a:gd name="connsiteX55" fmla="*/ 5903513 w 6127024"/>
              <a:gd name="connsiteY55" fmla="*/ 4187661 h 6858000"/>
              <a:gd name="connsiteX56" fmla="*/ 5928910 w 6127024"/>
              <a:gd name="connsiteY56" fmla="*/ 4300973 h 6858000"/>
              <a:gd name="connsiteX57" fmla="*/ 5946705 w 6127024"/>
              <a:gd name="connsiteY57" fmla="*/ 4428051 h 6858000"/>
              <a:gd name="connsiteX58" fmla="*/ 5949261 w 6127024"/>
              <a:gd name="connsiteY58" fmla="*/ 4449185 h 6858000"/>
              <a:gd name="connsiteX59" fmla="*/ 5968960 w 6127024"/>
              <a:gd name="connsiteY59" fmla="*/ 4482655 h 6858000"/>
              <a:gd name="connsiteX60" fmla="*/ 5998138 w 6127024"/>
              <a:gd name="connsiteY60" fmla="*/ 4697518 h 6858000"/>
              <a:gd name="connsiteX61" fmla="*/ 6007819 w 6127024"/>
              <a:gd name="connsiteY61" fmla="*/ 4858148 h 6858000"/>
              <a:gd name="connsiteX62" fmla="*/ 6007749 w 6127024"/>
              <a:gd name="connsiteY62" fmla="*/ 4964715 h 6858000"/>
              <a:gd name="connsiteX63" fmla="*/ 6005269 w 6127024"/>
              <a:gd name="connsiteY63" fmla="*/ 5150567 h 6858000"/>
              <a:gd name="connsiteX64" fmla="*/ 6001127 w 6127024"/>
              <a:gd name="connsiteY64" fmla="*/ 5164609 h 6858000"/>
              <a:gd name="connsiteX65" fmla="*/ 5998514 w 6127024"/>
              <a:gd name="connsiteY65" fmla="*/ 5189673 h 6858000"/>
              <a:gd name="connsiteX66" fmla="*/ 6018409 w 6127024"/>
              <a:gd name="connsiteY66" fmla="*/ 5227157 h 6858000"/>
              <a:gd name="connsiteX67" fmla="*/ 6036748 w 6127024"/>
              <a:gd name="connsiteY67" fmla="*/ 5322752 h 6858000"/>
              <a:gd name="connsiteX68" fmla="*/ 6036943 w 6127024"/>
              <a:gd name="connsiteY68" fmla="*/ 5329480 h 6858000"/>
              <a:gd name="connsiteX69" fmla="*/ 6037677 w 6127024"/>
              <a:gd name="connsiteY69" fmla="*/ 5354807 h 6858000"/>
              <a:gd name="connsiteX70" fmla="*/ 6039728 w 6127024"/>
              <a:gd name="connsiteY70" fmla="*/ 5359416 h 6858000"/>
              <a:gd name="connsiteX71" fmla="*/ 6053435 w 6127024"/>
              <a:gd name="connsiteY71" fmla="*/ 5387547 h 6858000"/>
              <a:gd name="connsiteX72" fmla="*/ 6065933 w 6127024"/>
              <a:gd name="connsiteY72" fmla="*/ 5443002 h 6858000"/>
              <a:gd name="connsiteX73" fmla="*/ 6068640 w 6127024"/>
              <a:gd name="connsiteY73" fmla="*/ 5474503 h 6858000"/>
              <a:gd name="connsiteX74" fmla="*/ 6080922 w 6127024"/>
              <a:gd name="connsiteY74" fmla="*/ 5561070 h 6858000"/>
              <a:gd name="connsiteX75" fmla="*/ 6096949 w 6127024"/>
              <a:gd name="connsiteY75" fmla="*/ 5648179 h 6858000"/>
              <a:gd name="connsiteX76" fmla="*/ 6121353 w 6127024"/>
              <a:gd name="connsiteY76" fmla="*/ 5721725 h 6858000"/>
              <a:gd name="connsiteX77" fmla="*/ 6109884 w 6127024"/>
              <a:gd name="connsiteY77" fmla="*/ 5721959 h 6858000"/>
              <a:gd name="connsiteX78" fmla="*/ 6127024 w 6127024"/>
              <a:gd name="connsiteY78" fmla="*/ 5786902 h 6858000"/>
              <a:gd name="connsiteX79" fmla="*/ 6115796 w 6127024"/>
              <a:gd name="connsiteY79" fmla="*/ 5862844 h 6858000"/>
              <a:gd name="connsiteX80" fmla="*/ 6102493 w 6127024"/>
              <a:gd name="connsiteY80" fmla="*/ 5928602 h 6858000"/>
              <a:gd name="connsiteX81" fmla="*/ 6056863 w 6127024"/>
              <a:gd name="connsiteY81" fmla="*/ 6000643 h 6858000"/>
              <a:gd name="connsiteX82" fmla="*/ 6045436 w 6127024"/>
              <a:gd name="connsiteY82" fmla="*/ 6124480 h 6858000"/>
              <a:gd name="connsiteX83" fmla="*/ 6030489 w 6127024"/>
              <a:gd name="connsiteY83" fmla="*/ 6317666 h 6858000"/>
              <a:gd name="connsiteX84" fmla="*/ 6007492 w 6127024"/>
              <a:gd name="connsiteY84" fmla="*/ 6440818 h 6858000"/>
              <a:gd name="connsiteX85" fmla="*/ 6009467 w 6127024"/>
              <a:gd name="connsiteY85" fmla="*/ 6487076 h 6858000"/>
              <a:gd name="connsiteX86" fmla="*/ 5995064 w 6127024"/>
              <a:gd name="connsiteY86" fmla="*/ 6540791 h 6858000"/>
              <a:gd name="connsiteX87" fmla="*/ 6004510 w 6127024"/>
              <a:gd name="connsiteY87" fmla="*/ 6599256 h 6858000"/>
              <a:gd name="connsiteX88" fmla="*/ 5986207 w 6127024"/>
              <a:gd name="connsiteY88" fmla="*/ 6695855 h 6858000"/>
              <a:gd name="connsiteX89" fmla="*/ 5979428 w 6127024"/>
              <a:gd name="connsiteY89" fmla="*/ 6754678 h 6858000"/>
              <a:gd name="connsiteX90" fmla="*/ 5983398 w 6127024"/>
              <a:gd name="connsiteY90" fmla="*/ 6778641 h 6858000"/>
              <a:gd name="connsiteX91" fmla="*/ 5984543 w 6127024"/>
              <a:gd name="connsiteY91" fmla="*/ 6811016 h 6858000"/>
              <a:gd name="connsiteX92" fmla="*/ 5979671 w 6127024"/>
              <a:gd name="connsiteY92" fmla="*/ 6858000 h 6858000"/>
              <a:gd name="connsiteX93" fmla="*/ 0 w 6127024"/>
              <a:gd name="connsiteY93" fmla="*/ 6858000 h 6858000"/>
              <a:gd name="connsiteX94" fmla="*/ 0 w 6127024"/>
              <a:gd name="connsiteY94"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72173 w 6127024"/>
              <a:gd name="connsiteY53" fmla="*/ 4088497 h 6858000"/>
              <a:gd name="connsiteX54" fmla="*/ 5894095 w 6127024"/>
              <a:gd name="connsiteY54" fmla="*/ 4128857 h 6858000"/>
              <a:gd name="connsiteX55" fmla="*/ 5903513 w 6127024"/>
              <a:gd name="connsiteY55" fmla="*/ 4187661 h 6858000"/>
              <a:gd name="connsiteX56" fmla="*/ 5946705 w 6127024"/>
              <a:gd name="connsiteY56" fmla="*/ 4428051 h 6858000"/>
              <a:gd name="connsiteX57" fmla="*/ 5949261 w 6127024"/>
              <a:gd name="connsiteY57" fmla="*/ 4449185 h 6858000"/>
              <a:gd name="connsiteX58" fmla="*/ 5968960 w 6127024"/>
              <a:gd name="connsiteY58" fmla="*/ 4482655 h 6858000"/>
              <a:gd name="connsiteX59" fmla="*/ 5998138 w 6127024"/>
              <a:gd name="connsiteY59" fmla="*/ 4697518 h 6858000"/>
              <a:gd name="connsiteX60" fmla="*/ 6007819 w 6127024"/>
              <a:gd name="connsiteY60" fmla="*/ 4858148 h 6858000"/>
              <a:gd name="connsiteX61" fmla="*/ 6007749 w 6127024"/>
              <a:gd name="connsiteY61" fmla="*/ 4964715 h 6858000"/>
              <a:gd name="connsiteX62" fmla="*/ 6005269 w 6127024"/>
              <a:gd name="connsiteY62" fmla="*/ 5150567 h 6858000"/>
              <a:gd name="connsiteX63" fmla="*/ 6001127 w 6127024"/>
              <a:gd name="connsiteY63" fmla="*/ 5164609 h 6858000"/>
              <a:gd name="connsiteX64" fmla="*/ 5998514 w 6127024"/>
              <a:gd name="connsiteY64" fmla="*/ 5189673 h 6858000"/>
              <a:gd name="connsiteX65" fmla="*/ 6018409 w 6127024"/>
              <a:gd name="connsiteY65" fmla="*/ 5227157 h 6858000"/>
              <a:gd name="connsiteX66" fmla="*/ 6036748 w 6127024"/>
              <a:gd name="connsiteY66" fmla="*/ 5322752 h 6858000"/>
              <a:gd name="connsiteX67" fmla="*/ 6036943 w 6127024"/>
              <a:gd name="connsiteY67" fmla="*/ 5329480 h 6858000"/>
              <a:gd name="connsiteX68" fmla="*/ 6037677 w 6127024"/>
              <a:gd name="connsiteY68" fmla="*/ 5354807 h 6858000"/>
              <a:gd name="connsiteX69" fmla="*/ 6039728 w 6127024"/>
              <a:gd name="connsiteY69" fmla="*/ 5359416 h 6858000"/>
              <a:gd name="connsiteX70" fmla="*/ 6053435 w 6127024"/>
              <a:gd name="connsiteY70" fmla="*/ 5387547 h 6858000"/>
              <a:gd name="connsiteX71" fmla="*/ 6065933 w 6127024"/>
              <a:gd name="connsiteY71" fmla="*/ 5443002 h 6858000"/>
              <a:gd name="connsiteX72" fmla="*/ 6068640 w 6127024"/>
              <a:gd name="connsiteY72" fmla="*/ 5474503 h 6858000"/>
              <a:gd name="connsiteX73" fmla="*/ 6080922 w 6127024"/>
              <a:gd name="connsiteY73" fmla="*/ 5561070 h 6858000"/>
              <a:gd name="connsiteX74" fmla="*/ 6096949 w 6127024"/>
              <a:gd name="connsiteY74" fmla="*/ 5648179 h 6858000"/>
              <a:gd name="connsiteX75" fmla="*/ 6121353 w 6127024"/>
              <a:gd name="connsiteY75" fmla="*/ 5721725 h 6858000"/>
              <a:gd name="connsiteX76" fmla="*/ 6109884 w 6127024"/>
              <a:gd name="connsiteY76" fmla="*/ 5721959 h 6858000"/>
              <a:gd name="connsiteX77" fmla="*/ 6127024 w 6127024"/>
              <a:gd name="connsiteY77" fmla="*/ 5786902 h 6858000"/>
              <a:gd name="connsiteX78" fmla="*/ 6115796 w 6127024"/>
              <a:gd name="connsiteY78" fmla="*/ 5862844 h 6858000"/>
              <a:gd name="connsiteX79" fmla="*/ 6102493 w 6127024"/>
              <a:gd name="connsiteY79" fmla="*/ 5928602 h 6858000"/>
              <a:gd name="connsiteX80" fmla="*/ 6056863 w 6127024"/>
              <a:gd name="connsiteY80" fmla="*/ 6000643 h 6858000"/>
              <a:gd name="connsiteX81" fmla="*/ 6045436 w 6127024"/>
              <a:gd name="connsiteY81" fmla="*/ 6124480 h 6858000"/>
              <a:gd name="connsiteX82" fmla="*/ 6030489 w 6127024"/>
              <a:gd name="connsiteY82" fmla="*/ 6317666 h 6858000"/>
              <a:gd name="connsiteX83" fmla="*/ 6007492 w 6127024"/>
              <a:gd name="connsiteY83" fmla="*/ 6440818 h 6858000"/>
              <a:gd name="connsiteX84" fmla="*/ 6009467 w 6127024"/>
              <a:gd name="connsiteY84" fmla="*/ 6487076 h 6858000"/>
              <a:gd name="connsiteX85" fmla="*/ 5995064 w 6127024"/>
              <a:gd name="connsiteY85" fmla="*/ 6540791 h 6858000"/>
              <a:gd name="connsiteX86" fmla="*/ 6004510 w 6127024"/>
              <a:gd name="connsiteY86" fmla="*/ 6599256 h 6858000"/>
              <a:gd name="connsiteX87" fmla="*/ 5986207 w 6127024"/>
              <a:gd name="connsiteY87" fmla="*/ 6695855 h 6858000"/>
              <a:gd name="connsiteX88" fmla="*/ 5979428 w 6127024"/>
              <a:gd name="connsiteY88" fmla="*/ 6754678 h 6858000"/>
              <a:gd name="connsiteX89" fmla="*/ 5983398 w 6127024"/>
              <a:gd name="connsiteY89" fmla="*/ 6778641 h 6858000"/>
              <a:gd name="connsiteX90" fmla="*/ 5984543 w 6127024"/>
              <a:gd name="connsiteY90" fmla="*/ 6811016 h 6858000"/>
              <a:gd name="connsiteX91" fmla="*/ 5979671 w 6127024"/>
              <a:gd name="connsiteY91" fmla="*/ 6858000 h 6858000"/>
              <a:gd name="connsiteX92" fmla="*/ 0 w 6127024"/>
              <a:gd name="connsiteY92" fmla="*/ 6858000 h 6858000"/>
              <a:gd name="connsiteX93" fmla="*/ 0 w 6127024"/>
              <a:gd name="connsiteY93"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72173 w 6127024"/>
              <a:gd name="connsiteY53" fmla="*/ 4088497 h 6858000"/>
              <a:gd name="connsiteX54" fmla="*/ 5894095 w 6127024"/>
              <a:gd name="connsiteY54" fmla="*/ 4128857 h 6858000"/>
              <a:gd name="connsiteX55" fmla="*/ 5903513 w 6127024"/>
              <a:gd name="connsiteY55" fmla="*/ 4187661 h 6858000"/>
              <a:gd name="connsiteX56" fmla="*/ 5946705 w 6127024"/>
              <a:gd name="connsiteY56" fmla="*/ 4428051 h 6858000"/>
              <a:gd name="connsiteX57" fmla="*/ 5949261 w 6127024"/>
              <a:gd name="connsiteY57" fmla="*/ 4449185 h 6858000"/>
              <a:gd name="connsiteX58" fmla="*/ 5968960 w 6127024"/>
              <a:gd name="connsiteY58" fmla="*/ 4482655 h 6858000"/>
              <a:gd name="connsiteX59" fmla="*/ 5998138 w 6127024"/>
              <a:gd name="connsiteY59" fmla="*/ 4697518 h 6858000"/>
              <a:gd name="connsiteX60" fmla="*/ 6007819 w 6127024"/>
              <a:gd name="connsiteY60" fmla="*/ 4858148 h 6858000"/>
              <a:gd name="connsiteX61" fmla="*/ 6007749 w 6127024"/>
              <a:gd name="connsiteY61" fmla="*/ 4964715 h 6858000"/>
              <a:gd name="connsiteX62" fmla="*/ 6005269 w 6127024"/>
              <a:gd name="connsiteY62" fmla="*/ 5150567 h 6858000"/>
              <a:gd name="connsiteX63" fmla="*/ 6001127 w 6127024"/>
              <a:gd name="connsiteY63" fmla="*/ 5164609 h 6858000"/>
              <a:gd name="connsiteX64" fmla="*/ 5998514 w 6127024"/>
              <a:gd name="connsiteY64" fmla="*/ 5189673 h 6858000"/>
              <a:gd name="connsiteX65" fmla="*/ 6018409 w 6127024"/>
              <a:gd name="connsiteY65" fmla="*/ 5227157 h 6858000"/>
              <a:gd name="connsiteX66" fmla="*/ 6036748 w 6127024"/>
              <a:gd name="connsiteY66" fmla="*/ 5322752 h 6858000"/>
              <a:gd name="connsiteX67" fmla="*/ 6036943 w 6127024"/>
              <a:gd name="connsiteY67" fmla="*/ 5329480 h 6858000"/>
              <a:gd name="connsiteX68" fmla="*/ 6037677 w 6127024"/>
              <a:gd name="connsiteY68" fmla="*/ 5354807 h 6858000"/>
              <a:gd name="connsiteX69" fmla="*/ 6039728 w 6127024"/>
              <a:gd name="connsiteY69" fmla="*/ 5359416 h 6858000"/>
              <a:gd name="connsiteX70" fmla="*/ 6053435 w 6127024"/>
              <a:gd name="connsiteY70" fmla="*/ 5387547 h 6858000"/>
              <a:gd name="connsiteX71" fmla="*/ 6065933 w 6127024"/>
              <a:gd name="connsiteY71" fmla="*/ 5443002 h 6858000"/>
              <a:gd name="connsiteX72" fmla="*/ 6068640 w 6127024"/>
              <a:gd name="connsiteY72" fmla="*/ 5474503 h 6858000"/>
              <a:gd name="connsiteX73" fmla="*/ 6080922 w 6127024"/>
              <a:gd name="connsiteY73" fmla="*/ 5561070 h 6858000"/>
              <a:gd name="connsiteX74" fmla="*/ 6096949 w 6127024"/>
              <a:gd name="connsiteY74" fmla="*/ 5648179 h 6858000"/>
              <a:gd name="connsiteX75" fmla="*/ 6121353 w 6127024"/>
              <a:gd name="connsiteY75" fmla="*/ 5721725 h 6858000"/>
              <a:gd name="connsiteX76" fmla="*/ 6109884 w 6127024"/>
              <a:gd name="connsiteY76" fmla="*/ 5721959 h 6858000"/>
              <a:gd name="connsiteX77" fmla="*/ 6127024 w 6127024"/>
              <a:gd name="connsiteY77" fmla="*/ 5786902 h 6858000"/>
              <a:gd name="connsiteX78" fmla="*/ 6115796 w 6127024"/>
              <a:gd name="connsiteY78" fmla="*/ 5862844 h 6858000"/>
              <a:gd name="connsiteX79" fmla="*/ 6102493 w 6127024"/>
              <a:gd name="connsiteY79" fmla="*/ 5928602 h 6858000"/>
              <a:gd name="connsiteX80" fmla="*/ 6056863 w 6127024"/>
              <a:gd name="connsiteY80" fmla="*/ 6000643 h 6858000"/>
              <a:gd name="connsiteX81" fmla="*/ 6045436 w 6127024"/>
              <a:gd name="connsiteY81" fmla="*/ 6124480 h 6858000"/>
              <a:gd name="connsiteX82" fmla="*/ 6030489 w 6127024"/>
              <a:gd name="connsiteY82" fmla="*/ 6317666 h 6858000"/>
              <a:gd name="connsiteX83" fmla="*/ 6007492 w 6127024"/>
              <a:gd name="connsiteY83" fmla="*/ 6440818 h 6858000"/>
              <a:gd name="connsiteX84" fmla="*/ 6009467 w 6127024"/>
              <a:gd name="connsiteY84" fmla="*/ 6487076 h 6858000"/>
              <a:gd name="connsiteX85" fmla="*/ 5995064 w 6127024"/>
              <a:gd name="connsiteY85" fmla="*/ 6540791 h 6858000"/>
              <a:gd name="connsiteX86" fmla="*/ 6004510 w 6127024"/>
              <a:gd name="connsiteY86" fmla="*/ 6599256 h 6858000"/>
              <a:gd name="connsiteX87" fmla="*/ 5986207 w 6127024"/>
              <a:gd name="connsiteY87" fmla="*/ 6695855 h 6858000"/>
              <a:gd name="connsiteX88" fmla="*/ 5979428 w 6127024"/>
              <a:gd name="connsiteY88" fmla="*/ 6754678 h 6858000"/>
              <a:gd name="connsiteX89" fmla="*/ 5983398 w 6127024"/>
              <a:gd name="connsiteY89" fmla="*/ 6778641 h 6858000"/>
              <a:gd name="connsiteX90" fmla="*/ 5984543 w 6127024"/>
              <a:gd name="connsiteY90" fmla="*/ 6811016 h 6858000"/>
              <a:gd name="connsiteX91" fmla="*/ 5979671 w 6127024"/>
              <a:gd name="connsiteY91" fmla="*/ 6858000 h 6858000"/>
              <a:gd name="connsiteX92" fmla="*/ 0 w 6127024"/>
              <a:gd name="connsiteY92" fmla="*/ 6858000 h 6858000"/>
              <a:gd name="connsiteX93" fmla="*/ 0 w 6127024"/>
              <a:gd name="connsiteY93"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94095 w 6127024"/>
              <a:gd name="connsiteY53" fmla="*/ 4128857 h 6858000"/>
              <a:gd name="connsiteX54" fmla="*/ 5903513 w 6127024"/>
              <a:gd name="connsiteY54" fmla="*/ 4187661 h 6858000"/>
              <a:gd name="connsiteX55" fmla="*/ 5946705 w 6127024"/>
              <a:gd name="connsiteY55" fmla="*/ 4428051 h 6858000"/>
              <a:gd name="connsiteX56" fmla="*/ 5949261 w 6127024"/>
              <a:gd name="connsiteY56" fmla="*/ 4449185 h 6858000"/>
              <a:gd name="connsiteX57" fmla="*/ 5968960 w 6127024"/>
              <a:gd name="connsiteY57" fmla="*/ 4482655 h 6858000"/>
              <a:gd name="connsiteX58" fmla="*/ 5998138 w 6127024"/>
              <a:gd name="connsiteY58" fmla="*/ 4697518 h 6858000"/>
              <a:gd name="connsiteX59" fmla="*/ 6007819 w 6127024"/>
              <a:gd name="connsiteY59" fmla="*/ 4858148 h 6858000"/>
              <a:gd name="connsiteX60" fmla="*/ 6007749 w 6127024"/>
              <a:gd name="connsiteY60" fmla="*/ 4964715 h 6858000"/>
              <a:gd name="connsiteX61" fmla="*/ 6005269 w 6127024"/>
              <a:gd name="connsiteY61" fmla="*/ 5150567 h 6858000"/>
              <a:gd name="connsiteX62" fmla="*/ 6001127 w 6127024"/>
              <a:gd name="connsiteY62" fmla="*/ 5164609 h 6858000"/>
              <a:gd name="connsiteX63" fmla="*/ 5998514 w 6127024"/>
              <a:gd name="connsiteY63" fmla="*/ 5189673 h 6858000"/>
              <a:gd name="connsiteX64" fmla="*/ 6018409 w 6127024"/>
              <a:gd name="connsiteY64" fmla="*/ 5227157 h 6858000"/>
              <a:gd name="connsiteX65" fmla="*/ 6036748 w 6127024"/>
              <a:gd name="connsiteY65" fmla="*/ 5322752 h 6858000"/>
              <a:gd name="connsiteX66" fmla="*/ 6036943 w 6127024"/>
              <a:gd name="connsiteY66" fmla="*/ 5329480 h 6858000"/>
              <a:gd name="connsiteX67" fmla="*/ 6037677 w 6127024"/>
              <a:gd name="connsiteY67" fmla="*/ 5354807 h 6858000"/>
              <a:gd name="connsiteX68" fmla="*/ 6039728 w 6127024"/>
              <a:gd name="connsiteY68" fmla="*/ 5359416 h 6858000"/>
              <a:gd name="connsiteX69" fmla="*/ 6053435 w 6127024"/>
              <a:gd name="connsiteY69" fmla="*/ 5387547 h 6858000"/>
              <a:gd name="connsiteX70" fmla="*/ 6065933 w 6127024"/>
              <a:gd name="connsiteY70" fmla="*/ 5443002 h 6858000"/>
              <a:gd name="connsiteX71" fmla="*/ 6068640 w 6127024"/>
              <a:gd name="connsiteY71" fmla="*/ 5474503 h 6858000"/>
              <a:gd name="connsiteX72" fmla="*/ 6080922 w 6127024"/>
              <a:gd name="connsiteY72" fmla="*/ 5561070 h 6858000"/>
              <a:gd name="connsiteX73" fmla="*/ 6096949 w 6127024"/>
              <a:gd name="connsiteY73" fmla="*/ 5648179 h 6858000"/>
              <a:gd name="connsiteX74" fmla="*/ 6121353 w 6127024"/>
              <a:gd name="connsiteY74" fmla="*/ 5721725 h 6858000"/>
              <a:gd name="connsiteX75" fmla="*/ 6109884 w 6127024"/>
              <a:gd name="connsiteY75" fmla="*/ 5721959 h 6858000"/>
              <a:gd name="connsiteX76" fmla="*/ 6127024 w 6127024"/>
              <a:gd name="connsiteY76" fmla="*/ 5786902 h 6858000"/>
              <a:gd name="connsiteX77" fmla="*/ 6115796 w 6127024"/>
              <a:gd name="connsiteY77" fmla="*/ 5862844 h 6858000"/>
              <a:gd name="connsiteX78" fmla="*/ 6102493 w 6127024"/>
              <a:gd name="connsiteY78" fmla="*/ 5928602 h 6858000"/>
              <a:gd name="connsiteX79" fmla="*/ 6056863 w 6127024"/>
              <a:gd name="connsiteY79" fmla="*/ 6000643 h 6858000"/>
              <a:gd name="connsiteX80" fmla="*/ 6045436 w 6127024"/>
              <a:gd name="connsiteY80" fmla="*/ 6124480 h 6858000"/>
              <a:gd name="connsiteX81" fmla="*/ 6030489 w 6127024"/>
              <a:gd name="connsiteY81" fmla="*/ 6317666 h 6858000"/>
              <a:gd name="connsiteX82" fmla="*/ 6007492 w 6127024"/>
              <a:gd name="connsiteY82" fmla="*/ 6440818 h 6858000"/>
              <a:gd name="connsiteX83" fmla="*/ 6009467 w 6127024"/>
              <a:gd name="connsiteY83" fmla="*/ 6487076 h 6858000"/>
              <a:gd name="connsiteX84" fmla="*/ 5995064 w 6127024"/>
              <a:gd name="connsiteY84" fmla="*/ 6540791 h 6858000"/>
              <a:gd name="connsiteX85" fmla="*/ 6004510 w 6127024"/>
              <a:gd name="connsiteY85" fmla="*/ 6599256 h 6858000"/>
              <a:gd name="connsiteX86" fmla="*/ 5986207 w 6127024"/>
              <a:gd name="connsiteY86" fmla="*/ 6695855 h 6858000"/>
              <a:gd name="connsiteX87" fmla="*/ 5979428 w 6127024"/>
              <a:gd name="connsiteY87" fmla="*/ 6754678 h 6858000"/>
              <a:gd name="connsiteX88" fmla="*/ 5983398 w 6127024"/>
              <a:gd name="connsiteY88" fmla="*/ 6778641 h 6858000"/>
              <a:gd name="connsiteX89" fmla="*/ 5984543 w 6127024"/>
              <a:gd name="connsiteY89" fmla="*/ 6811016 h 6858000"/>
              <a:gd name="connsiteX90" fmla="*/ 5979671 w 6127024"/>
              <a:gd name="connsiteY90" fmla="*/ 6858000 h 6858000"/>
              <a:gd name="connsiteX91" fmla="*/ 0 w 6127024"/>
              <a:gd name="connsiteY91" fmla="*/ 6858000 h 6858000"/>
              <a:gd name="connsiteX92" fmla="*/ 0 w 6127024"/>
              <a:gd name="connsiteY92"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94095 w 6127024"/>
              <a:gd name="connsiteY53" fmla="*/ 4128857 h 6858000"/>
              <a:gd name="connsiteX54" fmla="*/ 5903513 w 6127024"/>
              <a:gd name="connsiteY54" fmla="*/ 4187661 h 6858000"/>
              <a:gd name="connsiteX55" fmla="*/ 5946705 w 6127024"/>
              <a:gd name="connsiteY55" fmla="*/ 4428051 h 6858000"/>
              <a:gd name="connsiteX56" fmla="*/ 5949261 w 6127024"/>
              <a:gd name="connsiteY56" fmla="*/ 4449185 h 6858000"/>
              <a:gd name="connsiteX57" fmla="*/ 5968960 w 6127024"/>
              <a:gd name="connsiteY57" fmla="*/ 4482655 h 6858000"/>
              <a:gd name="connsiteX58" fmla="*/ 5998138 w 6127024"/>
              <a:gd name="connsiteY58" fmla="*/ 4697518 h 6858000"/>
              <a:gd name="connsiteX59" fmla="*/ 6007819 w 6127024"/>
              <a:gd name="connsiteY59" fmla="*/ 4858148 h 6858000"/>
              <a:gd name="connsiteX60" fmla="*/ 6007749 w 6127024"/>
              <a:gd name="connsiteY60" fmla="*/ 4964715 h 6858000"/>
              <a:gd name="connsiteX61" fmla="*/ 6005269 w 6127024"/>
              <a:gd name="connsiteY61" fmla="*/ 5150567 h 6858000"/>
              <a:gd name="connsiteX62" fmla="*/ 6001127 w 6127024"/>
              <a:gd name="connsiteY62" fmla="*/ 5164609 h 6858000"/>
              <a:gd name="connsiteX63" fmla="*/ 5998514 w 6127024"/>
              <a:gd name="connsiteY63" fmla="*/ 5189673 h 6858000"/>
              <a:gd name="connsiteX64" fmla="*/ 6018409 w 6127024"/>
              <a:gd name="connsiteY64" fmla="*/ 5227157 h 6858000"/>
              <a:gd name="connsiteX65" fmla="*/ 6036748 w 6127024"/>
              <a:gd name="connsiteY65" fmla="*/ 5322752 h 6858000"/>
              <a:gd name="connsiteX66" fmla="*/ 6036943 w 6127024"/>
              <a:gd name="connsiteY66" fmla="*/ 5329480 h 6858000"/>
              <a:gd name="connsiteX67" fmla="*/ 6037677 w 6127024"/>
              <a:gd name="connsiteY67" fmla="*/ 5354807 h 6858000"/>
              <a:gd name="connsiteX68" fmla="*/ 6039728 w 6127024"/>
              <a:gd name="connsiteY68" fmla="*/ 5359416 h 6858000"/>
              <a:gd name="connsiteX69" fmla="*/ 6053435 w 6127024"/>
              <a:gd name="connsiteY69" fmla="*/ 5387547 h 6858000"/>
              <a:gd name="connsiteX70" fmla="*/ 6065933 w 6127024"/>
              <a:gd name="connsiteY70" fmla="*/ 5443002 h 6858000"/>
              <a:gd name="connsiteX71" fmla="*/ 6068640 w 6127024"/>
              <a:gd name="connsiteY71" fmla="*/ 5474503 h 6858000"/>
              <a:gd name="connsiteX72" fmla="*/ 6080922 w 6127024"/>
              <a:gd name="connsiteY72" fmla="*/ 5561070 h 6858000"/>
              <a:gd name="connsiteX73" fmla="*/ 6096949 w 6127024"/>
              <a:gd name="connsiteY73" fmla="*/ 5648179 h 6858000"/>
              <a:gd name="connsiteX74" fmla="*/ 6121353 w 6127024"/>
              <a:gd name="connsiteY74" fmla="*/ 5721725 h 6858000"/>
              <a:gd name="connsiteX75" fmla="*/ 6109884 w 6127024"/>
              <a:gd name="connsiteY75" fmla="*/ 5721959 h 6858000"/>
              <a:gd name="connsiteX76" fmla="*/ 6127024 w 6127024"/>
              <a:gd name="connsiteY76" fmla="*/ 5786902 h 6858000"/>
              <a:gd name="connsiteX77" fmla="*/ 6115796 w 6127024"/>
              <a:gd name="connsiteY77" fmla="*/ 5862844 h 6858000"/>
              <a:gd name="connsiteX78" fmla="*/ 6102493 w 6127024"/>
              <a:gd name="connsiteY78" fmla="*/ 5928602 h 6858000"/>
              <a:gd name="connsiteX79" fmla="*/ 6056863 w 6127024"/>
              <a:gd name="connsiteY79" fmla="*/ 6000643 h 6858000"/>
              <a:gd name="connsiteX80" fmla="*/ 6045436 w 6127024"/>
              <a:gd name="connsiteY80" fmla="*/ 6124480 h 6858000"/>
              <a:gd name="connsiteX81" fmla="*/ 6030489 w 6127024"/>
              <a:gd name="connsiteY81" fmla="*/ 6317666 h 6858000"/>
              <a:gd name="connsiteX82" fmla="*/ 6007492 w 6127024"/>
              <a:gd name="connsiteY82" fmla="*/ 6440818 h 6858000"/>
              <a:gd name="connsiteX83" fmla="*/ 6009467 w 6127024"/>
              <a:gd name="connsiteY83" fmla="*/ 6487076 h 6858000"/>
              <a:gd name="connsiteX84" fmla="*/ 5995064 w 6127024"/>
              <a:gd name="connsiteY84" fmla="*/ 6540791 h 6858000"/>
              <a:gd name="connsiteX85" fmla="*/ 6004510 w 6127024"/>
              <a:gd name="connsiteY85" fmla="*/ 6599256 h 6858000"/>
              <a:gd name="connsiteX86" fmla="*/ 5986207 w 6127024"/>
              <a:gd name="connsiteY86" fmla="*/ 6695855 h 6858000"/>
              <a:gd name="connsiteX87" fmla="*/ 5979428 w 6127024"/>
              <a:gd name="connsiteY87" fmla="*/ 6754678 h 6858000"/>
              <a:gd name="connsiteX88" fmla="*/ 5983398 w 6127024"/>
              <a:gd name="connsiteY88" fmla="*/ 6778641 h 6858000"/>
              <a:gd name="connsiteX89" fmla="*/ 5984543 w 6127024"/>
              <a:gd name="connsiteY89" fmla="*/ 6811016 h 6858000"/>
              <a:gd name="connsiteX90" fmla="*/ 5979671 w 6127024"/>
              <a:gd name="connsiteY90" fmla="*/ 6858000 h 6858000"/>
              <a:gd name="connsiteX91" fmla="*/ 0 w 6127024"/>
              <a:gd name="connsiteY91" fmla="*/ 6858000 h 6858000"/>
              <a:gd name="connsiteX92" fmla="*/ 0 w 6127024"/>
              <a:gd name="connsiteY92"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94095 w 6127024"/>
              <a:gd name="connsiteY53" fmla="*/ 4128857 h 6858000"/>
              <a:gd name="connsiteX54" fmla="*/ 5903513 w 6127024"/>
              <a:gd name="connsiteY54" fmla="*/ 4187661 h 6858000"/>
              <a:gd name="connsiteX55" fmla="*/ 5946705 w 6127024"/>
              <a:gd name="connsiteY55" fmla="*/ 4428051 h 6858000"/>
              <a:gd name="connsiteX56" fmla="*/ 5949261 w 6127024"/>
              <a:gd name="connsiteY56" fmla="*/ 4449185 h 6858000"/>
              <a:gd name="connsiteX57" fmla="*/ 5968960 w 6127024"/>
              <a:gd name="connsiteY57" fmla="*/ 4482655 h 6858000"/>
              <a:gd name="connsiteX58" fmla="*/ 5998138 w 6127024"/>
              <a:gd name="connsiteY58" fmla="*/ 4697518 h 6858000"/>
              <a:gd name="connsiteX59" fmla="*/ 6007819 w 6127024"/>
              <a:gd name="connsiteY59" fmla="*/ 4858148 h 6858000"/>
              <a:gd name="connsiteX60" fmla="*/ 6007749 w 6127024"/>
              <a:gd name="connsiteY60" fmla="*/ 4964715 h 6858000"/>
              <a:gd name="connsiteX61" fmla="*/ 6005269 w 6127024"/>
              <a:gd name="connsiteY61" fmla="*/ 5150567 h 6858000"/>
              <a:gd name="connsiteX62" fmla="*/ 6001127 w 6127024"/>
              <a:gd name="connsiteY62" fmla="*/ 5164609 h 6858000"/>
              <a:gd name="connsiteX63" fmla="*/ 5998514 w 6127024"/>
              <a:gd name="connsiteY63" fmla="*/ 5189673 h 6858000"/>
              <a:gd name="connsiteX64" fmla="*/ 6018409 w 6127024"/>
              <a:gd name="connsiteY64" fmla="*/ 5227157 h 6858000"/>
              <a:gd name="connsiteX65" fmla="*/ 6036748 w 6127024"/>
              <a:gd name="connsiteY65" fmla="*/ 5322752 h 6858000"/>
              <a:gd name="connsiteX66" fmla="*/ 6036943 w 6127024"/>
              <a:gd name="connsiteY66" fmla="*/ 5329480 h 6858000"/>
              <a:gd name="connsiteX67" fmla="*/ 6037677 w 6127024"/>
              <a:gd name="connsiteY67" fmla="*/ 5354807 h 6858000"/>
              <a:gd name="connsiteX68" fmla="*/ 6053435 w 6127024"/>
              <a:gd name="connsiteY68" fmla="*/ 5387547 h 6858000"/>
              <a:gd name="connsiteX69" fmla="*/ 6065933 w 6127024"/>
              <a:gd name="connsiteY69" fmla="*/ 5443002 h 6858000"/>
              <a:gd name="connsiteX70" fmla="*/ 6068640 w 6127024"/>
              <a:gd name="connsiteY70" fmla="*/ 5474503 h 6858000"/>
              <a:gd name="connsiteX71" fmla="*/ 6080922 w 6127024"/>
              <a:gd name="connsiteY71" fmla="*/ 5561070 h 6858000"/>
              <a:gd name="connsiteX72" fmla="*/ 6096949 w 6127024"/>
              <a:gd name="connsiteY72" fmla="*/ 5648179 h 6858000"/>
              <a:gd name="connsiteX73" fmla="*/ 6121353 w 6127024"/>
              <a:gd name="connsiteY73" fmla="*/ 5721725 h 6858000"/>
              <a:gd name="connsiteX74" fmla="*/ 6109884 w 6127024"/>
              <a:gd name="connsiteY74" fmla="*/ 5721959 h 6858000"/>
              <a:gd name="connsiteX75" fmla="*/ 6127024 w 6127024"/>
              <a:gd name="connsiteY75" fmla="*/ 5786902 h 6858000"/>
              <a:gd name="connsiteX76" fmla="*/ 6115796 w 6127024"/>
              <a:gd name="connsiteY76" fmla="*/ 5862844 h 6858000"/>
              <a:gd name="connsiteX77" fmla="*/ 6102493 w 6127024"/>
              <a:gd name="connsiteY77" fmla="*/ 5928602 h 6858000"/>
              <a:gd name="connsiteX78" fmla="*/ 6056863 w 6127024"/>
              <a:gd name="connsiteY78" fmla="*/ 6000643 h 6858000"/>
              <a:gd name="connsiteX79" fmla="*/ 6045436 w 6127024"/>
              <a:gd name="connsiteY79" fmla="*/ 6124480 h 6858000"/>
              <a:gd name="connsiteX80" fmla="*/ 6030489 w 6127024"/>
              <a:gd name="connsiteY80" fmla="*/ 6317666 h 6858000"/>
              <a:gd name="connsiteX81" fmla="*/ 6007492 w 6127024"/>
              <a:gd name="connsiteY81" fmla="*/ 6440818 h 6858000"/>
              <a:gd name="connsiteX82" fmla="*/ 6009467 w 6127024"/>
              <a:gd name="connsiteY82" fmla="*/ 6487076 h 6858000"/>
              <a:gd name="connsiteX83" fmla="*/ 5995064 w 6127024"/>
              <a:gd name="connsiteY83" fmla="*/ 6540791 h 6858000"/>
              <a:gd name="connsiteX84" fmla="*/ 6004510 w 6127024"/>
              <a:gd name="connsiteY84" fmla="*/ 6599256 h 6858000"/>
              <a:gd name="connsiteX85" fmla="*/ 5986207 w 6127024"/>
              <a:gd name="connsiteY85" fmla="*/ 6695855 h 6858000"/>
              <a:gd name="connsiteX86" fmla="*/ 5979428 w 6127024"/>
              <a:gd name="connsiteY86" fmla="*/ 6754678 h 6858000"/>
              <a:gd name="connsiteX87" fmla="*/ 5983398 w 6127024"/>
              <a:gd name="connsiteY87" fmla="*/ 6778641 h 6858000"/>
              <a:gd name="connsiteX88" fmla="*/ 5984543 w 6127024"/>
              <a:gd name="connsiteY88" fmla="*/ 6811016 h 6858000"/>
              <a:gd name="connsiteX89" fmla="*/ 5979671 w 6127024"/>
              <a:gd name="connsiteY89" fmla="*/ 6858000 h 6858000"/>
              <a:gd name="connsiteX90" fmla="*/ 0 w 6127024"/>
              <a:gd name="connsiteY90" fmla="*/ 6858000 h 6858000"/>
              <a:gd name="connsiteX91" fmla="*/ 0 w 6127024"/>
              <a:gd name="connsiteY91"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94095 w 6127024"/>
              <a:gd name="connsiteY53" fmla="*/ 4128857 h 6858000"/>
              <a:gd name="connsiteX54" fmla="*/ 5903513 w 6127024"/>
              <a:gd name="connsiteY54" fmla="*/ 4187661 h 6858000"/>
              <a:gd name="connsiteX55" fmla="*/ 5946705 w 6127024"/>
              <a:gd name="connsiteY55" fmla="*/ 4428051 h 6858000"/>
              <a:gd name="connsiteX56" fmla="*/ 5949261 w 6127024"/>
              <a:gd name="connsiteY56" fmla="*/ 4449185 h 6858000"/>
              <a:gd name="connsiteX57" fmla="*/ 5968960 w 6127024"/>
              <a:gd name="connsiteY57" fmla="*/ 4482655 h 6858000"/>
              <a:gd name="connsiteX58" fmla="*/ 5998138 w 6127024"/>
              <a:gd name="connsiteY58" fmla="*/ 4697518 h 6858000"/>
              <a:gd name="connsiteX59" fmla="*/ 6007819 w 6127024"/>
              <a:gd name="connsiteY59" fmla="*/ 4858148 h 6858000"/>
              <a:gd name="connsiteX60" fmla="*/ 6007749 w 6127024"/>
              <a:gd name="connsiteY60" fmla="*/ 4964715 h 6858000"/>
              <a:gd name="connsiteX61" fmla="*/ 6005269 w 6127024"/>
              <a:gd name="connsiteY61" fmla="*/ 5150567 h 6858000"/>
              <a:gd name="connsiteX62" fmla="*/ 6001127 w 6127024"/>
              <a:gd name="connsiteY62" fmla="*/ 5164609 h 6858000"/>
              <a:gd name="connsiteX63" fmla="*/ 5998514 w 6127024"/>
              <a:gd name="connsiteY63" fmla="*/ 5189673 h 6858000"/>
              <a:gd name="connsiteX64" fmla="*/ 6018409 w 6127024"/>
              <a:gd name="connsiteY64" fmla="*/ 5227157 h 6858000"/>
              <a:gd name="connsiteX65" fmla="*/ 6036748 w 6127024"/>
              <a:gd name="connsiteY65" fmla="*/ 5322752 h 6858000"/>
              <a:gd name="connsiteX66" fmla="*/ 6037677 w 6127024"/>
              <a:gd name="connsiteY66" fmla="*/ 5354807 h 6858000"/>
              <a:gd name="connsiteX67" fmla="*/ 6053435 w 6127024"/>
              <a:gd name="connsiteY67" fmla="*/ 5387547 h 6858000"/>
              <a:gd name="connsiteX68" fmla="*/ 6065933 w 6127024"/>
              <a:gd name="connsiteY68" fmla="*/ 5443002 h 6858000"/>
              <a:gd name="connsiteX69" fmla="*/ 6068640 w 6127024"/>
              <a:gd name="connsiteY69" fmla="*/ 5474503 h 6858000"/>
              <a:gd name="connsiteX70" fmla="*/ 6080922 w 6127024"/>
              <a:gd name="connsiteY70" fmla="*/ 5561070 h 6858000"/>
              <a:gd name="connsiteX71" fmla="*/ 6096949 w 6127024"/>
              <a:gd name="connsiteY71" fmla="*/ 5648179 h 6858000"/>
              <a:gd name="connsiteX72" fmla="*/ 6121353 w 6127024"/>
              <a:gd name="connsiteY72" fmla="*/ 5721725 h 6858000"/>
              <a:gd name="connsiteX73" fmla="*/ 6109884 w 6127024"/>
              <a:gd name="connsiteY73" fmla="*/ 5721959 h 6858000"/>
              <a:gd name="connsiteX74" fmla="*/ 6127024 w 6127024"/>
              <a:gd name="connsiteY74" fmla="*/ 5786902 h 6858000"/>
              <a:gd name="connsiteX75" fmla="*/ 6115796 w 6127024"/>
              <a:gd name="connsiteY75" fmla="*/ 5862844 h 6858000"/>
              <a:gd name="connsiteX76" fmla="*/ 6102493 w 6127024"/>
              <a:gd name="connsiteY76" fmla="*/ 5928602 h 6858000"/>
              <a:gd name="connsiteX77" fmla="*/ 6056863 w 6127024"/>
              <a:gd name="connsiteY77" fmla="*/ 6000643 h 6858000"/>
              <a:gd name="connsiteX78" fmla="*/ 6045436 w 6127024"/>
              <a:gd name="connsiteY78" fmla="*/ 6124480 h 6858000"/>
              <a:gd name="connsiteX79" fmla="*/ 6030489 w 6127024"/>
              <a:gd name="connsiteY79" fmla="*/ 6317666 h 6858000"/>
              <a:gd name="connsiteX80" fmla="*/ 6007492 w 6127024"/>
              <a:gd name="connsiteY80" fmla="*/ 6440818 h 6858000"/>
              <a:gd name="connsiteX81" fmla="*/ 6009467 w 6127024"/>
              <a:gd name="connsiteY81" fmla="*/ 6487076 h 6858000"/>
              <a:gd name="connsiteX82" fmla="*/ 5995064 w 6127024"/>
              <a:gd name="connsiteY82" fmla="*/ 6540791 h 6858000"/>
              <a:gd name="connsiteX83" fmla="*/ 6004510 w 6127024"/>
              <a:gd name="connsiteY83" fmla="*/ 6599256 h 6858000"/>
              <a:gd name="connsiteX84" fmla="*/ 5986207 w 6127024"/>
              <a:gd name="connsiteY84" fmla="*/ 6695855 h 6858000"/>
              <a:gd name="connsiteX85" fmla="*/ 5979428 w 6127024"/>
              <a:gd name="connsiteY85" fmla="*/ 6754678 h 6858000"/>
              <a:gd name="connsiteX86" fmla="*/ 5983398 w 6127024"/>
              <a:gd name="connsiteY86" fmla="*/ 6778641 h 6858000"/>
              <a:gd name="connsiteX87" fmla="*/ 5984543 w 6127024"/>
              <a:gd name="connsiteY87" fmla="*/ 6811016 h 6858000"/>
              <a:gd name="connsiteX88" fmla="*/ 5979671 w 6127024"/>
              <a:gd name="connsiteY88" fmla="*/ 6858000 h 6858000"/>
              <a:gd name="connsiteX89" fmla="*/ 0 w 6127024"/>
              <a:gd name="connsiteY89" fmla="*/ 6858000 h 6858000"/>
              <a:gd name="connsiteX90" fmla="*/ 0 w 6127024"/>
              <a:gd name="connsiteY90"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94095 w 6127024"/>
              <a:gd name="connsiteY53" fmla="*/ 4128857 h 6858000"/>
              <a:gd name="connsiteX54" fmla="*/ 5903513 w 6127024"/>
              <a:gd name="connsiteY54" fmla="*/ 4187661 h 6858000"/>
              <a:gd name="connsiteX55" fmla="*/ 5946705 w 6127024"/>
              <a:gd name="connsiteY55" fmla="*/ 4428051 h 6858000"/>
              <a:gd name="connsiteX56" fmla="*/ 5949261 w 6127024"/>
              <a:gd name="connsiteY56" fmla="*/ 4449185 h 6858000"/>
              <a:gd name="connsiteX57" fmla="*/ 5968960 w 6127024"/>
              <a:gd name="connsiteY57" fmla="*/ 4482655 h 6858000"/>
              <a:gd name="connsiteX58" fmla="*/ 5998138 w 6127024"/>
              <a:gd name="connsiteY58" fmla="*/ 4697518 h 6858000"/>
              <a:gd name="connsiteX59" fmla="*/ 6007819 w 6127024"/>
              <a:gd name="connsiteY59" fmla="*/ 4858148 h 6858000"/>
              <a:gd name="connsiteX60" fmla="*/ 6007749 w 6127024"/>
              <a:gd name="connsiteY60" fmla="*/ 4964715 h 6858000"/>
              <a:gd name="connsiteX61" fmla="*/ 6005269 w 6127024"/>
              <a:gd name="connsiteY61" fmla="*/ 5150567 h 6858000"/>
              <a:gd name="connsiteX62" fmla="*/ 6001127 w 6127024"/>
              <a:gd name="connsiteY62" fmla="*/ 5164609 h 6858000"/>
              <a:gd name="connsiteX63" fmla="*/ 5998514 w 6127024"/>
              <a:gd name="connsiteY63" fmla="*/ 5189673 h 6858000"/>
              <a:gd name="connsiteX64" fmla="*/ 6018409 w 6127024"/>
              <a:gd name="connsiteY64" fmla="*/ 5227157 h 6858000"/>
              <a:gd name="connsiteX65" fmla="*/ 6036748 w 6127024"/>
              <a:gd name="connsiteY65" fmla="*/ 5322752 h 6858000"/>
              <a:gd name="connsiteX66" fmla="*/ 6037677 w 6127024"/>
              <a:gd name="connsiteY66" fmla="*/ 5354807 h 6858000"/>
              <a:gd name="connsiteX67" fmla="*/ 6053435 w 6127024"/>
              <a:gd name="connsiteY67" fmla="*/ 5387547 h 6858000"/>
              <a:gd name="connsiteX68" fmla="*/ 6065933 w 6127024"/>
              <a:gd name="connsiteY68" fmla="*/ 5443002 h 6858000"/>
              <a:gd name="connsiteX69" fmla="*/ 6068640 w 6127024"/>
              <a:gd name="connsiteY69" fmla="*/ 5474503 h 6858000"/>
              <a:gd name="connsiteX70" fmla="*/ 6080922 w 6127024"/>
              <a:gd name="connsiteY70" fmla="*/ 5561070 h 6858000"/>
              <a:gd name="connsiteX71" fmla="*/ 6096949 w 6127024"/>
              <a:gd name="connsiteY71" fmla="*/ 5648179 h 6858000"/>
              <a:gd name="connsiteX72" fmla="*/ 6109884 w 6127024"/>
              <a:gd name="connsiteY72" fmla="*/ 5721959 h 6858000"/>
              <a:gd name="connsiteX73" fmla="*/ 6127024 w 6127024"/>
              <a:gd name="connsiteY73" fmla="*/ 5786902 h 6858000"/>
              <a:gd name="connsiteX74" fmla="*/ 6115796 w 6127024"/>
              <a:gd name="connsiteY74" fmla="*/ 5862844 h 6858000"/>
              <a:gd name="connsiteX75" fmla="*/ 6102493 w 6127024"/>
              <a:gd name="connsiteY75" fmla="*/ 5928602 h 6858000"/>
              <a:gd name="connsiteX76" fmla="*/ 6056863 w 6127024"/>
              <a:gd name="connsiteY76" fmla="*/ 6000643 h 6858000"/>
              <a:gd name="connsiteX77" fmla="*/ 6045436 w 6127024"/>
              <a:gd name="connsiteY77" fmla="*/ 6124480 h 6858000"/>
              <a:gd name="connsiteX78" fmla="*/ 6030489 w 6127024"/>
              <a:gd name="connsiteY78" fmla="*/ 6317666 h 6858000"/>
              <a:gd name="connsiteX79" fmla="*/ 6007492 w 6127024"/>
              <a:gd name="connsiteY79" fmla="*/ 6440818 h 6858000"/>
              <a:gd name="connsiteX80" fmla="*/ 6009467 w 6127024"/>
              <a:gd name="connsiteY80" fmla="*/ 6487076 h 6858000"/>
              <a:gd name="connsiteX81" fmla="*/ 5995064 w 6127024"/>
              <a:gd name="connsiteY81" fmla="*/ 6540791 h 6858000"/>
              <a:gd name="connsiteX82" fmla="*/ 6004510 w 6127024"/>
              <a:gd name="connsiteY82" fmla="*/ 6599256 h 6858000"/>
              <a:gd name="connsiteX83" fmla="*/ 5986207 w 6127024"/>
              <a:gd name="connsiteY83" fmla="*/ 6695855 h 6858000"/>
              <a:gd name="connsiteX84" fmla="*/ 5979428 w 6127024"/>
              <a:gd name="connsiteY84" fmla="*/ 6754678 h 6858000"/>
              <a:gd name="connsiteX85" fmla="*/ 5983398 w 6127024"/>
              <a:gd name="connsiteY85" fmla="*/ 6778641 h 6858000"/>
              <a:gd name="connsiteX86" fmla="*/ 5984543 w 6127024"/>
              <a:gd name="connsiteY86" fmla="*/ 6811016 h 6858000"/>
              <a:gd name="connsiteX87" fmla="*/ 5979671 w 6127024"/>
              <a:gd name="connsiteY87" fmla="*/ 6858000 h 6858000"/>
              <a:gd name="connsiteX88" fmla="*/ 0 w 6127024"/>
              <a:gd name="connsiteY88" fmla="*/ 6858000 h 6858000"/>
              <a:gd name="connsiteX89" fmla="*/ 0 w 6127024"/>
              <a:gd name="connsiteY89" fmla="*/ 0 h 6858000"/>
              <a:gd name="connsiteX0" fmla="*/ 0 w 6127024"/>
              <a:gd name="connsiteY0" fmla="*/ 0 h 6858000"/>
              <a:gd name="connsiteX1" fmla="*/ 4965888 w 6127024"/>
              <a:gd name="connsiteY1" fmla="*/ 0 h 6858000"/>
              <a:gd name="connsiteX2" fmla="*/ 4967767 w 6127024"/>
              <a:gd name="connsiteY2" fmla="*/ 7930 h 6858000"/>
              <a:gd name="connsiteX3" fmla="*/ 4979444 w 6127024"/>
              <a:gd name="connsiteY3" fmla="*/ 43921 h 6858000"/>
              <a:gd name="connsiteX4" fmla="*/ 5021173 w 6127024"/>
              <a:gd name="connsiteY4" fmla="*/ 123738 h 6858000"/>
              <a:gd name="connsiteX5" fmla="*/ 5075458 w 6127024"/>
              <a:gd name="connsiteY5" fmla="*/ 264355 h 6858000"/>
              <a:gd name="connsiteX6" fmla="*/ 5081175 w 6127024"/>
              <a:gd name="connsiteY6" fmla="*/ 277448 h 6858000"/>
              <a:gd name="connsiteX7" fmla="*/ 5097011 w 6127024"/>
              <a:gd name="connsiteY7" fmla="*/ 355616 h 6858000"/>
              <a:gd name="connsiteX8" fmla="*/ 5153000 w 6127024"/>
              <a:gd name="connsiteY8" fmla="*/ 507134 h 6858000"/>
              <a:gd name="connsiteX9" fmla="*/ 5171282 w 6127024"/>
              <a:gd name="connsiteY9" fmla="*/ 602071 h 6858000"/>
              <a:gd name="connsiteX10" fmla="*/ 5176196 w 6127024"/>
              <a:gd name="connsiteY10" fmla="*/ 636822 h 6858000"/>
              <a:gd name="connsiteX11" fmla="*/ 5189051 w 6127024"/>
              <a:gd name="connsiteY11" fmla="*/ 782518 h 6858000"/>
              <a:gd name="connsiteX12" fmla="*/ 5218707 w 6127024"/>
              <a:gd name="connsiteY12" fmla="*/ 886387 h 6858000"/>
              <a:gd name="connsiteX13" fmla="*/ 5221281 w 6127024"/>
              <a:gd name="connsiteY13" fmla="*/ 920873 h 6858000"/>
              <a:gd name="connsiteX14" fmla="*/ 5201018 w 6127024"/>
              <a:gd name="connsiteY14" fmla="*/ 1095027 h 6858000"/>
              <a:gd name="connsiteX15" fmla="*/ 5189234 w 6127024"/>
              <a:gd name="connsiteY15" fmla="*/ 1217308 h 6858000"/>
              <a:gd name="connsiteX16" fmla="*/ 5202769 w 6127024"/>
              <a:gd name="connsiteY16" fmla="*/ 1269450 h 6858000"/>
              <a:gd name="connsiteX17" fmla="*/ 5225968 w 6127024"/>
              <a:gd name="connsiteY17" fmla="*/ 1357994 h 6858000"/>
              <a:gd name="connsiteX18" fmla="*/ 5231437 w 6127024"/>
              <a:gd name="connsiteY18" fmla="*/ 1373779 h 6858000"/>
              <a:gd name="connsiteX19" fmla="*/ 5237226 w 6127024"/>
              <a:gd name="connsiteY19" fmla="*/ 1441327 h 6858000"/>
              <a:gd name="connsiteX20" fmla="*/ 5255653 w 6127024"/>
              <a:gd name="connsiteY20" fmla="*/ 1524712 h 6858000"/>
              <a:gd name="connsiteX21" fmla="*/ 5263491 w 6127024"/>
              <a:gd name="connsiteY21" fmla="*/ 1642938 h 6858000"/>
              <a:gd name="connsiteX22" fmla="*/ 5256552 w 6127024"/>
              <a:gd name="connsiteY22" fmla="*/ 1672509 h 6858000"/>
              <a:gd name="connsiteX23" fmla="*/ 5266931 w 6127024"/>
              <a:gd name="connsiteY23" fmla="*/ 1866147 h 6858000"/>
              <a:gd name="connsiteX24" fmla="*/ 5255696 w 6127024"/>
              <a:gd name="connsiteY24" fmla="*/ 1953770 h 6858000"/>
              <a:gd name="connsiteX25" fmla="*/ 5252592 w 6127024"/>
              <a:gd name="connsiteY25" fmla="*/ 2092210 h 6858000"/>
              <a:gd name="connsiteX26" fmla="*/ 5250104 w 6127024"/>
              <a:gd name="connsiteY26" fmla="*/ 2249166 h 6858000"/>
              <a:gd name="connsiteX27" fmla="*/ 5251214 w 6127024"/>
              <a:gd name="connsiteY27" fmla="*/ 2250944 h 6858000"/>
              <a:gd name="connsiteX28" fmla="*/ 5250644 w 6127024"/>
              <a:gd name="connsiteY28" fmla="*/ 2266619 h 6858000"/>
              <a:gd name="connsiteX29" fmla="*/ 5293877 w 6127024"/>
              <a:gd name="connsiteY29" fmla="*/ 2368649 h 6858000"/>
              <a:gd name="connsiteX30" fmla="*/ 5311338 w 6127024"/>
              <a:gd name="connsiteY30" fmla="*/ 2404034 h 6858000"/>
              <a:gd name="connsiteX31" fmla="*/ 5338366 w 6127024"/>
              <a:gd name="connsiteY31" fmla="*/ 2465052 h 6858000"/>
              <a:gd name="connsiteX32" fmla="*/ 5371263 w 6127024"/>
              <a:gd name="connsiteY32" fmla="*/ 2586413 h 6858000"/>
              <a:gd name="connsiteX33" fmla="*/ 5407503 w 6127024"/>
              <a:gd name="connsiteY33" fmla="*/ 2786290 h 6858000"/>
              <a:gd name="connsiteX34" fmla="*/ 5407356 w 6127024"/>
              <a:gd name="connsiteY34" fmla="*/ 2787545 h 6858000"/>
              <a:gd name="connsiteX35" fmla="*/ 5457023 w 6127024"/>
              <a:gd name="connsiteY35" fmla="*/ 2858292 h 6858000"/>
              <a:gd name="connsiteX36" fmla="*/ 5479298 w 6127024"/>
              <a:gd name="connsiteY36" fmla="*/ 2947791 h 6858000"/>
              <a:gd name="connsiteX37" fmla="*/ 5481770 w 6127024"/>
              <a:gd name="connsiteY37" fmla="*/ 2951352 h 6858000"/>
              <a:gd name="connsiteX38" fmla="*/ 5482415 w 6127024"/>
              <a:gd name="connsiteY38" fmla="*/ 3004079 h 6858000"/>
              <a:gd name="connsiteX39" fmla="*/ 5503944 w 6127024"/>
              <a:gd name="connsiteY39" fmla="*/ 3123335 h 6858000"/>
              <a:gd name="connsiteX40" fmla="*/ 5516007 w 6127024"/>
              <a:gd name="connsiteY40" fmla="*/ 3258473 h 6858000"/>
              <a:gd name="connsiteX41" fmla="*/ 5589758 w 6127024"/>
              <a:gd name="connsiteY41" fmla="*/ 3453699 h 6858000"/>
              <a:gd name="connsiteX42" fmla="*/ 5596144 w 6127024"/>
              <a:gd name="connsiteY42" fmla="*/ 3534624 h 6858000"/>
              <a:gd name="connsiteX43" fmla="*/ 5597750 w 6127024"/>
              <a:gd name="connsiteY43" fmla="*/ 3534129 h 6858000"/>
              <a:gd name="connsiteX44" fmla="*/ 5618377 w 6127024"/>
              <a:gd name="connsiteY44" fmla="*/ 3588431 h 6858000"/>
              <a:gd name="connsiteX45" fmla="*/ 5655472 w 6127024"/>
              <a:gd name="connsiteY45" fmla="*/ 3678877 h 6858000"/>
              <a:gd name="connsiteX46" fmla="*/ 5683015 w 6127024"/>
              <a:gd name="connsiteY46" fmla="*/ 3762025 h 6858000"/>
              <a:gd name="connsiteX47" fmla="*/ 5696643 w 6127024"/>
              <a:gd name="connsiteY47" fmla="*/ 3773888 h 6858000"/>
              <a:gd name="connsiteX48" fmla="*/ 5768491 w 6127024"/>
              <a:gd name="connsiteY48" fmla="*/ 3914399 h 6858000"/>
              <a:gd name="connsiteX49" fmla="*/ 5793123 w 6127024"/>
              <a:gd name="connsiteY49" fmla="*/ 3969952 h 6858000"/>
              <a:gd name="connsiteX50" fmla="*/ 5808321 w 6127024"/>
              <a:gd name="connsiteY50" fmla="*/ 3988153 h 6858000"/>
              <a:gd name="connsiteX51" fmla="*/ 5825621 w 6127024"/>
              <a:gd name="connsiteY51" fmla="*/ 4015525 h 6858000"/>
              <a:gd name="connsiteX52" fmla="*/ 5860672 w 6127024"/>
              <a:gd name="connsiteY52" fmla="*/ 4061579 h 6858000"/>
              <a:gd name="connsiteX53" fmla="*/ 5894095 w 6127024"/>
              <a:gd name="connsiteY53" fmla="*/ 4128857 h 6858000"/>
              <a:gd name="connsiteX54" fmla="*/ 5903513 w 6127024"/>
              <a:gd name="connsiteY54" fmla="*/ 4187661 h 6858000"/>
              <a:gd name="connsiteX55" fmla="*/ 5946705 w 6127024"/>
              <a:gd name="connsiteY55" fmla="*/ 4428051 h 6858000"/>
              <a:gd name="connsiteX56" fmla="*/ 5949261 w 6127024"/>
              <a:gd name="connsiteY56" fmla="*/ 4449185 h 6858000"/>
              <a:gd name="connsiteX57" fmla="*/ 5968960 w 6127024"/>
              <a:gd name="connsiteY57" fmla="*/ 4482655 h 6858000"/>
              <a:gd name="connsiteX58" fmla="*/ 5998138 w 6127024"/>
              <a:gd name="connsiteY58" fmla="*/ 4697518 h 6858000"/>
              <a:gd name="connsiteX59" fmla="*/ 6007819 w 6127024"/>
              <a:gd name="connsiteY59" fmla="*/ 4858148 h 6858000"/>
              <a:gd name="connsiteX60" fmla="*/ 6007749 w 6127024"/>
              <a:gd name="connsiteY60" fmla="*/ 4964715 h 6858000"/>
              <a:gd name="connsiteX61" fmla="*/ 6005269 w 6127024"/>
              <a:gd name="connsiteY61" fmla="*/ 5150567 h 6858000"/>
              <a:gd name="connsiteX62" fmla="*/ 6001127 w 6127024"/>
              <a:gd name="connsiteY62" fmla="*/ 5164609 h 6858000"/>
              <a:gd name="connsiteX63" fmla="*/ 5998514 w 6127024"/>
              <a:gd name="connsiteY63" fmla="*/ 5189673 h 6858000"/>
              <a:gd name="connsiteX64" fmla="*/ 6018409 w 6127024"/>
              <a:gd name="connsiteY64" fmla="*/ 5227157 h 6858000"/>
              <a:gd name="connsiteX65" fmla="*/ 6036748 w 6127024"/>
              <a:gd name="connsiteY65" fmla="*/ 5322752 h 6858000"/>
              <a:gd name="connsiteX66" fmla="*/ 6037677 w 6127024"/>
              <a:gd name="connsiteY66" fmla="*/ 5354807 h 6858000"/>
              <a:gd name="connsiteX67" fmla="*/ 6053435 w 6127024"/>
              <a:gd name="connsiteY67" fmla="*/ 5387547 h 6858000"/>
              <a:gd name="connsiteX68" fmla="*/ 6068640 w 6127024"/>
              <a:gd name="connsiteY68" fmla="*/ 5474503 h 6858000"/>
              <a:gd name="connsiteX69" fmla="*/ 6080922 w 6127024"/>
              <a:gd name="connsiteY69" fmla="*/ 5561070 h 6858000"/>
              <a:gd name="connsiteX70" fmla="*/ 6096949 w 6127024"/>
              <a:gd name="connsiteY70" fmla="*/ 5648179 h 6858000"/>
              <a:gd name="connsiteX71" fmla="*/ 6109884 w 6127024"/>
              <a:gd name="connsiteY71" fmla="*/ 5721959 h 6858000"/>
              <a:gd name="connsiteX72" fmla="*/ 6127024 w 6127024"/>
              <a:gd name="connsiteY72" fmla="*/ 5786902 h 6858000"/>
              <a:gd name="connsiteX73" fmla="*/ 6115796 w 6127024"/>
              <a:gd name="connsiteY73" fmla="*/ 5862844 h 6858000"/>
              <a:gd name="connsiteX74" fmla="*/ 6102493 w 6127024"/>
              <a:gd name="connsiteY74" fmla="*/ 5928602 h 6858000"/>
              <a:gd name="connsiteX75" fmla="*/ 6056863 w 6127024"/>
              <a:gd name="connsiteY75" fmla="*/ 6000643 h 6858000"/>
              <a:gd name="connsiteX76" fmla="*/ 6045436 w 6127024"/>
              <a:gd name="connsiteY76" fmla="*/ 6124480 h 6858000"/>
              <a:gd name="connsiteX77" fmla="*/ 6030489 w 6127024"/>
              <a:gd name="connsiteY77" fmla="*/ 6317666 h 6858000"/>
              <a:gd name="connsiteX78" fmla="*/ 6007492 w 6127024"/>
              <a:gd name="connsiteY78" fmla="*/ 6440818 h 6858000"/>
              <a:gd name="connsiteX79" fmla="*/ 6009467 w 6127024"/>
              <a:gd name="connsiteY79" fmla="*/ 6487076 h 6858000"/>
              <a:gd name="connsiteX80" fmla="*/ 5995064 w 6127024"/>
              <a:gd name="connsiteY80" fmla="*/ 6540791 h 6858000"/>
              <a:gd name="connsiteX81" fmla="*/ 6004510 w 6127024"/>
              <a:gd name="connsiteY81" fmla="*/ 6599256 h 6858000"/>
              <a:gd name="connsiteX82" fmla="*/ 5986207 w 6127024"/>
              <a:gd name="connsiteY82" fmla="*/ 6695855 h 6858000"/>
              <a:gd name="connsiteX83" fmla="*/ 5979428 w 6127024"/>
              <a:gd name="connsiteY83" fmla="*/ 6754678 h 6858000"/>
              <a:gd name="connsiteX84" fmla="*/ 5983398 w 6127024"/>
              <a:gd name="connsiteY84" fmla="*/ 6778641 h 6858000"/>
              <a:gd name="connsiteX85" fmla="*/ 5984543 w 6127024"/>
              <a:gd name="connsiteY85" fmla="*/ 6811016 h 6858000"/>
              <a:gd name="connsiteX86" fmla="*/ 5979671 w 6127024"/>
              <a:gd name="connsiteY86" fmla="*/ 6858000 h 6858000"/>
              <a:gd name="connsiteX87" fmla="*/ 0 w 6127024"/>
              <a:gd name="connsiteY87" fmla="*/ 6858000 h 6858000"/>
              <a:gd name="connsiteX88" fmla="*/ 0 w 6127024"/>
              <a:gd name="connsiteY88"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79298 w 6115796"/>
              <a:gd name="connsiteY36" fmla="*/ 2947791 h 6858000"/>
              <a:gd name="connsiteX37" fmla="*/ 5481770 w 6115796"/>
              <a:gd name="connsiteY37" fmla="*/ 2951352 h 6858000"/>
              <a:gd name="connsiteX38" fmla="*/ 5482415 w 6115796"/>
              <a:gd name="connsiteY38" fmla="*/ 3004079 h 6858000"/>
              <a:gd name="connsiteX39" fmla="*/ 5503944 w 6115796"/>
              <a:gd name="connsiteY39" fmla="*/ 3123335 h 6858000"/>
              <a:gd name="connsiteX40" fmla="*/ 5516007 w 6115796"/>
              <a:gd name="connsiteY40" fmla="*/ 3258473 h 6858000"/>
              <a:gd name="connsiteX41" fmla="*/ 5589758 w 6115796"/>
              <a:gd name="connsiteY41" fmla="*/ 3453699 h 6858000"/>
              <a:gd name="connsiteX42" fmla="*/ 5596144 w 6115796"/>
              <a:gd name="connsiteY42" fmla="*/ 3534624 h 6858000"/>
              <a:gd name="connsiteX43" fmla="*/ 5597750 w 6115796"/>
              <a:gd name="connsiteY43" fmla="*/ 3534129 h 6858000"/>
              <a:gd name="connsiteX44" fmla="*/ 5618377 w 6115796"/>
              <a:gd name="connsiteY44" fmla="*/ 3588431 h 6858000"/>
              <a:gd name="connsiteX45" fmla="*/ 5655472 w 6115796"/>
              <a:gd name="connsiteY45" fmla="*/ 3678877 h 6858000"/>
              <a:gd name="connsiteX46" fmla="*/ 5683015 w 6115796"/>
              <a:gd name="connsiteY46" fmla="*/ 3762025 h 6858000"/>
              <a:gd name="connsiteX47" fmla="*/ 5696643 w 6115796"/>
              <a:gd name="connsiteY47" fmla="*/ 3773888 h 6858000"/>
              <a:gd name="connsiteX48" fmla="*/ 5768491 w 6115796"/>
              <a:gd name="connsiteY48" fmla="*/ 3914399 h 6858000"/>
              <a:gd name="connsiteX49" fmla="*/ 5793123 w 6115796"/>
              <a:gd name="connsiteY49" fmla="*/ 3969952 h 6858000"/>
              <a:gd name="connsiteX50" fmla="*/ 5808321 w 6115796"/>
              <a:gd name="connsiteY50" fmla="*/ 3988153 h 6858000"/>
              <a:gd name="connsiteX51" fmla="*/ 5825621 w 6115796"/>
              <a:gd name="connsiteY51" fmla="*/ 4015525 h 6858000"/>
              <a:gd name="connsiteX52" fmla="*/ 5860672 w 6115796"/>
              <a:gd name="connsiteY52" fmla="*/ 4061579 h 6858000"/>
              <a:gd name="connsiteX53" fmla="*/ 5894095 w 6115796"/>
              <a:gd name="connsiteY53" fmla="*/ 4128857 h 6858000"/>
              <a:gd name="connsiteX54" fmla="*/ 5903513 w 6115796"/>
              <a:gd name="connsiteY54" fmla="*/ 4187661 h 6858000"/>
              <a:gd name="connsiteX55" fmla="*/ 5946705 w 6115796"/>
              <a:gd name="connsiteY55" fmla="*/ 4428051 h 6858000"/>
              <a:gd name="connsiteX56" fmla="*/ 5949261 w 6115796"/>
              <a:gd name="connsiteY56" fmla="*/ 4449185 h 6858000"/>
              <a:gd name="connsiteX57" fmla="*/ 5968960 w 6115796"/>
              <a:gd name="connsiteY57" fmla="*/ 4482655 h 6858000"/>
              <a:gd name="connsiteX58" fmla="*/ 5998138 w 6115796"/>
              <a:gd name="connsiteY58" fmla="*/ 4697518 h 6858000"/>
              <a:gd name="connsiteX59" fmla="*/ 6007819 w 6115796"/>
              <a:gd name="connsiteY59" fmla="*/ 4858148 h 6858000"/>
              <a:gd name="connsiteX60" fmla="*/ 6007749 w 6115796"/>
              <a:gd name="connsiteY60" fmla="*/ 4964715 h 6858000"/>
              <a:gd name="connsiteX61" fmla="*/ 6005269 w 6115796"/>
              <a:gd name="connsiteY61" fmla="*/ 5150567 h 6858000"/>
              <a:gd name="connsiteX62" fmla="*/ 6001127 w 6115796"/>
              <a:gd name="connsiteY62" fmla="*/ 5164609 h 6858000"/>
              <a:gd name="connsiteX63" fmla="*/ 5998514 w 6115796"/>
              <a:gd name="connsiteY63" fmla="*/ 5189673 h 6858000"/>
              <a:gd name="connsiteX64" fmla="*/ 6018409 w 6115796"/>
              <a:gd name="connsiteY64" fmla="*/ 5227157 h 6858000"/>
              <a:gd name="connsiteX65" fmla="*/ 6036748 w 6115796"/>
              <a:gd name="connsiteY65" fmla="*/ 5322752 h 6858000"/>
              <a:gd name="connsiteX66" fmla="*/ 6037677 w 6115796"/>
              <a:gd name="connsiteY66" fmla="*/ 5354807 h 6858000"/>
              <a:gd name="connsiteX67" fmla="*/ 6053435 w 6115796"/>
              <a:gd name="connsiteY67" fmla="*/ 5387547 h 6858000"/>
              <a:gd name="connsiteX68" fmla="*/ 6068640 w 6115796"/>
              <a:gd name="connsiteY68" fmla="*/ 5474503 h 6858000"/>
              <a:gd name="connsiteX69" fmla="*/ 6080922 w 6115796"/>
              <a:gd name="connsiteY69" fmla="*/ 5561070 h 6858000"/>
              <a:gd name="connsiteX70" fmla="*/ 6096949 w 6115796"/>
              <a:gd name="connsiteY70" fmla="*/ 5648179 h 6858000"/>
              <a:gd name="connsiteX71" fmla="*/ 6109884 w 6115796"/>
              <a:gd name="connsiteY71" fmla="*/ 5721959 h 6858000"/>
              <a:gd name="connsiteX72" fmla="*/ 6115796 w 6115796"/>
              <a:gd name="connsiteY72" fmla="*/ 5862844 h 6858000"/>
              <a:gd name="connsiteX73" fmla="*/ 6102493 w 6115796"/>
              <a:gd name="connsiteY73" fmla="*/ 5928602 h 6858000"/>
              <a:gd name="connsiteX74" fmla="*/ 6056863 w 6115796"/>
              <a:gd name="connsiteY74" fmla="*/ 6000643 h 6858000"/>
              <a:gd name="connsiteX75" fmla="*/ 6045436 w 6115796"/>
              <a:gd name="connsiteY75" fmla="*/ 6124480 h 6858000"/>
              <a:gd name="connsiteX76" fmla="*/ 6030489 w 6115796"/>
              <a:gd name="connsiteY76" fmla="*/ 6317666 h 6858000"/>
              <a:gd name="connsiteX77" fmla="*/ 6007492 w 6115796"/>
              <a:gd name="connsiteY77" fmla="*/ 6440818 h 6858000"/>
              <a:gd name="connsiteX78" fmla="*/ 6009467 w 6115796"/>
              <a:gd name="connsiteY78" fmla="*/ 6487076 h 6858000"/>
              <a:gd name="connsiteX79" fmla="*/ 5995064 w 6115796"/>
              <a:gd name="connsiteY79" fmla="*/ 6540791 h 6858000"/>
              <a:gd name="connsiteX80" fmla="*/ 6004510 w 6115796"/>
              <a:gd name="connsiteY80" fmla="*/ 6599256 h 6858000"/>
              <a:gd name="connsiteX81" fmla="*/ 5986207 w 6115796"/>
              <a:gd name="connsiteY81" fmla="*/ 6695855 h 6858000"/>
              <a:gd name="connsiteX82" fmla="*/ 5979428 w 6115796"/>
              <a:gd name="connsiteY82" fmla="*/ 6754678 h 6858000"/>
              <a:gd name="connsiteX83" fmla="*/ 5983398 w 6115796"/>
              <a:gd name="connsiteY83" fmla="*/ 6778641 h 6858000"/>
              <a:gd name="connsiteX84" fmla="*/ 5984543 w 6115796"/>
              <a:gd name="connsiteY84" fmla="*/ 6811016 h 6858000"/>
              <a:gd name="connsiteX85" fmla="*/ 5979671 w 6115796"/>
              <a:gd name="connsiteY85" fmla="*/ 6858000 h 6858000"/>
              <a:gd name="connsiteX86" fmla="*/ 0 w 6115796"/>
              <a:gd name="connsiteY86" fmla="*/ 6858000 h 6858000"/>
              <a:gd name="connsiteX87" fmla="*/ 0 w 6115796"/>
              <a:gd name="connsiteY87"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79298 w 6115796"/>
              <a:gd name="connsiteY36" fmla="*/ 2947791 h 6858000"/>
              <a:gd name="connsiteX37" fmla="*/ 5481770 w 6115796"/>
              <a:gd name="connsiteY37" fmla="*/ 2951352 h 6858000"/>
              <a:gd name="connsiteX38" fmla="*/ 5482415 w 6115796"/>
              <a:gd name="connsiteY38" fmla="*/ 3004079 h 6858000"/>
              <a:gd name="connsiteX39" fmla="*/ 5503944 w 6115796"/>
              <a:gd name="connsiteY39" fmla="*/ 3123335 h 6858000"/>
              <a:gd name="connsiteX40" fmla="*/ 5516007 w 6115796"/>
              <a:gd name="connsiteY40" fmla="*/ 3258473 h 6858000"/>
              <a:gd name="connsiteX41" fmla="*/ 5589758 w 6115796"/>
              <a:gd name="connsiteY41" fmla="*/ 3453699 h 6858000"/>
              <a:gd name="connsiteX42" fmla="*/ 5596144 w 6115796"/>
              <a:gd name="connsiteY42" fmla="*/ 3534624 h 6858000"/>
              <a:gd name="connsiteX43" fmla="*/ 5597750 w 6115796"/>
              <a:gd name="connsiteY43" fmla="*/ 3534129 h 6858000"/>
              <a:gd name="connsiteX44" fmla="*/ 5618377 w 6115796"/>
              <a:gd name="connsiteY44" fmla="*/ 3588431 h 6858000"/>
              <a:gd name="connsiteX45" fmla="*/ 5655472 w 6115796"/>
              <a:gd name="connsiteY45" fmla="*/ 3678877 h 6858000"/>
              <a:gd name="connsiteX46" fmla="*/ 5683015 w 6115796"/>
              <a:gd name="connsiteY46" fmla="*/ 3762025 h 6858000"/>
              <a:gd name="connsiteX47" fmla="*/ 5696643 w 6115796"/>
              <a:gd name="connsiteY47" fmla="*/ 3773888 h 6858000"/>
              <a:gd name="connsiteX48" fmla="*/ 5768491 w 6115796"/>
              <a:gd name="connsiteY48" fmla="*/ 3914399 h 6858000"/>
              <a:gd name="connsiteX49" fmla="*/ 5793123 w 6115796"/>
              <a:gd name="connsiteY49" fmla="*/ 3969952 h 6858000"/>
              <a:gd name="connsiteX50" fmla="*/ 5808321 w 6115796"/>
              <a:gd name="connsiteY50" fmla="*/ 3988153 h 6858000"/>
              <a:gd name="connsiteX51" fmla="*/ 5825621 w 6115796"/>
              <a:gd name="connsiteY51" fmla="*/ 4015525 h 6858000"/>
              <a:gd name="connsiteX52" fmla="*/ 5860672 w 6115796"/>
              <a:gd name="connsiteY52" fmla="*/ 4061579 h 6858000"/>
              <a:gd name="connsiteX53" fmla="*/ 5894095 w 6115796"/>
              <a:gd name="connsiteY53" fmla="*/ 4128857 h 6858000"/>
              <a:gd name="connsiteX54" fmla="*/ 5903513 w 6115796"/>
              <a:gd name="connsiteY54" fmla="*/ 4187661 h 6858000"/>
              <a:gd name="connsiteX55" fmla="*/ 5946705 w 6115796"/>
              <a:gd name="connsiteY55" fmla="*/ 4428051 h 6858000"/>
              <a:gd name="connsiteX56" fmla="*/ 5949261 w 6115796"/>
              <a:gd name="connsiteY56" fmla="*/ 4449185 h 6858000"/>
              <a:gd name="connsiteX57" fmla="*/ 5968960 w 6115796"/>
              <a:gd name="connsiteY57" fmla="*/ 4482655 h 6858000"/>
              <a:gd name="connsiteX58" fmla="*/ 5998138 w 6115796"/>
              <a:gd name="connsiteY58" fmla="*/ 4697518 h 6858000"/>
              <a:gd name="connsiteX59" fmla="*/ 6007819 w 6115796"/>
              <a:gd name="connsiteY59" fmla="*/ 4858148 h 6858000"/>
              <a:gd name="connsiteX60" fmla="*/ 6007749 w 6115796"/>
              <a:gd name="connsiteY60" fmla="*/ 4964715 h 6858000"/>
              <a:gd name="connsiteX61" fmla="*/ 6005269 w 6115796"/>
              <a:gd name="connsiteY61" fmla="*/ 5150567 h 6858000"/>
              <a:gd name="connsiteX62" fmla="*/ 6001127 w 6115796"/>
              <a:gd name="connsiteY62" fmla="*/ 5164609 h 6858000"/>
              <a:gd name="connsiteX63" fmla="*/ 5998514 w 6115796"/>
              <a:gd name="connsiteY63" fmla="*/ 5189673 h 6858000"/>
              <a:gd name="connsiteX64" fmla="*/ 6018409 w 6115796"/>
              <a:gd name="connsiteY64" fmla="*/ 5227157 h 6858000"/>
              <a:gd name="connsiteX65" fmla="*/ 6036748 w 6115796"/>
              <a:gd name="connsiteY65" fmla="*/ 5322752 h 6858000"/>
              <a:gd name="connsiteX66" fmla="*/ 6037677 w 6115796"/>
              <a:gd name="connsiteY66" fmla="*/ 5354807 h 6858000"/>
              <a:gd name="connsiteX67" fmla="*/ 6053435 w 6115796"/>
              <a:gd name="connsiteY67" fmla="*/ 5387547 h 6858000"/>
              <a:gd name="connsiteX68" fmla="*/ 6068640 w 6115796"/>
              <a:gd name="connsiteY68" fmla="*/ 5474503 h 6858000"/>
              <a:gd name="connsiteX69" fmla="*/ 6080922 w 6115796"/>
              <a:gd name="connsiteY69" fmla="*/ 5561070 h 6858000"/>
              <a:gd name="connsiteX70" fmla="*/ 6096949 w 6115796"/>
              <a:gd name="connsiteY70" fmla="*/ 5648179 h 6858000"/>
              <a:gd name="connsiteX71" fmla="*/ 6115796 w 6115796"/>
              <a:gd name="connsiteY71" fmla="*/ 5862844 h 6858000"/>
              <a:gd name="connsiteX72" fmla="*/ 6102493 w 6115796"/>
              <a:gd name="connsiteY72" fmla="*/ 5928602 h 6858000"/>
              <a:gd name="connsiteX73" fmla="*/ 6056863 w 6115796"/>
              <a:gd name="connsiteY73" fmla="*/ 6000643 h 6858000"/>
              <a:gd name="connsiteX74" fmla="*/ 6045436 w 6115796"/>
              <a:gd name="connsiteY74" fmla="*/ 6124480 h 6858000"/>
              <a:gd name="connsiteX75" fmla="*/ 6030489 w 6115796"/>
              <a:gd name="connsiteY75" fmla="*/ 6317666 h 6858000"/>
              <a:gd name="connsiteX76" fmla="*/ 6007492 w 6115796"/>
              <a:gd name="connsiteY76" fmla="*/ 6440818 h 6858000"/>
              <a:gd name="connsiteX77" fmla="*/ 6009467 w 6115796"/>
              <a:gd name="connsiteY77" fmla="*/ 6487076 h 6858000"/>
              <a:gd name="connsiteX78" fmla="*/ 5995064 w 6115796"/>
              <a:gd name="connsiteY78" fmla="*/ 6540791 h 6858000"/>
              <a:gd name="connsiteX79" fmla="*/ 6004510 w 6115796"/>
              <a:gd name="connsiteY79" fmla="*/ 6599256 h 6858000"/>
              <a:gd name="connsiteX80" fmla="*/ 5986207 w 6115796"/>
              <a:gd name="connsiteY80" fmla="*/ 6695855 h 6858000"/>
              <a:gd name="connsiteX81" fmla="*/ 5979428 w 6115796"/>
              <a:gd name="connsiteY81" fmla="*/ 6754678 h 6858000"/>
              <a:gd name="connsiteX82" fmla="*/ 5983398 w 6115796"/>
              <a:gd name="connsiteY82" fmla="*/ 6778641 h 6858000"/>
              <a:gd name="connsiteX83" fmla="*/ 5984543 w 6115796"/>
              <a:gd name="connsiteY83" fmla="*/ 6811016 h 6858000"/>
              <a:gd name="connsiteX84" fmla="*/ 5979671 w 6115796"/>
              <a:gd name="connsiteY84" fmla="*/ 6858000 h 6858000"/>
              <a:gd name="connsiteX85" fmla="*/ 0 w 6115796"/>
              <a:gd name="connsiteY85" fmla="*/ 6858000 h 6858000"/>
              <a:gd name="connsiteX86" fmla="*/ 0 w 6115796"/>
              <a:gd name="connsiteY86" fmla="*/ 0 h 6858000"/>
              <a:gd name="connsiteX0" fmla="*/ 0 w 6116025"/>
              <a:gd name="connsiteY0" fmla="*/ 0 h 6858000"/>
              <a:gd name="connsiteX1" fmla="*/ 4965888 w 6116025"/>
              <a:gd name="connsiteY1" fmla="*/ 0 h 6858000"/>
              <a:gd name="connsiteX2" fmla="*/ 4967767 w 6116025"/>
              <a:gd name="connsiteY2" fmla="*/ 7930 h 6858000"/>
              <a:gd name="connsiteX3" fmla="*/ 4979444 w 6116025"/>
              <a:gd name="connsiteY3" fmla="*/ 43921 h 6858000"/>
              <a:gd name="connsiteX4" fmla="*/ 5021173 w 6116025"/>
              <a:gd name="connsiteY4" fmla="*/ 123738 h 6858000"/>
              <a:gd name="connsiteX5" fmla="*/ 5075458 w 6116025"/>
              <a:gd name="connsiteY5" fmla="*/ 264355 h 6858000"/>
              <a:gd name="connsiteX6" fmla="*/ 5081175 w 6116025"/>
              <a:gd name="connsiteY6" fmla="*/ 277448 h 6858000"/>
              <a:gd name="connsiteX7" fmla="*/ 5097011 w 6116025"/>
              <a:gd name="connsiteY7" fmla="*/ 355616 h 6858000"/>
              <a:gd name="connsiteX8" fmla="*/ 5153000 w 6116025"/>
              <a:gd name="connsiteY8" fmla="*/ 507134 h 6858000"/>
              <a:gd name="connsiteX9" fmla="*/ 5171282 w 6116025"/>
              <a:gd name="connsiteY9" fmla="*/ 602071 h 6858000"/>
              <a:gd name="connsiteX10" fmla="*/ 5176196 w 6116025"/>
              <a:gd name="connsiteY10" fmla="*/ 636822 h 6858000"/>
              <a:gd name="connsiteX11" fmla="*/ 5189051 w 6116025"/>
              <a:gd name="connsiteY11" fmla="*/ 782518 h 6858000"/>
              <a:gd name="connsiteX12" fmla="*/ 5218707 w 6116025"/>
              <a:gd name="connsiteY12" fmla="*/ 886387 h 6858000"/>
              <a:gd name="connsiteX13" fmla="*/ 5221281 w 6116025"/>
              <a:gd name="connsiteY13" fmla="*/ 920873 h 6858000"/>
              <a:gd name="connsiteX14" fmla="*/ 5201018 w 6116025"/>
              <a:gd name="connsiteY14" fmla="*/ 1095027 h 6858000"/>
              <a:gd name="connsiteX15" fmla="*/ 5189234 w 6116025"/>
              <a:gd name="connsiteY15" fmla="*/ 1217308 h 6858000"/>
              <a:gd name="connsiteX16" fmla="*/ 5202769 w 6116025"/>
              <a:gd name="connsiteY16" fmla="*/ 1269450 h 6858000"/>
              <a:gd name="connsiteX17" fmla="*/ 5225968 w 6116025"/>
              <a:gd name="connsiteY17" fmla="*/ 1357994 h 6858000"/>
              <a:gd name="connsiteX18" fmla="*/ 5231437 w 6116025"/>
              <a:gd name="connsiteY18" fmla="*/ 1373779 h 6858000"/>
              <a:gd name="connsiteX19" fmla="*/ 5237226 w 6116025"/>
              <a:gd name="connsiteY19" fmla="*/ 1441327 h 6858000"/>
              <a:gd name="connsiteX20" fmla="*/ 5255653 w 6116025"/>
              <a:gd name="connsiteY20" fmla="*/ 1524712 h 6858000"/>
              <a:gd name="connsiteX21" fmla="*/ 5263491 w 6116025"/>
              <a:gd name="connsiteY21" fmla="*/ 1642938 h 6858000"/>
              <a:gd name="connsiteX22" fmla="*/ 5256552 w 6116025"/>
              <a:gd name="connsiteY22" fmla="*/ 1672509 h 6858000"/>
              <a:gd name="connsiteX23" fmla="*/ 5266931 w 6116025"/>
              <a:gd name="connsiteY23" fmla="*/ 1866147 h 6858000"/>
              <a:gd name="connsiteX24" fmla="*/ 5255696 w 6116025"/>
              <a:gd name="connsiteY24" fmla="*/ 1953770 h 6858000"/>
              <a:gd name="connsiteX25" fmla="*/ 5252592 w 6116025"/>
              <a:gd name="connsiteY25" fmla="*/ 2092210 h 6858000"/>
              <a:gd name="connsiteX26" fmla="*/ 5250104 w 6116025"/>
              <a:gd name="connsiteY26" fmla="*/ 2249166 h 6858000"/>
              <a:gd name="connsiteX27" fmla="*/ 5251214 w 6116025"/>
              <a:gd name="connsiteY27" fmla="*/ 2250944 h 6858000"/>
              <a:gd name="connsiteX28" fmla="*/ 5250644 w 6116025"/>
              <a:gd name="connsiteY28" fmla="*/ 2266619 h 6858000"/>
              <a:gd name="connsiteX29" fmla="*/ 5293877 w 6116025"/>
              <a:gd name="connsiteY29" fmla="*/ 2368649 h 6858000"/>
              <a:gd name="connsiteX30" fmla="*/ 5311338 w 6116025"/>
              <a:gd name="connsiteY30" fmla="*/ 2404034 h 6858000"/>
              <a:gd name="connsiteX31" fmla="*/ 5338366 w 6116025"/>
              <a:gd name="connsiteY31" fmla="*/ 2465052 h 6858000"/>
              <a:gd name="connsiteX32" fmla="*/ 5371263 w 6116025"/>
              <a:gd name="connsiteY32" fmla="*/ 2586413 h 6858000"/>
              <a:gd name="connsiteX33" fmla="*/ 5407503 w 6116025"/>
              <a:gd name="connsiteY33" fmla="*/ 2786290 h 6858000"/>
              <a:gd name="connsiteX34" fmla="*/ 5407356 w 6116025"/>
              <a:gd name="connsiteY34" fmla="*/ 2787545 h 6858000"/>
              <a:gd name="connsiteX35" fmla="*/ 5457023 w 6116025"/>
              <a:gd name="connsiteY35" fmla="*/ 2858292 h 6858000"/>
              <a:gd name="connsiteX36" fmla="*/ 5479298 w 6116025"/>
              <a:gd name="connsiteY36" fmla="*/ 2947791 h 6858000"/>
              <a:gd name="connsiteX37" fmla="*/ 5481770 w 6116025"/>
              <a:gd name="connsiteY37" fmla="*/ 2951352 h 6858000"/>
              <a:gd name="connsiteX38" fmla="*/ 5482415 w 6116025"/>
              <a:gd name="connsiteY38" fmla="*/ 3004079 h 6858000"/>
              <a:gd name="connsiteX39" fmla="*/ 5503944 w 6116025"/>
              <a:gd name="connsiteY39" fmla="*/ 3123335 h 6858000"/>
              <a:gd name="connsiteX40" fmla="*/ 5516007 w 6116025"/>
              <a:gd name="connsiteY40" fmla="*/ 3258473 h 6858000"/>
              <a:gd name="connsiteX41" fmla="*/ 5589758 w 6116025"/>
              <a:gd name="connsiteY41" fmla="*/ 3453699 h 6858000"/>
              <a:gd name="connsiteX42" fmla="*/ 5596144 w 6116025"/>
              <a:gd name="connsiteY42" fmla="*/ 3534624 h 6858000"/>
              <a:gd name="connsiteX43" fmla="*/ 5597750 w 6116025"/>
              <a:gd name="connsiteY43" fmla="*/ 3534129 h 6858000"/>
              <a:gd name="connsiteX44" fmla="*/ 5618377 w 6116025"/>
              <a:gd name="connsiteY44" fmla="*/ 3588431 h 6858000"/>
              <a:gd name="connsiteX45" fmla="*/ 5655472 w 6116025"/>
              <a:gd name="connsiteY45" fmla="*/ 3678877 h 6858000"/>
              <a:gd name="connsiteX46" fmla="*/ 5683015 w 6116025"/>
              <a:gd name="connsiteY46" fmla="*/ 3762025 h 6858000"/>
              <a:gd name="connsiteX47" fmla="*/ 5696643 w 6116025"/>
              <a:gd name="connsiteY47" fmla="*/ 3773888 h 6858000"/>
              <a:gd name="connsiteX48" fmla="*/ 5768491 w 6116025"/>
              <a:gd name="connsiteY48" fmla="*/ 3914399 h 6858000"/>
              <a:gd name="connsiteX49" fmla="*/ 5793123 w 6116025"/>
              <a:gd name="connsiteY49" fmla="*/ 3969952 h 6858000"/>
              <a:gd name="connsiteX50" fmla="*/ 5808321 w 6116025"/>
              <a:gd name="connsiteY50" fmla="*/ 3988153 h 6858000"/>
              <a:gd name="connsiteX51" fmla="*/ 5825621 w 6116025"/>
              <a:gd name="connsiteY51" fmla="*/ 4015525 h 6858000"/>
              <a:gd name="connsiteX52" fmla="*/ 5860672 w 6116025"/>
              <a:gd name="connsiteY52" fmla="*/ 4061579 h 6858000"/>
              <a:gd name="connsiteX53" fmla="*/ 5894095 w 6116025"/>
              <a:gd name="connsiteY53" fmla="*/ 4128857 h 6858000"/>
              <a:gd name="connsiteX54" fmla="*/ 5903513 w 6116025"/>
              <a:gd name="connsiteY54" fmla="*/ 4187661 h 6858000"/>
              <a:gd name="connsiteX55" fmla="*/ 5946705 w 6116025"/>
              <a:gd name="connsiteY55" fmla="*/ 4428051 h 6858000"/>
              <a:gd name="connsiteX56" fmla="*/ 5949261 w 6116025"/>
              <a:gd name="connsiteY56" fmla="*/ 4449185 h 6858000"/>
              <a:gd name="connsiteX57" fmla="*/ 5968960 w 6116025"/>
              <a:gd name="connsiteY57" fmla="*/ 4482655 h 6858000"/>
              <a:gd name="connsiteX58" fmla="*/ 5998138 w 6116025"/>
              <a:gd name="connsiteY58" fmla="*/ 4697518 h 6858000"/>
              <a:gd name="connsiteX59" fmla="*/ 6007819 w 6116025"/>
              <a:gd name="connsiteY59" fmla="*/ 4858148 h 6858000"/>
              <a:gd name="connsiteX60" fmla="*/ 6007749 w 6116025"/>
              <a:gd name="connsiteY60" fmla="*/ 4964715 h 6858000"/>
              <a:gd name="connsiteX61" fmla="*/ 6005269 w 6116025"/>
              <a:gd name="connsiteY61" fmla="*/ 5150567 h 6858000"/>
              <a:gd name="connsiteX62" fmla="*/ 6001127 w 6116025"/>
              <a:gd name="connsiteY62" fmla="*/ 5164609 h 6858000"/>
              <a:gd name="connsiteX63" fmla="*/ 5998514 w 6116025"/>
              <a:gd name="connsiteY63" fmla="*/ 5189673 h 6858000"/>
              <a:gd name="connsiteX64" fmla="*/ 6018409 w 6116025"/>
              <a:gd name="connsiteY64" fmla="*/ 5227157 h 6858000"/>
              <a:gd name="connsiteX65" fmla="*/ 6036748 w 6116025"/>
              <a:gd name="connsiteY65" fmla="*/ 5322752 h 6858000"/>
              <a:gd name="connsiteX66" fmla="*/ 6037677 w 6116025"/>
              <a:gd name="connsiteY66" fmla="*/ 5354807 h 6858000"/>
              <a:gd name="connsiteX67" fmla="*/ 6053435 w 6116025"/>
              <a:gd name="connsiteY67" fmla="*/ 5387547 h 6858000"/>
              <a:gd name="connsiteX68" fmla="*/ 6068640 w 6116025"/>
              <a:gd name="connsiteY68" fmla="*/ 5474503 h 6858000"/>
              <a:gd name="connsiteX69" fmla="*/ 6080922 w 6116025"/>
              <a:gd name="connsiteY69" fmla="*/ 5561070 h 6858000"/>
              <a:gd name="connsiteX70" fmla="*/ 6096949 w 6116025"/>
              <a:gd name="connsiteY70" fmla="*/ 5648179 h 6858000"/>
              <a:gd name="connsiteX71" fmla="*/ 6115796 w 6116025"/>
              <a:gd name="connsiteY71" fmla="*/ 5862844 h 6858000"/>
              <a:gd name="connsiteX72" fmla="*/ 6102493 w 6116025"/>
              <a:gd name="connsiteY72" fmla="*/ 5928602 h 6858000"/>
              <a:gd name="connsiteX73" fmla="*/ 6056863 w 6116025"/>
              <a:gd name="connsiteY73" fmla="*/ 6000643 h 6858000"/>
              <a:gd name="connsiteX74" fmla="*/ 6045436 w 6116025"/>
              <a:gd name="connsiteY74" fmla="*/ 6124480 h 6858000"/>
              <a:gd name="connsiteX75" fmla="*/ 6030489 w 6116025"/>
              <a:gd name="connsiteY75" fmla="*/ 6317666 h 6858000"/>
              <a:gd name="connsiteX76" fmla="*/ 6007492 w 6116025"/>
              <a:gd name="connsiteY76" fmla="*/ 6440818 h 6858000"/>
              <a:gd name="connsiteX77" fmla="*/ 6009467 w 6116025"/>
              <a:gd name="connsiteY77" fmla="*/ 6487076 h 6858000"/>
              <a:gd name="connsiteX78" fmla="*/ 5995064 w 6116025"/>
              <a:gd name="connsiteY78" fmla="*/ 6540791 h 6858000"/>
              <a:gd name="connsiteX79" fmla="*/ 6004510 w 6116025"/>
              <a:gd name="connsiteY79" fmla="*/ 6599256 h 6858000"/>
              <a:gd name="connsiteX80" fmla="*/ 5986207 w 6116025"/>
              <a:gd name="connsiteY80" fmla="*/ 6695855 h 6858000"/>
              <a:gd name="connsiteX81" fmla="*/ 5979428 w 6116025"/>
              <a:gd name="connsiteY81" fmla="*/ 6754678 h 6858000"/>
              <a:gd name="connsiteX82" fmla="*/ 5983398 w 6116025"/>
              <a:gd name="connsiteY82" fmla="*/ 6778641 h 6858000"/>
              <a:gd name="connsiteX83" fmla="*/ 5984543 w 6116025"/>
              <a:gd name="connsiteY83" fmla="*/ 6811016 h 6858000"/>
              <a:gd name="connsiteX84" fmla="*/ 5979671 w 6116025"/>
              <a:gd name="connsiteY84" fmla="*/ 6858000 h 6858000"/>
              <a:gd name="connsiteX85" fmla="*/ 0 w 6116025"/>
              <a:gd name="connsiteY85" fmla="*/ 6858000 h 6858000"/>
              <a:gd name="connsiteX86" fmla="*/ 0 w 6116025"/>
              <a:gd name="connsiteY86"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79298 w 6115796"/>
              <a:gd name="connsiteY36" fmla="*/ 2947791 h 6858000"/>
              <a:gd name="connsiteX37" fmla="*/ 5481770 w 6115796"/>
              <a:gd name="connsiteY37" fmla="*/ 2951352 h 6858000"/>
              <a:gd name="connsiteX38" fmla="*/ 5482415 w 6115796"/>
              <a:gd name="connsiteY38" fmla="*/ 3004079 h 6858000"/>
              <a:gd name="connsiteX39" fmla="*/ 5503944 w 6115796"/>
              <a:gd name="connsiteY39" fmla="*/ 3123335 h 6858000"/>
              <a:gd name="connsiteX40" fmla="*/ 5516007 w 6115796"/>
              <a:gd name="connsiteY40" fmla="*/ 3258473 h 6858000"/>
              <a:gd name="connsiteX41" fmla="*/ 5589758 w 6115796"/>
              <a:gd name="connsiteY41" fmla="*/ 3453699 h 6858000"/>
              <a:gd name="connsiteX42" fmla="*/ 5596144 w 6115796"/>
              <a:gd name="connsiteY42" fmla="*/ 3534624 h 6858000"/>
              <a:gd name="connsiteX43" fmla="*/ 5597750 w 6115796"/>
              <a:gd name="connsiteY43" fmla="*/ 3534129 h 6858000"/>
              <a:gd name="connsiteX44" fmla="*/ 5618377 w 6115796"/>
              <a:gd name="connsiteY44" fmla="*/ 3588431 h 6858000"/>
              <a:gd name="connsiteX45" fmla="*/ 5655472 w 6115796"/>
              <a:gd name="connsiteY45" fmla="*/ 3678877 h 6858000"/>
              <a:gd name="connsiteX46" fmla="*/ 5683015 w 6115796"/>
              <a:gd name="connsiteY46" fmla="*/ 3762025 h 6858000"/>
              <a:gd name="connsiteX47" fmla="*/ 5696643 w 6115796"/>
              <a:gd name="connsiteY47" fmla="*/ 3773888 h 6858000"/>
              <a:gd name="connsiteX48" fmla="*/ 5768491 w 6115796"/>
              <a:gd name="connsiteY48" fmla="*/ 3914399 h 6858000"/>
              <a:gd name="connsiteX49" fmla="*/ 5793123 w 6115796"/>
              <a:gd name="connsiteY49" fmla="*/ 3969952 h 6858000"/>
              <a:gd name="connsiteX50" fmla="*/ 5808321 w 6115796"/>
              <a:gd name="connsiteY50" fmla="*/ 3988153 h 6858000"/>
              <a:gd name="connsiteX51" fmla="*/ 5825621 w 6115796"/>
              <a:gd name="connsiteY51" fmla="*/ 4015525 h 6858000"/>
              <a:gd name="connsiteX52" fmla="*/ 5860672 w 6115796"/>
              <a:gd name="connsiteY52" fmla="*/ 4061579 h 6858000"/>
              <a:gd name="connsiteX53" fmla="*/ 5894095 w 6115796"/>
              <a:gd name="connsiteY53" fmla="*/ 4128857 h 6858000"/>
              <a:gd name="connsiteX54" fmla="*/ 5903513 w 6115796"/>
              <a:gd name="connsiteY54" fmla="*/ 4187661 h 6858000"/>
              <a:gd name="connsiteX55" fmla="*/ 5946705 w 6115796"/>
              <a:gd name="connsiteY55" fmla="*/ 4428051 h 6858000"/>
              <a:gd name="connsiteX56" fmla="*/ 5949261 w 6115796"/>
              <a:gd name="connsiteY56" fmla="*/ 4449185 h 6858000"/>
              <a:gd name="connsiteX57" fmla="*/ 5968960 w 6115796"/>
              <a:gd name="connsiteY57" fmla="*/ 4482655 h 6858000"/>
              <a:gd name="connsiteX58" fmla="*/ 5998138 w 6115796"/>
              <a:gd name="connsiteY58" fmla="*/ 4697518 h 6858000"/>
              <a:gd name="connsiteX59" fmla="*/ 6007819 w 6115796"/>
              <a:gd name="connsiteY59" fmla="*/ 4858148 h 6858000"/>
              <a:gd name="connsiteX60" fmla="*/ 6007749 w 6115796"/>
              <a:gd name="connsiteY60" fmla="*/ 4964715 h 6858000"/>
              <a:gd name="connsiteX61" fmla="*/ 6005269 w 6115796"/>
              <a:gd name="connsiteY61" fmla="*/ 5150567 h 6858000"/>
              <a:gd name="connsiteX62" fmla="*/ 6001127 w 6115796"/>
              <a:gd name="connsiteY62" fmla="*/ 5164609 h 6858000"/>
              <a:gd name="connsiteX63" fmla="*/ 5998514 w 6115796"/>
              <a:gd name="connsiteY63" fmla="*/ 5189673 h 6858000"/>
              <a:gd name="connsiteX64" fmla="*/ 6018409 w 6115796"/>
              <a:gd name="connsiteY64" fmla="*/ 5227157 h 6858000"/>
              <a:gd name="connsiteX65" fmla="*/ 6036748 w 6115796"/>
              <a:gd name="connsiteY65" fmla="*/ 5322752 h 6858000"/>
              <a:gd name="connsiteX66" fmla="*/ 6037677 w 6115796"/>
              <a:gd name="connsiteY66" fmla="*/ 5354807 h 6858000"/>
              <a:gd name="connsiteX67" fmla="*/ 6053435 w 6115796"/>
              <a:gd name="connsiteY67" fmla="*/ 5387547 h 6858000"/>
              <a:gd name="connsiteX68" fmla="*/ 6068640 w 6115796"/>
              <a:gd name="connsiteY68" fmla="*/ 5474503 h 6858000"/>
              <a:gd name="connsiteX69" fmla="*/ 6080922 w 6115796"/>
              <a:gd name="connsiteY69" fmla="*/ 5561070 h 6858000"/>
              <a:gd name="connsiteX70" fmla="*/ 6096949 w 6115796"/>
              <a:gd name="connsiteY70" fmla="*/ 5648179 h 6858000"/>
              <a:gd name="connsiteX71" fmla="*/ 6115796 w 6115796"/>
              <a:gd name="connsiteY71" fmla="*/ 5862844 h 6858000"/>
              <a:gd name="connsiteX72" fmla="*/ 6102493 w 6115796"/>
              <a:gd name="connsiteY72" fmla="*/ 5928602 h 6858000"/>
              <a:gd name="connsiteX73" fmla="*/ 6056863 w 6115796"/>
              <a:gd name="connsiteY73" fmla="*/ 6000643 h 6858000"/>
              <a:gd name="connsiteX74" fmla="*/ 6045436 w 6115796"/>
              <a:gd name="connsiteY74" fmla="*/ 6124480 h 6858000"/>
              <a:gd name="connsiteX75" fmla="*/ 6030489 w 6115796"/>
              <a:gd name="connsiteY75" fmla="*/ 6317666 h 6858000"/>
              <a:gd name="connsiteX76" fmla="*/ 6007492 w 6115796"/>
              <a:gd name="connsiteY76" fmla="*/ 6440818 h 6858000"/>
              <a:gd name="connsiteX77" fmla="*/ 6009467 w 6115796"/>
              <a:gd name="connsiteY77" fmla="*/ 6487076 h 6858000"/>
              <a:gd name="connsiteX78" fmla="*/ 5995064 w 6115796"/>
              <a:gd name="connsiteY78" fmla="*/ 6540791 h 6858000"/>
              <a:gd name="connsiteX79" fmla="*/ 6004510 w 6115796"/>
              <a:gd name="connsiteY79" fmla="*/ 6599256 h 6858000"/>
              <a:gd name="connsiteX80" fmla="*/ 5986207 w 6115796"/>
              <a:gd name="connsiteY80" fmla="*/ 6695855 h 6858000"/>
              <a:gd name="connsiteX81" fmla="*/ 5979428 w 6115796"/>
              <a:gd name="connsiteY81" fmla="*/ 6754678 h 6858000"/>
              <a:gd name="connsiteX82" fmla="*/ 5983398 w 6115796"/>
              <a:gd name="connsiteY82" fmla="*/ 6778641 h 6858000"/>
              <a:gd name="connsiteX83" fmla="*/ 5984543 w 6115796"/>
              <a:gd name="connsiteY83" fmla="*/ 6811016 h 6858000"/>
              <a:gd name="connsiteX84" fmla="*/ 5979671 w 6115796"/>
              <a:gd name="connsiteY84" fmla="*/ 6858000 h 6858000"/>
              <a:gd name="connsiteX85" fmla="*/ 0 w 6115796"/>
              <a:gd name="connsiteY85" fmla="*/ 6858000 h 6858000"/>
              <a:gd name="connsiteX86" fmla="*/ 0 w 6115796"/>
              <a:gd name="connsiteY86"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79298 w 6115796"/>
              <a:gd name="connsiteY36" fmla="*/ 2947791 h 6858000"/>
              <a:gd name="connsiteX37" fmla="*/ 5481770 w 6115796"/>
              <a:gd name="connsiteY37" fmla="*/ 2951352 h 6858000"/>
              <a:gd name="connsiteX38" fmla="*/ 5482415 w 6115796"/>
              <a:gd name="connsiteY38" fmla="*/ 3004079 h 6858000"/>
              <a:gd name="connsiteX39" fmla="*/ 5503944 w 6115796"/>
              <a:gd name="connsiteY39" fmla="*/ 3123335 h 6858000"/>
              <a:gd name="connsiteX40" fmla="*/ 5516007 w 6115796"/>
              <a:gd name="connsiteY40" fmla="*/ 3258473 h 6858000"/>
              <a:gd name="connsiteX41" fmla="*/ 5589758 w 6115796"/>
              <a:gd name="connsiteY41" fmla="*/ 3453699 h 6858000"/>
              <a:gd name="connsiteX42" fmla="*/ 5596144 w 6115796"/>
              <a:gd name="connsiteY42" fmla="*/ 3534624 h 6858000"/>
              <a:gd name="connsiteX43" fmla="*/ 5597750 w 6115796"/>
              <a:gd name="connsiteY43" fmla="*/ 3534129 h 6858000"/>
              <a:gd name="connsiteX44" fmla="*/ 5618377 w 6115796"/>
              <a:gd name="connsiteY44" fmla="*/ 3588431 h 6858000"/>
              <a:gd name="connsiteX45" fmla="*/ 5655472 w 6115796"/>
              <a:gd name="connsiteY45" fmla="*/ 3678877 h 6858000"/>
              <a:gd name="connsiteX46" fmla="*/ 5683015 w 6115796"/>
              <a:gd name="connsiteY46" fmla="*/ 3762025 h 6858000"/>
              <a:gd name="connsiteX47" fmla="*/ 5696643 w 6115796"/>
              <a:gd name="connsiteY47" fmla="*/ 3773888 h 6858000"/>
              <a:gd name="connsiteX48" fmla="*/ 5768491 w 6115796"/>
              <a:gd name="connsiteY48" fmla="*/ 3914399 h 6858000"/>
              <a:gd name="connsiteX49" fmla="*/ 5793123 w 6115796"/>
              <a:gd name="connsiteY49" fmla="*/ 3969952 h 6858000"/>
              <a:gd name="connsiteX50" fmla="*/ 5808321 w 6115796"/>
              <a:gd name="connsiteY50" fmla="*/ 3988153 h 6858000"/>
              <a:gd name="connsiteX51" fmla="*/ 5825621 w 6115796"/>
              <a:gd name="connsiteY51" fmla="*/ 4015525 h 6858000"/>
              <a:gd name="connsiteX52" fmla="*/ 5860672 w 6115796"/>
              <a:gd name="connsiteY52" fmla="*/ 4061579 h 6858000"/>
              <a:gd name="connsiteX53" fmla="*/ 5894095 w 6115796"/>
              <a:gd name="connsiteY53" fmla="*/ 4128857 h 6858000"/>
              <a:gd name="connsiteX54" fmla="*/ 5903513 w 6115796"/>
              <a:gd name="connsiteY54" fmla="*/ 4187661 h 6858000"/>
              <a:gd name="connsiteX55" fmla="*/ 5946705 w 6115796"/>
              <a:gd name="connsiteY55" fmla="*/ 4428051 h 6858000"/>
              <a:gd name="connsiteX56" fmla="*/ 5949261 w 6115796"/>
              <a:gd name="connsiteY56" fmla="*/ 4449185 h 6858000"/>
              <a:gd name="connsiteX57" fmla="*/ 5968960 w 6115796"/>
              <a:gd name="connsiteY57" fmla="*/ 4482655 h 6858000"/>
              <a:gd name="connsiteX58" fmla="*/ 5998138 w 6115796"/>
              <a:gd name="connsiteY58" fmla="*/ 4697518 h 6858000"/>
              <a:gd name="connsiteX59" fmla="*/ 6007819 w 6115796"/>
              <a:gd name="connsiteY59" fmla="*/ 4858148 h 6858000"/>
              <a:gd name="connsiteX60" fmla="*/ 6007749 w 6115796"/>
              <a:gd name="connsiteY60" fmla="*/ 4964715 h 6858000"/>
              <a:gd name="connsiteX61" fmla="*/ 6005269 w 6115796"/>
              <a:gd name="connsiteY61" fmla="*/ 5150567 h 6858000"/>
              <a:gd name="connsiteX62" fmla="*/ 6001127 w 6115796"/>
              <a:gd name="connsiteY62" fmla="*/ 5164609 h 6858000"/>
              <a:gd name="connsiteX63" fmla="*/ 5998514 w 6115796"/>
              <a:gd name="connsiteY63" fmla="*/ 5189673 h 6858000"/>
              <a:gd name="connsiteX64" fmla="*/ 6018409 w 6115796"/>
              <a:gd name="connsiteY64" fmla="*/ 5227157 h 6858000"/>
              <a:gd name="connsiteX65" fmla="*/ 6036748 w 6115796"/>
              <a:gd name="connsiteY65" fmla="*/ 5322752 h 6858000"/>
              <a:gd name="connsiteX66" fmla="*/ 6037677 w 6115796"/>
              <a:gd name="connsiteY66" fmla="*/ 5354807 h 6858000"/>
              <a:gd name="connsiteX67" fmla="*/ 6053435 w 6115796"/>
              <a:gd name="connsiteY67" fmla="*/ 5387547 h 6858000"/>
              <a:gd name="connsiteX68" fmla="*/ 6068640 w 6115796"/>
              <a:gd name="connsiteY68" fmla="*/ 5474503 h 6858000"/>
              <a:gd name="connsiteX69" fmla="*/ 6080922 w 6115796"/>
              <a:gd name="connsiteY69" fmla="*/ 5561070 h 6858000"/>
              <a:gd name="connsiteX70" fmla="*/ 6096949 w 6115796"/>
              <a:gd name="connsiteY70" fmla="*/ 5648179 h 6858000"/>
              <a:gd name="connsiteX71" fmla="*/ 6115796 w 6115796"/>
              <a:gd name="connsiteY71" fmla="*/ 5862844 h 6858000"/>
              <a:gd name="connsiteX72" fmla="*/ 6056863 w 6115796"/>
              <a:gd name="connsiteY72" fmla="*/ 6000643 h 6858000"/>
              <a:gd name="connsiteX73" fmla="*/ 6045436 w 6115796"/>
              <a:gd name="connsiteY73" fmla="*/ 6124480 h 6858000"/>
              <a:gd name="connsiteX74" fmla="*/ 6030489 w 6115796"/>
              <a:gd name="connsiteY74" fmla="*/ 6317666 h 6858000"/>
              <a:gd name="connsiteX75" fmla="*/ 6007492 w 6115796"/>
              <a:gd name="connsiteY75" fmla="*/ 6440818 h 6858000"/>
              <a:gd name="connsiteX76" fmla="*/ 6009467 w 6115796"/>
              <a:gd name="connsiteY76" fmla="*/ 6487076 h 6858000"/>
              <a:gd name="connsiteX77" fmla="*/ 5995064 w 6115796"/>
              <a:gd name="connsiteY77" fmla="*/ 6540791 h 6858000"/>
              <a:gd name="connsiteX78" fmla="*/ 6004510 w 6115796"/>
              <a:gd name="connsiteY78" fmla="*/ 6599256 h 6858000"/>
              <a:gd name="connsiteX79" fmla="*/ 5986207 w 6115796"/>
              <a:gd name="connsiteY79" fmla="*/ 6695855 h 6858000"/>
              <a:gd name="connsiteX80" fmla="*/ 5979428 w 6115796"/>
              <a:gd name="connsiteY80" fmla="*/ 6754678 h 6858000"/>
              <a:gd name="connsiteX81" fmla="*/ 5983398 w 6115796"/>
              <a:gd name="connsiteY81" fmla="*/ 6778641 h 6858000"/>
              <a:gd name="connsiteX82" fmla="*/ 5984543 w 6115796"/>
              <a:gd name="connsiteY82" fmla="*/ 6811016 h 6858000"/>
              <a:gd name="connsiteX83" fmla="*/ 5979671 w 6115796"/>
              <a:gd name="connsiteY83" fmla="*/ 6858000 h 6858000"/>
              <a:gd name="connsiteX84" fmla="*/ 0 w 6115796"/>
              <a:gd name="connsiteY84" fmla="*/ 6858000 h 6858000"/>
              <a:gd name="connsiteX85" fmla="*/ 0 w 6115796"/>
              <a:gd name="connsiteY85"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79298 w 6115796"/>
              <a:gd name="connsiteY36" fmla="*/ 2947791 h 6858000"/>
              <a:gd name="connsiteX37" fmla="*/ 5481770 w 6115796"/>
              <a:gd name="connsiteY37" fmla="*/ 2951352 h 6858000"/>
              <a:gd name="connsiteX38" fmla="*/ 5482415 w 6115796"/>
              <a:gd name="connsiteY38" fmla="*/ 3004079 h 6858000"/>
              <a:gd name="connsiteX39" fmla="*/ 5503944 w 6115796"/>
              <a:gd name="connsiteY39" fmla="*/ 3123335 h 6858000"/>
              <a:gd name="connsiteX40" fmla="*/ 5516007 w 6115796"/>
              <a:gd name="connsiteY40" fmla="*/ 3258473 h 6858000"/>
              <a:gd name="connsiteX41" fmla="*/ 5589758 w 6115796"/>
              <a:gd name="connsiteY41" fmla="*/ 3453699 h 6858000"/>
              <a:gd name="connsiteX42" fmla="*/ 5596144 w 6115796"/>
              <a:gd name="connsiteY42" fmla="*/ 3534624 h 6858000"/>
              <a:gd name="connsiteX43" fmla="*/ 5597750 w 6115796"/>
              <a:gd name="connsiteY43" fmla="*/ 3534129 h 6858000"/>
              <a:gd name="connsiteX44" fmla="*/ 5618377 w 6115796"/>
              <a:gd name="connsiteY44" fmla="*/ 3588431 h 6858000"/>
              <a:gd name="connsiteX45" fmla="*/ 5655472 w 6115796"/>
              <a:gd name="connsiteY45" fmla="*/ 3678877 h 6858000"/>
              <a:gd name="connsiteX46" fmla="*/ 5683015 w 6115796"/>
              <a:gd name="connsiteY46" fmla="*/ 3762025 h 6858000"/>
              <a:gd name="connsiteX47" fmla="*/ 5696643 w 6115796"/>
              <a:gd name="connsiteY47" fmla="*/ 3773888 h 6858000"/>
              <a:gd name="connsiteX48" fmla="*/ 5768491 w 6115796"/>
              <a:gd name="connsiteY48" fmla="*/ 3914399 h 6858000"/>
              <a:gd name="connsiteX49" fmla="*/ 5793123 w 6115796"/>
              <a:gd name="connsiteY49" fmla="*/ 3969952 h 6858000"/>
              <a:gd name="connsiteX50" fmla="*/ 5808321 w 6115796"/>
              <a:gd name="connsiteY50" fmla="*/ 3988153 h 6858000"/>
              <a:gd name="connsiteX51" fmla="*/ 5825621 w 6115796"/>
              <a:gd name="connsiteY51" fmla="*/ 4015525 h 6858000"/>
              <a:gd name="connsiteX52" fmla="*/ 5860672 w 6115796"/>
              <a:gd name="connsiteY52" fmla="*/ 4061579 h 6858000"/>
              <a:gd name="connsiteX53" fmla="*/ 5894095 w 6115796"/>
              <a:gd name="connsiteY53" fmla="*/ 4128857 h 6858000"/>
              <a:gd name="connsiteX54" fmla="*/ 5903513 w 6115796"/>
              <a:gd name="connsiteY54" fmla="*/ 4187661 h 6858000"/>
              <a:gd name="connsiteX55" fmla="*/ 5946705 w 6115796"/>
              <a:gd name="connsiteY55" fmla="*/ 4428051 h 6858000"/>
              <a:gd name="connsiteX56" fmla="*/ 5949261 w 6115796"/>
              <a:gd name="connsiteY56" fmla="*/ 4449185 h 6858000"/>
              <a:gd name="connsiteX57" fmla="*/ 5968960 w 6115796"/>
              <a:gd name="connsiteY57" fmla="*/ 4482655 h 6858000"/>
              <a:gd name="connsiteX58" fmla="*/ 5998138 w 6115796"/>
              <a:gd name="connsiteY58" fmla="*/ 4697518 h 6858000"/>
              <a:gd name="connsiteX59" fmla="*/ 6007819 w 6115796"/>
              <a:gd name="connsiteY59" fmla="*/ 4858148 h 6858000"/>
              <a:gd name="connsiteX60" fmla="*/ 6007749 w 6115796"/>
              <a:gd name="connsiteY60" fmla="*/ 4964715 h 6858000"/>
              <a:gd name="connsiteX61" fmla="*/ 6005269 w 6115796"/>
              <a:gd name="connsiteY61" fmla="*/ 5150567 h 6858000"/>
              <a:gd name="connsiteX62" fmla="*/ 6001127 w 6115796"/>
              <a:gd name="connsiteY62" fmla="*/ 5164609 h 6858000"/>
              <a:gd name="connsiteX63" fmla="*/ 5998514 w 6115796"/>
              <a:gd name="connsiteY63" fmla="*/ 5189673 h 6858000"/>
              <a:gd name="connsiteX64" fmla="*/ 6018409 w 6115796"/>
              <a:gd name="connsiteY64" fmla="*/ 5227157 h 6858000"/>
              <a:gd name="connsiteX65" fmla="*/ 6036748 w 6115796"/>
              <a:gd name="connsiteY65" fmla="*/ 5322752 h 6858000"/>
              <a:gd name="connsiteX66" fmla="*/ 6037677 w 6115796"/>
              <a:gd name="connsiteY66" fmla="*/ 5354807 h 6858000"/>
              <a:gd name="connsiteX67" fmla="*/ 6053435 w 6115796"/>
              <a:gd name="connsiteY67" fmla="*/ 5387547 h 6858000"/>
              <a:gd name="connsiteX68" fmla="*/ 6068640 w 6115796"/>
              <a:gd name="connsiteY68" fmla="*/ 5474503 h 6858000"/>
              <a:gd name="connsiteX69" fmla="*/ 6080922 w 6115796"/>
              <a:gd name="connsiteY69" fmla="*/ 5561070 h 6858000"/>
              <a:gd name="connsiteX70" fmla="*/ 6096949 w 6115796"/>
              <a:gd name="connsiteY70" fmla="*/ 5648179 h 6858000"/>
              <a:gd name="connsiteX71" fmla="*/ 6115796 w 6115796"/>
              <a:gd name="connsiteY71" fmla="*/ 5862844 h 6858000"/>
              <a:gd name="connsiteX72" fmla="*/ 6056863 w 6115796"/>
              <a:gd name="connsiteY72" fmla="*/ 6000643 h 6858000"/>
              <a:gd name="connsiteX73" fmla="*/ 6045436 w 6115796"/>
              <a:gd name="connsiteY73" fmla="*/ 6124480 h 6858000"/>
              <a:gd name="connsiteX74" fmla="*/ 6030489 w 6115796"/>
              <a:gd name="connsiteY74" fmla="*/ 6317666 h 6858000"/>
              <a:gd name="connsiteX75" fmla="*/ 6007492 w 6115796"/>
              <a:gd name="connsiteY75" fmla="*/ 6440818 h 6858000"/>
              <a:gd name="connsiteX76" fmla="*/ 6009467 w 6115796"/>
              <a:gd name="connsiteY76" fmla="*/ 6487076 h 6858000"/>
              <a:gd name="connsiteX77" fmla="*/ 5995064 w 6115796"/>
              <a:gd name="connsiteY77" fmla="*/ 6540791 h 6858000"/>
              <a:gd name="connsiteX78" fmla="*/ 6004510 w 6115796"/>
              <a:gd name="connsiteY78" fmla="*/ 6599256 h 6858000"/>
              <a:gd name="connsiteX79" fmla="*/ 5986207 w 6115796"/>
              <a:gd name="connsiteY79" fmla="*/ 6695855 h 6858000"/>
              <a:gd name="connsiteX80" fmla="*/ 5979428 w 6115796"/>
              <a:gd name="connsiteY80" fmla="*/ 6754678 h 6858000"/>
              <a:gd name="connsiteX81" fmla="*/ 5983398 w 6115796"/>
              <a:gd name="connsiteY81" fmla="*/ 6778641 h 6858000"/>
              <a:gd name="connsiteX82" fmla="*/ 5984543 w 6115796"/>
              <a:gd name="connsiteY82" fmla="*/ 6811016 h 6858000"/>
              <a:gd name="connsiteX83" fmla="*/ 5979671 w 6115796"/>
              <a:gd name="connsiteY83" fmla="*/ 6858000 h 6858000"/>
              <a:gd name="connsiteX84" fmla="*/ 0 w 6115796"/>
              <a:gd name="connsiteY84" fmla="*/ 6858000 h 6858000"/>
              <a:gd name="connsiteX85" fmla="*/ 0 w 6115796"/>
              <a:gd name="connsiteY85"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79298 w 6115796"/>
              <a:gd name="connsiteY36" fmla="*/ 2947791 h 6858000"/>
              <a:gd name="connsiteX37" fmla="*/ 5481770 w 6115796"/>
              <a:gd name="connsiteY37" fmla="*/ 2951352 h 6858000"/>
              <a:gd name="connsiteX38" fmla="*/ 5482415 w 6115796"/>
              <a:gd name="connsiteY38" fmla="*/ 3004079 h 6858000"/>
              <a:gd name="connsiteX39" fmla="*/ 5503944 w 6115796"/>
              <a:gd name="connsiteY39" fmla="*/ 3123335 h 6858000"/>
              <a:gd name="connsiteX40" fmla="*/ 5516007 w 6115796"/>
              <a:gd name="connsiteY40" fmla="*/ 3258473 h 6858000"/>
              <a:gd name="connsiteX41" fmla="*/ 5589758 w 6115796"/>
              <a:gd name="connsiteY41" fmla="*/ 3453699 h 6858000"/>
              <a:gd name="connsiteX42" fmla="*/ 5596144 w 6115796"/>
              <a:gd name="connsiteY42" fmla="*/ 3534624 h 6858000"/>
              <a:gd name="connsiteX43" fmla="*/ 5597750 w 6115796"/>
              <a:gd name="connsiteY43" fmla="*/ 3534129 h 6858000"/>
              <a:gd name="connsiteX44" fmla="*/ 5618377 w 6115796"/>
              <a:gd name="connsiteY44" fmla="*/ 3588431 h 6858000"/>
              <a:gd name="connsiteX45" fmla="*/ 5655472 w 6115796"/>
              <a:gd name="connsiteY45" fmla="*/ 3678877 h 6858000"/>
              <a:gd name="connsiteX46" fmla="*/ 5683015 w 6115796"/>
              <a:gd name="connsiteY46" fmla="*/ 3762025 h 6858000"/>
              <a:gd name="connsiteX47" fmla="*/ 5696643 w 6115796"/>
              <a:gd name="connsiteY47" fmla="*/ 3773888 h 6858000"/>
              <a:gd name="connsiteX48" fmla="*/ 5768491 w 6115796"/>
              <a:gd name="connsiteY48" fmla="*/ 3914399 h 6858000"/>
              <a:gd name="connsiteX49" fmla="*/ 5793123 w 6115796"/>
              <a:gd name="connsiteY49" fmla="*/ 3969952 h 6858000"/>
              <a:gd name="connsiteX50" fmla="*/ 5808321 w 6115796"/>
              <a:gd name="connsiteY50" fmla="*/ 3988153 h 6858000"/>
              <a:gd name="connsiteX51" fmla="*/ 5825621 w 6115796"/>
              <a:gd name="connsiteY51" fmla="*/ 4015525 h 6858000"/>
              <a:gd name="connsiteX52" fmla="*/ 5860672 w 6115796"/>
              <a:gd name="connsiteY52" fmla="*/ 4061579 h 6858000"/>
              <a:gd name="connsiteX53" fmla="*/ 5894095 w 6115796"/>
              <a:gd name="connsiteY53" fmla="*/ 4128857 h 6858000"/>
              <a:gd name="connsiteX54" fmla="*/ 5903513 w 6115796"/>
              <a:gd name="connsiteY54" fmla="*/ 4187661 h 6858000"/>
              <a:gd name="connsiteX55" fmla="*/ 5946705 w 6115796"/>
              <a:gd name="connsiteY55" fmla="*/ 4428051 h 6858000"/>
              <a:gd name="connsiteX56" fmla="*/ 5949261 w 6115796"/>
              <a:gd name="connsiteY56" fmla="*/ 4449185 h 6858000"/>
              <a:gd name="connsiteX57" fmla="*/ 5968960 w 6115796"/>
              <a:gd name="connsiteY57" fmla="*/ 4482655 h 6858000"/>
              <a:gd name="connsiteX58" fmla="*/ 5998138 w 6115796"/>
              <a:gd name="connsiteY58" fmla="*/ 4697518 h 6858000"/>
              <a:gd name="connsiteX59" fmla="*/ 6007819 w 6115796"/>
              <a:gd name="connsiteY59" fmla="*/ 4858148 h 6858000"/>
              <a:gd name="connsiteX60" fmla="*/ 6007749 w 6115796"/>
              <a:gd name="connsiteY60" fmla="*/ 4964715 h 6858000"/>
              <a:gd name="connsiteX61" fmla="*/ 6005269 w 6115796"/>
              <a:gd name="connsiteY61" fmla="*/ 5150567 h 6858000"/>
              <a:gd name="connsiteX62" fmla="*/ 6001127 w 6115796"/>
              <a:gd name="connsiteY62" fmla="*/ 5164609 h 6858000"/>
              <a:gd name="connsiteX63" fmla="*/ 5998514 w 6115796"/>
              <a:gd name="connsiteY63" fmla="*/ 5189673 h 6858000"/>
              <a:gd name="connsiteX64" fmla="*/ 6018409 w 6115796"/>
              <a:gd name="connsiteY64" fmla="*/ 5227157 h 6858000"/>
              <a:gd name="connsiteX65" fmla="*/ 6036748 w 6115796"/>
              <a:gd name="connsiteY65" fmla="*/ 5322752 h 6858000"/>
              <a:gd name="connsiteX66" fmla="*/ 6037677 w 6115796"/>
              <a:gd name="connsiteY66" fmla="*/ 5354807 h 6858000"/>
              <a:gd name="connsiteX67" fmla="*/ 6053435 w 6115796"/>
              <a:gd name="connsiteY67" fmla="*/ 5387547 h 6858000"/>
              <a:gd name="connsiteX68" fmla="*/ 6068640 w 6115796"/>
              <a:gd name="connsiteY68" fmla="*/ 5474503 h 6858000"/>
              <a:gd name="connsiteX69" fmla="*/ 6080922 w 6115796"/>
              <a:gd name="connsiteY69" fmla="*/ 5561070 h 6858000"/>
              <a:gd name="connsiteX70" fmla="*/ 6096949 w 6115796"/>
              <a:gd name="connsiteY70" fmla="*/ 5648179 h 6858000"/>
              <a:gd name="connsiteX71" fmla="*/ 6115796 w 6115796"/>
              <a:gd name="connsiteY71" fmla="*/ 5862844 h 6858000"/>
              <a:gd name="connsiteX72" fmla="*/ 6056863 w 6115796"/>
              <a:gd name="connsiteY72" fmla="*/ 6000643 h 6858000"/>
              <a:gd name="connsiteX73" fmla="*/ 6045436 w 6115796"/>
              <a:gd name="connsiteY73" fmla="*/ 6124480 h 6858000"/>
              <a:gd name="connsiteX74" fmla="*/ 6030489 w 6115796"/>
              <a:gd name="connsiteY74" fmla="*/ 6317666 h 6858000"/>
              <a:gd name="connsiteX75" fmla="*/ 6007492 w 6115796"/>
              <a:gd name="connsiteY75" fmla="*/ 6440818 h 6858000"/>
              <a:gd name="connsiteX76" fmla="*/ 6009467 w 6115796"/>
              <a:gd name="connsiteY76" fmla="*/ 6487076 h 6858000"/>
              <a:gd name="connsiteX77" fmla="*/ 5995064 w 6115796"/>
              <a:gd name="connsiteY77" fmla="*/ 6540791 h 6858000"/>
              <a:gd name="connsiteX78" fmla="*/ 5986207 w 6115796"/>
              <a:gd name="connsiteY78" fmla="*/ 6695855 h 6858000"/>
              <a:gd name="connsiteX79" fmla="*/ 5979428 w 6115796"/>
              <a:gd name="connsiteY79" fmla="*/ 6754678 h 6858000"/>
              <a:gd name="connsiteX80" fmla="*/ 5983398 w 6115796"/>
              <a:gd name="connsiteY80" fmla="*/ 6778641 h 6858000"/>
              <a:gd name="connsiteX81" fmla="*/ 5984543 w 6115796"/>
              <a:gd name="connsiteY81" fmla="*/ 6811016 h 6858000"/>
              <a:gd name="connsiteX82" fmla="*/ 5979671 w 6115796"/>
              <a:gd name="connsiteY82" fmla="*/ 6858000 h 6858000"/>
              <a:gd name="connsiteX83" fmla="*/ 0 w 6115796"/>
              <a:gd name="connsiteY83" fmla="*/ 6858000 h 6858000"/>
              <a:gd name="connsiteX84" fmla="*/ 0 w 6115796"/>
              <a:gd name="connsiteY84"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79298 w 6115796"/>
              <a:gd name="connsiteY36" fmla="*/ 2947791 h 6858000"/>
              <a:gd name="connsiteX37" fmla="*/ 5481770 w 6115796"/>
              <a:gd name="connsiteY37" fmla="*/ 2951352 h 6858000"/>
              <a:gd name="connsiteX38" fmla="*/ 5482415 w 6115796"/>
              <a:gd name="connsiteY38" fmla="*/ 3004079 h 6858000"/>
              <a:gd name="connsiteX39" fmla="*/ 5503944 w 6115796"/>
              <a:gd name="connsiteY39" fmla="*/ 3123335 h 6858000"/>
              <a:gd name="connsiteX40" fmla="*/ 5516007 w 6115796"/>
              <a:gd name="connsiteY40" fmla="*/ 3258473 h 6858000"/>
              <a:gd name="connsiteX41" fmla="*/ 5589758 w 6115796"/>
              <a:gd name="connsiteY41" fmla="*/ 3453699 h 6858000"/>
              <a:gd name="connsiteX42" fmla="*/ 5596144 w 6115796"/>
              <a:gd name="connsiteY42" fmla="*/ 3534624 h 6858000"/>
              <a:gd name="connsiteX43" fmla="*/ 5597750 w 6115796"/>
              <a:gd name="connsiteY43" fmla="*/ 3534129 h 6858000"/>
              <a:gd name="connsiteX44" fmla="*/ 5618377 w 6115796"/>
              <a:gd name="connsiteY44" fmla="*/ 3588431 h 6858000"/>
              <a:gd name="connsiteX45" fmla="*/ 5655472 w 6115796"/>
              <a:gd name="connsiteY45" fmla="*/ 3678877 h 6858000"/>
              <a:gd name="connsiteX46" fmla="*/ 5683015 w 6115796"/>
              <a:gd name="connsiteY46" fmla="*/ 3762025 h 6858000"/>
              <a:gd name="connsiteX47" fmla="*/ 5696643 w 6115796"/>
              <a:gd name="connsiteY47" fmla="*/ 3773888 h 6858000"/>
              <a:gd name="connsiteX48" fmla="*/ 5768491 w 6115796"/>
              <a:gd name="connsiteY48" fmla="*/ 3914399 h 6858000"/>
              <a:gd name="connsiteX49" fmla="*/ 5793123 w 6115796"/>
              <a:gd name="connsiteY49" fmla="*/ 3969952 h 6858000"/>
              <a:gd name="connsiteX50" fmla="*/ 5808321 w 6115796"/>
              <a:gd name="connsiteY50" fmla="*/ 3988153 h 6858000"/>
              <a:gd name="connsiteX51" fmla="*/ 5825621 w 6115796"/>
              <a:gd name="connsiteY51" fmla="*/ 4015525 h 6858000"/>
              <a:gd name="connsiteX52" fmla="*/ 5860672 w 6115796"/>
              <a:gd name="connsiteY52" fmla="*/ 4061579 h 6858000"/>
              <a:gd name="connsiteX53" fmla="*/ 5894095 w 6115796"/>
              <a:gd name="connsiteY53" fmla="*/ 4128857 h 6858000"/>
              <a:gd name="connsiteX54" fmla="*/ 5903513 w 6115796"/>
              <a:gd name="connsiteY54" fmla="*/ 4187661 h 6858000"/>
              <a:gd name="connsiteX55" fmla="*/ 5946705 w 6115796"/>
              <a:gd name="connsiteY55" fmla="*/ 4428051 h 6858000"/>
              <a:gd name="connsiteX56" fmla="*/ 5949261 w 6115796"/>
              <a:gd name="connsiteY56" fmla="*/ 4449185 h 6858000"/>
              <a:gd name="connsiteX57" fmla="*/ 5968960 w 6115796"/>
              <a:gd name="connsiteY57" fmla="*/ 4482655 h 6858000"/>
              <a:gd name="connsiteX58" fmla="*/ 5998138 w 6115796"/>
              <a:gd name="connsiteY58" fmla="*/ 4697518 h 6858000"/>
              <a:gd name="connsiteX59" fmla="*/ 6007819 w 6115796"/>
              <a:gd name="connsiteY59" fmla="*/ 4858148 h 6858000"/>
              <a:gd name="connsiteX60" fmla="*/ 6007749 w 6115796"/>
              <a:gd name="connsiteY60" fmla="*/ 4964715 h 6858000"/>
              <a:gd name="connsiteX61" fmla="*/ 6005269 w 6115796"/>
              <a:gd name="connsiteY61" fmla="*/ 5150567 h 6858000"/>
              <a:gd name="connsiteX62" fmla="*/ 6001127 w 6115796"/>
              <a:gd name="connsiteY62" fmla="*/ 5164609 h 6858000"/>
              <a:gd name="connsiteX63" fmla="*/ 5998514 w 6115796"/>
              <a:gd name="connsiteY63" fmla="*/ 5189673 h 6858000"/>
              <a:gd name="connsiteX64" fmla="*/ 6018409 w 6115796"/>
              <a:gd name="connsiteY64" fmla="*/ 5227157 h 6858000"/>
              <a:gd name="connsiteX65" fmla="*/ 6036748 w 6115796"/>
              <a:gd name="connsiteY65" fmla="*/ 5322752 h 6858000"/>
              <a:gd name="connsiteX66" fmla="*/ 6037677 w 6115796"/>
              <a:gd name="connsiteY66" fmla="*/ 5354807 h 6858000"/>
              <a:gd name="connsiteX67" fmla="*/ 6053435 w 6115796"/>
              <a:gd name="connsiteY67" fmla="*/ 5387547 h 6858000"/>
              <a:gd name="connsiteX68" fmla="*/ 6068640 w 6115796"/>
              <a:gd name="connsiteY68" fmla="*/ 5474503 h 6858000"/>
              <a:gd name="connsiteX69" fmla="*/ 6080922 w 6115796"/>
              <a:gd name="connsiteY69" fmla="*/ 5561070 h 6858000"/>
              <a:gd name="connsiteX70" fmla="*/ 6096949 w 6115796"/>
              <a:gd name="connsiteY70" fmla="*/ 5648179 h 6858000"/>
              <a:gd name="connsiteX71" fmla="*/ 6115796 w 6115796"/>
              <a:gd name="connsiteY71" fmla="*/ 5862844 h 6858000"/>
              <a:gd name="connsiteX72" fmla="*/ 6056863 w 6115796"/>
              <a:gd name="connsiteY72" fmla="*/ 6000643 h 6858000"/>
              <a:gd name="connsiteX73" fmla="*/ 6045436 w 6115796"/>
              <a:gd name="connsiteY73" fmla="*/ 6124480 h 6858000"/>
              <a:gd name="connsiteX74" fmla="*/ 6030489 w 6115796"/>
              <a:gd name="connsiteY74" fmla="*/ 6317666 h 6858000"/>
              <a:gd name="connsiteX75" fmla="*/ 6007492 w 6115796"/>
              <a:gd name="connsiteY75" fmla="*/ 6440818 h 6858000"/>
              <a:gd name="connsiteX76" fmla="*/ 6009467 w 6115796"/>
              <a:gd name="connsiteY76" fmla="*/ 6487076 h 6858000"/>
              <a:gd name="connsiteX77" fmla="*/ 5995064 w 6115796"/>
              <a:gd name="connsiteY77" fmla="*/ 6540791 h 6858000"/>
              <a:gd name="connsiteX78" fmla="*/ 5986207 w 6115796"/>
              <a:gd name="connsiteY78" fmla="*/ 6695855 h 6858000"/>
              <a:gd name="connsiteX79" fmla="*/ 5979428 w 6115796"/>
              <a:gd name="connsiteY79" fmla="*/ 6754678 h 6858000"/>
              <a:gd name="connsiteX80" fmla="*/ 5984543 w 6115796"/>
              <a:gd name="connsiteY80" fmla="*/ 6811016 h 6858000"/>
              <a:gd name="connsiteX81" fmla="*/ 5979671 w 6115796"/>
              <a:gd name="connsiteY81" fmla="*/ 6858000 h 6858000"/>
              <a:gd name="connsiteX82" fmla="*/ 0 w 6115796"/>
              <a:gd name="connsiteY82" fmla="*/ 6858000 h 6858000"/>
              <a:gd name="connsiteX83" fmla="*/ 0 w 6115796"/>
              <a:gd name="connsiteY83"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79298 w 6115796"/>
              <a:gd name="connsiteY36" fmla="*/ 2947791 h 6858000"/>
              <a:gd name="connsiteX37" fmla="*/ 5481770 w 6115796"/>
              <a:gd name="connsiteY37" fmla="*/ 2951352 h 6858000"/>
              <a:gd name="connsiteX38" fmla="*/ 5482415 w 6115796"/>
              <a:gd name="connsiteY38" fmla="*/ 3004079 h 6858000"/>
              <a:gd name="connsiteX39" fmla="*/ 5503944 w 6115796"/>
              <a:gd name="connsiteY39" fmla="*/ 3123335 h 6858000"/>
              <a:gd name="connsiteX40" fmla="*/ 5516007 w 6115796"/>
              <a:gd name="connsiteY40" fmla="*/ 3258473 h 6858000"/>
              <a:gd name="connsiteX41" fmla="*/ 5589758 w 6115796"/>
              <a:gd name="connsiteY41" fmla="*/ 3453699 h 6858000"/>
              <a:gd name="connsiteX42" fmla="*/ 5596144 w 6115796"/>
              <a:gd name="connsiteY42" fmla="*/ 3534624 h 6858000"/>
              <a:gd name="connsiteX43" fmla="*/ 5597750 w 6115796"/>
              <a:gd name="connsiteY43" fmla="*/ 3534129 h 6858000"/>
              <a:gd name="connsiteX44" fmla="*/ 5618377 w 6115796"/>
              <a:gd name="connsiteY44" fmla="*/ 3588431 h 6858000"/>
              <a:gd name="connsiteX45" fmla="*/ 5655472 w 6115796"/>
              <a:gd name="connsiteY45" fmla="*/ 3678877 h 6858000"/>
              <a:gd name="connsiteX46" fmla="*/ 5683015 w 6115796"/>
              <a:gd name="connsiteY46" fmla="*/ 3762025 h 6858000"/>
              <a:gd name="connsiteX47" fmla="*/ 5696643 w 6115796"/>
              <a:gd name="connsiteY47" fmla="*/ 3773888 h 6858000"/>
              <a:gd name="connsiteX48" fmla="*/ 5768491 w 6115796"/>
              <a:gd name="connsiteY48" fmla="*/ 3914399 h 6858000"/>
              <a:gd name="connsiteX49" fmla="*/ 5793123 w 6115796"/>
              <a:gd name="connsiteY49" fmla="*/ 3969952 h 6858000"/>
              <a:gd name="connsiteX50" fmla="*/ 5808321 w 6115796"/>
              <a:gd name="connsiteY50" fmla="*/ 3988153 h 6858000"/>
              <a:gd name="connsiteX51" fmla="*/ 5825621 w 6115796"/>
              <a:gd name="connsiteY51" fmla="*/ 4015525 h 6858000"/>
              <a:gd name="connsiteX52" fmla="*/ 5860672 w 6115796"/>
              <a:gd name="connsiteY52" fmla="*/ 4061579 h 6858000"/>
              <a:gd name="connsiteX53" fmla="*/ 5894095 w 6115796"/>
              <a:gd name="connsiteY53" fmla="*/ 4128857 h 6858000"/>
              <a:gd name="connsiteX54" fmla="*/ 5903513 w 6115796"/>
              <a:gd name="connsiteY54" fmla="*/ 4187661 h 6858000"/>
              <a:gd name="connsiteX55" fmla="*/ 5946705 w 6115796"/>
              <a:gd name="connsiteY55" fmla="*/ 4428051 h 6858000"/>
              <a:gd name="connsiteX56" fmla="*/ 5949261 w 6115796"/>
              <a:gd name="connsiteY56" fmla="*/ 4449185 h 6858000"/>
              <a:gd name="connsiteX57" fmla="*/ 5968960 w 6115796"/>
              <a:gd name="connsiteY57" fmla="*/ 4482655 h 6858000"/>
              <a:gd name="connsiteX58" fmla="*/ 5998138 w 6115796"/>
              <a:gd name="connsiteY58" fmla="*/ 4697518 h 6858000"/>
              <a:gd name="connsiteX59" fmla="*/ 6007819 w 6115796"/>
              <a:gd name="connsiteY59" fmla="*/ 4858148 h 6858000"/>
              <a:gd name="connsiteX60" fmla="*/ 6007749 w 6115796"/>
              <a:gd name="connsiteY60" fmla="*/ 4964715 h 6858000"/>
              <a:gd name="connsiteX61" fmla="*/ 6005269 w 6115796"/>
              <a:gd name="connsiteY61" fmla="*/ 5150567 h 6858000"/>
              <a:gd name="connsiteX62" fmla="*/ 6001127 w 6115796"/>
              <a:gd name="connsiteY62" fmla="*/ 5164609 h 6858000"/>
              <a:gd name="connsiteX63" fmla="*/ 5998514 w 6115796"/>
              <a:gd name="connsiteY63" fmla="*/ 5189673 h 6858000"/>
              <a:gd name="connsiteX64" fmla="*/ 6018409 w 6115796"/>
              <a:gd name="connsiteY64" fmla="*/ 5227157 h 6858000"/>
              <a:gd name="connsiteX65" fmla="*/ 6036748 w 6115796"/>
              <a:gd name="connsiteY65" fmla="*/ 5322752 h 6858000"/>
              <a:gd name="connsiteX66" fmla="*/ 6037677 w 6115796"/>
              <a:gd name="connsiteY66" fmla="*/ 5354807 h 6858000"/>
              <a:gd name="connsiteX67" fmla="*/ 6053435 w 6115796"/>
              <a:gd name="connsiteY67" fmla="*/ 5387547 h 6858000"/>
              <a:gd name="connsiteX68" fmla="*/ 6068640 w 6115796"/>
              <a:gd name="connsiteY68" fmla="*/ 5474503 h 6858000"/>
              <a:gd name="connsiteX69" fmla="*/ 6080922 w 6115796"/>
              <a:gd name="connsiteY69" fmla="*/ 5561070 h 6858000"/>
              <a:gd name="connsiteX70" fmla="*/ 6096949 w 6115796"/>
              <a:gd name="connsiteY70" fmla="*/ 5648179 h 6858000"/>
              <a:gd name="connsiteX71" fmla="*/ 6115796 w 6115796"/>
              <a:gd name="connsiteY71" fmla="*/ 5862844 h 6858000"/>
              <a:gd name="connsiteX72" fmla="*/ 6045436 w 6115796"/>
              <a:gd name="connsiteY72" fmla="*/ 6124480 h 6858000"/>
              <a:gd name="connsiteX73" fmla="*/ 6030489 w 6115796"/>
              <a:gd name="connsiteY73" fmla="*/ 6317666 h 6858000"/>
              <a:gd name="connsiteX74" fmla="*/ 6007492 w 6115796"/>
              <a:gd name="connsiteY74" fmla="*/ 6440818 h 6858000"/>
              <a:gd name="connsiteX75" fmla="*/ 6009467 w 6115796"/>
              <a:gd name="connsiteY75" fmla="*/ 6487076 h 6858000"/>
              <a:gd name="connsiteX76" fmla="*/ 5995064 w 6115796"/>
              <a:gd name="connsiteY76" fmla="*/ 6540791 h 6858000"/>
              <a:gd name="connsiteX77" fmla="*/ 5986207 w 6115796"/>
              <a:gd name="connsiteY77" fmla="*/ 6695855 h 6858000"/>
              <a:gd name="connsiteX78" fmla="*/ 5979428 w 6115796"/>
              <a:gd name="connsiteY78" fmla="*/ 6754678 h 6858000"/>
              <a:gd name="connsiteX79" fmla="*/ 5984543 w 6115796"/>
              <a:gd name="connsiteY79" fmla="*/ 6811016 h 6858000"/>
              <a:gd name="connsiteX80" fmla="*/ 5979671 w 6115796"/>
              <a:gd name="connsiteY80" fmla="*/ 6858000 h 6858000"/>
              <a:gd name="connsiteX81" fmla="*/ 0 w 6115796"/>
              <a:gd name="connsiteY81" fmla="*/ 6858000 h 6858000"/>
              <a:gd name="connsiteX82" fmla="*/ 0 w 6115796"/>
              <a:gd name="connsiteY82"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79298 w 6115796"/>
              <a:gd name="connsiteY36" fmla="*/ 2947791 h 6858000"/>
              <a:gd name="connsiteX37" fmla="*/ 5481770 w 6115796"/>
              <a:gd name="connsiteY37" fmla="*/ 2951352 h 6858000"/>
              <a:gd name="connsiteX38" fmla="*/ 5482415 w 6115796"/>
              <a:gd name="connsiteY38" fmla="*/ 3004079 h 6858000"/>
              <a:gd name="connsiteX39" fmla="*/ 5503944 w 6115796"/>
              <a:gd name="connsiteY39" fmla="*/ 3123335 h 6858000"/>
              <a:gd name="connsiteX40" fmla="*/ 5516007 w 6115796"/>
              <a:gd name="connsiteY40" fmla="*/ 3258473 h 6858000"/>
              <a:gd name="connsiteX41" fmla="*/ 5589758 w 6115796"/>
              <a:gd name="connsiteY41" fmla="*/ 3453699 h 6858000"/>
              <a:gd name="connsiteX42" fmla="*/ 5596144 w 6115796"/>
              <a:gd name="connsiteY42" fmla="*/ 3534624 h 6858000"/>
              <a:gd name="connsiteX43" fmla="*/ 5597750 w 6115796"/>
              <a:gd name="connsiteY43" fmla="*/ 3534129 h 6858000"/>
              <a:gd name="connsiteX44" fmla="*/ 5618377 w 6115796"/>
              <a:gd name="connsiteY44" fmla="*/ 3588431 h 6858000"/>
              <a:gd name="connsiteX45" fmla="*/ 5655472 w 6115796"/>
              <a:gd name="connsiteY45" fmla="*/ 3678877 h 6858000"/>
              <a:gd name="connsiteX46" fmla="*/ 5683015 w 6115796"/>
              <a:gd name="connsiteY46" fmla="*/ 3762025 h 6858000"/>
              <a:gd name="connsiteX47" fmla="*/ 5696643 w 6115796"/>
              <a:gd name="connsiteY47" fmla="*/ 3773888 h 6858000"/>
              <a:gd name="connsiteX48" fmla="*/ 5768491 w 6115796"/>
              <a:gd name="connsiteY48" fmla="*/ 3914399 h 6858000"/>
              <a:gd name="connsiteX49" fmla="*/ 5793123 w 6115796"/>
              <a:gd name="connsiteY49" fmla="*/ 3969952 h 6858000"/>
              <a:gd name="connsiteX50" fmla="*/ 5808321 w 6115796"/>
              <a:gd name="connsiteY50" fmla="*/ 3988153 h 6858000"/>
              <a:gd name="connsiteX51" fmla="*/ 5825621 w 6115796"/>
              <a:gd name="connsiteY51" fmla="*/ 4015525 h 6858000"/>
              <a:gd name="connsiteX52" fmla="*/ 5860672 w 6115796"/>
              <a:gd name="connsiteY52" fmla="*/ 4061579 h 6858000"/>
              <a:gd name="connsiteX53" fmla="*/ 5894095 w 6115796"/>
              <a:gd name="connsiteY53" fmla="*/ 4128857 h 6858000"/>
              <a:gd name="connsiteX54" fmla="*/ 5903513 w 6115796"/>
              <a:gd name="connsiteY54" fmla="*/ 4187661 h 6858000"/>
              <a:gd name="connsiteX55" fmla="*/ 5946705 w 6115796"/>
              <a:gd name="connsiteY55" fmla="*/ 4428051 h 6858000"/>
              <a:gd name="connsiteX56" fmla="*/ 5949261 w 6115796"/>
              <a:gd name="connsiteY56" fmla="*/ 4449185 h 6858000"/>
              <a:gd name="connsiteX57" fmla="*/ 5968960 w 6115796"/>
              <a:gd name="connsiteY57" fmla="*/ 4482655 h 6858000"/>
              <a:gd name="connsiteX58" fmla="*/ 5998138 w 6115796"/>
              <a:gd name="connsiteY58" fmla="*/ 4697518 h 6858000"/>
              <a:gd name="connsiteX59" fmla="*/ 6007819 w 6115796"/>
              <a:gd name="connsiteY59" fmla="*/ 4858148 h 6858000"/>
              <a:gd name="connsiteX60" fmla="*/ 6007749 w 6115796"/>
              <a:gd name="connsiteY60" fmla="*/ 4964715 h 6858000"/>
              <a:gd name="connsiteX61" fmla="*/ 6005269 w 6115796"/>
              <a:gd name="connsiteY61" fmla="*/ 5150567 h 6858000"/>
              <a:gd name="connsiteX62" fmla="*/ 6001127 w 6115796"/>
              <a:gd name="connsiteY62" fmla="*/ 5164609 h 6858000"/>
              <a:gd name="connsiteX63" fmla="*/ 5998514 w 6115796"/>
              <a:gd name="connsiteY63" fmla="*/ 5189673 h 6858000"/>
              <a:gd name="connsiteX64" fmla="*/ 6018409 w 6115796"/>
              <a:gd name="connsiteY64" fmla="*/ 5227157 h 6858000"/>
              <a:gd name="connsiteX65" fmla="*/ 6036748 w 6115796"/>
              <a:gd name="connsiteY65" fmla="*/ 5322752 h 6858000"/>
              <a:gd name="connsiteX66" fmla="*/ 6037677 w 6115796"/>
              <a:gd name="connsiteY66" fmla="*/ 5354807 h 6858000"/>
              <a:gd name="connsiteX67" fmla="*/ 6053435 w 6115796"/>
              <a:gd name="connsiteY67" fmla="*/ 5387547 h 6858000"/>
              <a:gd name="connsiteX68" fmla="*/ 6068640 w 6115796"/>
              <a:gd name="connsiteY68" fmla="*/ 5474503 h 6858000"/>
              <a:gd name="connsiteX69" fmla="*/ 6080922 w 6115796"/>
              <a:gd name="connsiteY69" fmla="*/ 5561070 h 6858000"/>
              <a:gd name="connsiteX70" fmla="*/ 6096949 w 6115796"/>
              <a:gd name="connsiteY70" fmla="*/ 5648179 h 6858000"/>
              <a:gd name="connsiteX71" fmla="*/ 6115796 w 6115796"/>
              <a:gd name="connsiteY71" fmla="*/ 5862844 h 6858000"/>
              <a:gd name="connsiteX72" fmla="*/ 6045436 w 6115796"/>
              <a:gd name="connsiteY72" fmla="*/ 6124480 h 6858000"/>
              <a:gd name="connsiteX73" fmla="*/ 6030489 w 6115796"/>
              <a:gd name="connsiteY73" fmla="*/ 6317666 h 6858000"/>
              <a:gd name="connsiteX74" fmla="*/ 6007492 w 6115796"/>
              <a:gd name="connsiteY74" fmla="*/ 6440818 h 6858000"/>
              <a:gd name="connsiteX75" fmla="*/ 6009467 w 6115796"/>
              <a:gd name="connsiteY75" fmla="*/ 6487076 h 6858000"/>
              <a:gd name="connsiteX76" fmla="*/ 5995064 w 6115796"/>
              <a:gd name="connsiteY76" fmla="*/ 6540791 h 6858000"/>
              <a:gd name="connsiteX77" fmla="*/ 5986207 w 6115796"/>
              <a:gd name="connsiteY77" fmla="*/ 6695855 h 6858000"/>
              <a:gd name="connsiteX78" fmla="*/ 5979428 w 6115796"/>
              <a:gd name="connsiteY78" fmla="*/ 6754678 h 6858000"/>
              <a:gd name="connsiteX79" fmla="*/ 5984543 w 6115796"/>
              <a:gd name="connsiteY79" fmla="*/ 6811016 h 6858000"/>
              <a:gd name="connsiteX80" fmla="*/ 5979671 w 6115796"/>
              <a:gd name="connsiteY80" fmla="*/ 6858000 h 6858000"/>
              <a:gd name="connsiteX81" fmla="*/ 0 w 6115796"/>
              <a:gd name="connsiteY81" fmla="*/ 6858000 h 6858000"/>
              <a:gd name="connsiteX82" fmla="*/ 0 w 6115796"/>
              <a:gd name="connsiteY82"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79298 w 6115796"/>
              <a:gd name="connsiteY36" fmla="*/ 2947791 h 6858000"/>
              <a:gd name="connsiteX37" fmla="*/ 5482415 w 6115796"/>
              <a:gd name="connsiteY37" fmla="*/ 3004079 h 6858000"/>
              <a:gd name="connsiteX38" fmla="*/ 5503944 w 6115796"/>
              <a:gd name="connsiteY38" fmla="*/ 3123335 h 6858000"/>
              <a:gd name="connsiteX39" fmla="*/ 5516007 w 6115796"/>
              <a:gd name="connsiteY39" fmla="*/ 3258473 h 6858000"/>
              <a:gd name="connsiteX40" fmla="*/ 5589758 w 6115796"/>
              <a:gd name="connsiteY40" fmla="*/ 3453699 h 6858000"/>
              <a:gd name="connsiteX41" fmla="*/ 5596144 w 6115796"/>
              <a:gd name="connsiteY41" fmla="*/ 3534624 h 6858000"/>
              <a:gd name="connsiteX42" fmla="*/ 5597750 w 6115796"/>
              <a:gd name="connsiteY42" fmla="*/ 3534129 h 6858000"/>
              <a:gd name="connsiteX43" fmla="*/ 5618377 w 6115796"/>
              <a:gd name="connsiteY43" fmla="*/ 3588431 h 6858000"/>
              <a:gd name="connsiteX44" fmla="*/ 5655472 w 6115796"/>
              <a:gd name="connsiteY44" fmla="*/ 3678877 h 6858000"/>
              <a:gd name="connsiteX45" fmla="*/ 5683015 w 6115796"/>
              <a:gd name="connsiteY45" fmla="*/ 3762025 h 6858000"/>
              <a:gd name="connsiteX46" fmla="*/ 5696643 w 6115796"/>
              <a:gd name="connsiteY46" fmla="*/ 3773888 h 6858000"/>
              <a:gd name="connsiteX47" fmla="*/ 5768491 w 6115796"/>
              <a:gd name="connsiteY47" fmla="*/ 3914399 h 6858000"/>
              <a:gd name="connsiteX48" fmla="*/ 5793123 w 6115796"/>
              <a:gd name="connsiteY48" fmla="*/ 3969952 h 6858000"/>
              <a:gd name="connsiteX49" fmla="*/ 5808321 w 6115796"/>
              <a:gd name="connsiteY49" fmla="*/ 3988153 h 6858000"/>
              <a:gd name="connsiteX50" fmla="*/ 5825621 w 6115796"/>
              <a:gd name="connsiteY50" fmla="*/ 4015525 h 6858000"/>
              <a:gd name="connsiteX51" fmla="*/ 5860672 w 6115796"/>
              <a:gd name="connsiteY51" fmla="*/ 4061579 h 6858000"/>
              <a:gd name="connsiteX52" fmla="*/ 5894095 w 6115796"/>
              <a:gd name="connsiteY52" fmla="*/ 4128857 h 6858000"/>
              <a:gd name="connsiteX53" fmla="*/ 5903513 w 6115796"/>
              <a:gd name="connsiteY53" fmla="*/ 4187661 h 6858000"/>
              <a:gd name="connsiteX54" fmla="*/ 5946705 w 6115796"/>
              <a:gd name="connsiteY54" fmla="*/ 4428051 h 6858000"/>
              <a:gd name="connsiteX55" fmla="*/ 5949261 w 6115796"/>
              <a:gd name="connsiteY55" fmla="*/ 4449185 h 6858000"/>
              <a:gd name="connsiteX56" fmla="*/ 5968960 w 6115796"/>
              <a:gd name="connsiteY56" fmla="*/ 4482655 h 6858000"/>
              <a:gd name="connsiteX57" fmla="*/ 5998138 w 6115796"/>
              <a:gd name="connsiteY57" fmla="*/ 4697518 h 6858000"/>
              <a:gd name="connsiteX58" fmla="*/ 6007819 w 6115796"/>
              <a:gd name="connsiteY58" fmla="*/ 4858148 h 6858000"/>
              <a:gd name="connsiteX59" fmla="*/ 6007749 w 6115796"/>
              <a:gd name="connsiteY59" fmla="*/ 4964715 h 6858000"/>
              <a:gd name="connsiteX60" fmla="*/ 6005269 w 6115796"/>
              <a:gd name="connsiteY60" fmla="*/ 5150567 h 6858000"/>
              <a:gd name="connsiteX61" fmla="*/ 6001127 w 6115796"/>
              <a:gd name="connsiteY61" fmla="*/ 5164609 h 6858000"/>
              <a:gd name="connsiteX62" fmla="*/ 5998514 w 6115796"/>
              <a:gd name="connsiteY62" fmla="*/ 5189673 h 6858000"/>
              <a:gd name="connsiteX63" fmla="*/ 6018409 w 6115796"/>
              <a:gd name="connsiteY63" fmla="*/ 5227157 h 6858000"/>
              <a:gd name="connsiteX64" fmla="*/ 6036748 w 6115796"/>
              <a:gd name="connsiteY64" fmla="*/ 5322752 h 6858000"/>
              <a:gd name="connsiteX65" fmla="*/ 6037677 w 6115796"/>
              <a:gd name="connsiteY65" fmla="*/ 5354807 h 6858000"/>
              <a:gd name="connsiteX66" fmla="*/ 6053435 w 6115796"/>
              <a:gd name="connsiteY66" fmla="*/ 5387547 h 6858000"/>
              <a:gd name="connsiteX67" fmla="*/ 6068640 w 6115796"/>
              <a:gd name="connsiteY67" fmla="*/ 5474503 h 6858000"/>
              <a:gd name="connsiteX68" fmla="*/ 6080922 w 6115796"/>
              <a:gd name="connsiteY68" fmla="*/ 5561070 h 6858000"/>
              <a:gd name="connsiteX69" fmla="*/ 6096949 w 6115796"/>
              <a:gd name="connsiteY69" fmla="*/ 5648179 h 6858000"/>
              <a:gd name="connsiteX70" fmla="*/ 6115796 w 6115796"/>
              <a:gd name="connsiteY70" fmla="*/ 5862844 h 6858000"/>
              <a:gd name="connsiteX71" fmla="*/ 6045436 w 6115796"/>
              <a:gd name="connsiteY71" fmla="*/ 6124480 h 6858000"/>
              <a:gd name="connsiteX72" fmla="*/ 6030489 w 6115796"/>
              <a:gd name="connsiteY72" fmla="*/ 6317666 h 6858000"/>
              <a:gd name="connsiteX73" fmla="*/ 6007492 w 6115796"/>
              <a:gd name="connsiteY73" fmla="*/ 6440818 h 6858000"/>
              <a:gd name="connsiteX74" fmla="*/ 6009467 w 6115796"/>
              <a:gd name="connsiteY74" fmla="*/ 6487076 h 6858000"/>
              <a:gd name="connsiteX75" fmla="*/ 5995064 w 6115796"/>
              <a:gd name="connsiteY75" fmla="*/ 6540791 h 6858000"/>
              <a:gd name="connsiteX76" fmla="*/ 5986207 w 6115796"/>
              <a:gd name="connsiteY76" fmla="*/ 6695855 h 6858000"/>
              <a:gd name="connsiteX77" fmla="*/ 5979428 w 6115796"/>
              <a:gd name="connsiteY77" fmla="*/ 6754678 h 6858000"/>
              <a:gd name="connsiteX78" fmla="*/ 5984543 w 6115796"/>
              <a:gd name="connsiteY78" fmla="*/ 6811016 h 6858000"/>
              <a:gd name="connsiteX79" fmla="*/ 5979671 w 6115796"/>
              <a:gd name="connsiteY79" fmla="*/ 6858000 h 6858000"/>
              <a:gd name="connsiteX80" fmla="*/ 0 w 6115796"/>
              <a:gd name="connsiteY80" fmla="*/ 6858000 h 6858000"/>
              <a:gd name="connsiteX81" fmla="*/ 0 w 6115796"/>
              <a:gd name="connsiteY81"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79298 w 6115796"/>
              <a:gd name="connsiteY36" fmla="*/ 2947791 h 6858000"/>
              <a:gd name="connsiteX37" fmla="*/ 5482415 w 6115796"/>
              <a:gd name="connsiteY37" fmla="*/ 3004079 h 6858000"/>
              <a:gd name="connsiteX38" fmla="*/ 5503944 w 6115796"/>
              <a:gd name="connsiteY38" fmla="*/ 3123335 h 6858000"/>
              <a:gd name="connsiteX39" fmla="*/ 5516007 w 6115796"/>
              <a:gd name="connsiteY39" fmla="*/ 3258473 h 6858000"/>
              <a:gd name="connsiteX40" fmla="*/ 5589758 w 6115796"/>
              <a:gd name="connsiteY40" fmla="*/ 3453699 h 6858000"/>
              <a:gd name="connsiteX41" fmla="*/ 5596144 w 6115796"/>
              <a:gd name="connsiteY41" fmla="*/ 3534624 h 6858000"/>
              <a:gd name="connsiteX42" fmla="*/ 5597750 w 6115796"/>
              <a:gd name="connsiteY42" fmla="*/ 3534129 h 6858000"/>
              <a:gd name="connsiteX43" fmla="*/ 5618377 w 6115796"/>
              <a:gd name="connsiteY43" fmla="*/ 3588431 h 6858000"/>
              <a:gd name="connsiteX44" fmla="*/ 5655472 w 6115796"/>
              <a:gd name="connsiteY44" fmla="*/ 3678877 h 6858000"/>
              <a:gd name="connsiteX45" fmla="*/ 5683015 w 6115796"/>
              <a:gd name="connsiteY45" fmla="*/ 3762025 h 6858000"/>
              <a:gd name="connsiteX46" fmla="*/ 5696643 w 6115796"/>
              <a:gd name="connsiteY46" fmla="*/ 3773888 h 6858000"/>
              <a:gd name="connsiteX47" fmla="*/ 5768491 w 6115796"/>
              <a:gd name="connsiteY47" fmla="*/ 3914399 h 6858000"/>
              <a:gd name="connsiteX48" fmla="*/ 5793123 w 6115796"/>
              <a:gd name="connsiteY48" fmla="*/ 3969952 h 6858000"/>
              <a:gd name="connsiteX49" fmla="*/ 5808321 w 6115796"/>
              <a:gd name="connsiteY49" fmla="*/ 3988153 h 6858000"/>
              <a:gd name="connsiteX50" fmla="*/ 5825621 w 6115796"/>
              <a:gd name="connsiteY50" fmla="*/ 4015525 h 6858000"/>
              <a:gd name="connsiteX51" fmla="*/ 5860672 w 6115796"/>
              <a:gd name="connsiteY51" fmla="*/ 4061579 h 6858000"/>
              <a:gd name="connsiteX52" fmla="*/ 5894095 w 6115796"/>
              <a:gd name="connsiteY52" fmla="*/ 4128857 h 6858000"/>
              <a:gd name="connsiteX53" fmla="*/ 5903513 w 6115796"/>
              <a:gd name="connsiteY53" fmla="*/ 4187661 h 6858000"/>
              <a:gd name="connsiteX54" fmla="*/ 5946705 w 6115796"/>
              <a:gd name="connsiteY54" fmla="*/ 4428051 h 6858000"/>
              <a:gd name="connsiteX55" fmla="*/ 5949261 w 6115796"/>
              <a:gd name="connsiteY55" fmla="*/ 4449185 h 6858000"/>
              <a:gd name="connsiteX56" fmla="*/ 5968960 w 6115796"/>
              <a:gd name="connsiteY56" fmla="*/ 4482655 h 6858000"/>
              <a:gd name="connsiteX57" fmla="*/ 5998138 w 6115796"/>
              <a:gd name="connsiteY57" fmla="*/ 4697518 h 6858000"/>
              <a:gd name="connsiteX58" fmla="*/ 6007819 w 6115796"/>
              <a:gd name="connsiteY58" fmla="*/ 4858148 h 6858000"/>
              <a:gd name="connsiteX59" fmla="*/ 6007749 w 6115796"/>
              <a:gd name="connsiteY59" fmla="*/ 4964715 h 6858000"/>
              <a:gd name="connsiteX60" fmla="*/ 6005269 w 6115796"/>
              <a:gd name="connsiteY60" fmla="*/ 5150567 h 6858000"/>
              <a:gd name="connsiteX61" fmla="*/ 6001127 w 6115796"/>
              <a:gd name="connsiteY61" fmla="*/ 5164609 h 6858000"/>
              <a:gd name="connsiteX62" fmla="*/ 5998514 w 6115796"/>
              <a:gd name="connsiteY62" fmla="*/ 5189673 h 6858000"/>
              <a:gd name="connsiteX63" fmla="*/ 6018409 w 6115796"/>
              <a:gd name="connsiteY63" fmla="*/ 5227157 h 6858000"/>
              <a:gd name="connsiteX64" fmla="*/ 6036748 w 6115796"/>
              <a:gd name="connsiteY64" fmla="*/ 5322752 h 6858000"/>
              <a:gd name="connsiteX65" fmla="*/ 6037677 w 6115796"/>
              <a:gd name="connsiteY65" fmla="*/ 5354807 h 6858000"/>
              <a:gd name="connsiteX66" fmla="*/ 6053435 w 6115796"/>
              <a:gd name="connsiteY66" fmla="*/ 5387547 h 6858000"/>
              <a:gd name="connsiteX67" fmla="*/ 6068640 w 6115796"/>
              <a:gd name="connsiteY67" fmla="*/ 5474503 h 6858000"/>
              <a:gd name="connsiteX68" fmla="*/ 6080922 w 6115796"/>
              <a:gd name="connsiteY68" fmla="*/ 5561070 h 6858000"/>
              <a:gd name="connsiteX69" fmla="*/ 6096949 w 6115796"/>
              <a:gd name="connsiteY69" fmla="*/ 5648179 h 6858000"/>
              <a:gd name="connsiteX70" fmla="*/ 6115796 w 6115796"/>
              <a:gd name="connsiteY70" fmla="*/ 5862844 h 6858000"/>
              <a:gd name="connsiteX71" fmla="*/ 6045436 w 6115796"/>
              <a:gd name="connsiteY71" fmla="*/ 6124480 h 6858000"/>
              <a:gd name="connsiteX72" fmla="*/ 6030489 w 6115796"/>
              <a:gd name="connsiteY72" fmla="*/ 6317666 h 6858000"/>
              <a:gd name="connsiteX73" fmla="*/ 6007492 w 6115796"/>
              <a:gd name="connsiteY73" fmla="*/ 6440818 h 6858000"/>
              <a:gd name="connsiteX74" fmla="*/ 6009467 w 6115796"/>
              <a:gd name="connsiteY74" fmla="*/ 6487076 h 6858000"/>
              <a:gd name="connsiteX75" fmla="*/ 5995064 w 6115796"/>
              <a:gd name="connsiteY75" fmla="*/ 6540791 h 6858000"/>
              <a:gd name="connsiteX76" fmla="*/ 5986207 w 6115796"/>
              <a:gd name="connsiteY76" fmla="*/ 6695855 h 6858000"/>
              <a:gd name="connsiteX77" fmla="*/ 5979428 w 6115796"/>
              <a:gd name="connsiteY77" fmla="*/ 6754678 h 6858000"/>
              <a:gd name="connsiteX78" fmla="*/ 5984543 w 6115796"/>
              <a:gd name="connsiteY78" fmla="*/ 6811016 h 6858000"/>
              <a:gd name="connsiteX79" fmla="*/ 5979671 w 6115796"/>
              <a:gd name="connsiteY79" fmla="*/ 6858000 h 6858000"/>
              <a:gd name="connsiteX80" fmla="*/ 0 w 6115796"/>
              <a:gd name="connsiteY80" fmla="*/ 6858000 h 6858000"/>
              <a:gd name="connsiteX81" fmla="*/ 0 w 6115796"/>
              <a:gd name="connsiteY81"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84061 w 6115796"/>
              <a:gd name="connsiteY36" fmla="*/ 2919216 h 6858000"/>
              <a:gd name="connsiteX37" fmla="*/ 5482415 w 6115796"/>
              <a:gd name="connsiteY37" fmla="*/ 3004079 h 6858000"/>
              <a:gd name="connsiteX38" fmla="*/ 5503944 w 6115796"/>
              <a:gd name="connsiteY38" fmla="*/ 3123335 h 6858000"/>
              <a:gd name="connsiteX39" fmla="*/ 5516007 w 6115796"/>
              <a:gd name="connsiteY39" fmla="*/ 3258473 h 6858000"/>
              <a:gd name="connsiteX40" fmla="*/ 5589758 w 6115796"/>
              <a:gd name="connsiteY40" fmla="*/ 3453699 h 6858000"/>
              <a:gd name="connsiteX41" fmla="*/ 5596144 w 6115796"/>
              <a:gd name="connsiteY41" fmla="*/ 3534624 h 6858000"/>
              <a:gd name="connsiteX42" fmla="*/ 5597750 w 6115796"/>
              <a:gd name="connsiteY42" fmla="*/ 3534129 h 6858000"/>
              <a:gd name="connsiteX43" fmla="*/ 5618377 w 6115796"/>
              <a:gd name="connsiteY43" fmla="*/ 3588431 h 6858000"/>
              <a:gd name="connsiteX44" fmla="*/ 5655472 w 6115796"/>
              <a:gd name="connsiteY44" fmla="*/ 3678877 h 6858000"/>
              <a:gd name="connsiteX45" fmla="*/ 5683015 w 6115796"/>
              <a:gd name="connsiteY45" fmla="*/ 3762025 h 6858000"/>
              <a:gd name="connsiteX46" fmla="*/ 5696643 w 6115796"/>
              <a:gd name="connsiteY46" fmla="*/ 3773888 h 6858000"/>
              <a:gd name="connsiteX47" fmla="*/ 5768491 w 6115796"/>
              <a:gd name="connsiteY47" fmla="*/ 3914399 h 6858000"/>
              <a:gd name="connsiteX48" fmla="*/ 5793123 w 6115796"/>
              <a:gd name="connsiteY48" fmla="*/ 3969952 h 6858000"/>
              <a:gd name="connsiteX49" fmla="*/ 5808321 w 6115796"/>
              <a:gd name="connsiteY49" fmla="*/ 3988153 h 6858000"/>
              <a:gd name="connsiteX50" fmla="*/ 5825621 w 6115796"/>
              <a:gd name="connsiteY50" fmla="*/ 4015525 h 6858000"/>
              <a:gd name="connsiteX51" fmla="*/ 5860672 w 6115796"/>
              <a:gd name="connsiteY51" fmla="*/ 4061579 h 6858000"/>
              <a:gd name="connsiteX52" fmla="*/ 5894095 w 6115796"/>
              <a:gd name="connsiteY52" fmla="*/ 4128857 h 6858000"/>
              <a:gd name="connsiteX53" fmla="*/ 5903513 w 6115796"/>
              <a:gd name="connsiteY53" fmla="*/ 4187661 h 6858000"/>
              <a:gd name="connsiteX54" fmla="*/ 5946705 w 6115796"/>
              <a:gd name="connsiteY54" fmla="*/ 4428051 h 6858000"/>
              <a:gd name="connsiteX55" fmla="*/ 5949261 w 6115796"/>
              <a:gd name="connsiteY55" fmla="*/ 4449185 h 6858000"/>
              <a:gd name="connsiteX56" fmla="*/ 5968960 w 6115796"/>
              <a:gd name="connsiteY56" fmla="*/ 4482655 h 6858000"/>
              <a:gd name="connsiteX57" fmla="*/ 5998138 w 6115796"/>
              <a:gd name="connsiteY57" fmla="*/ 4697518 h 6858000"/>
              <a:gd name="connsiteX58" fmla="*/ 6007819 w 6115796"/>
              <a:gd name="connsiteY58" fmla="*/ 4858148 h 6858000"/>
              <a:gd name="connsiteX59" fmla="*/ 6007749 w 6115796"/>
              <a:gd name="connsiteY59" fmla="*/ 4964715 h 6858000"/>
              <a:gd name="connsiteX60" fmla="*/ 6005269 w 6115796"/>
              <a:gd name="connsiteY60" fmla="*/ 5150567 h 6858000"/>
              <a:gd name="connsiteX61" fmla="*/ 6001127 w 6115796"/>
              <a:gd name="connsiteY61" fmla="*/ 5164609 h 6858000"/>
              <a:gd name="connsiteX62" fmla="*/ 5998514 w 6115796"/>
              <a:gd name="connsiteY62" fmla="*/ 5189673 h 6858000"/>
              <a:gd name="connsiteX63" fmla="*/ 6018409 w 6115796"/>
              <a:gd name="connsiteY63" fmla="*/ 5227157 h 6858000"/>
              <a:gd name="connsiteX64" fmla="*/ 6036748 w 6115796"/>
              <a:gd name="connsiteY64" fmla="*/ 5322752 h 6858000"/>
              <a:gd name="connsiteX65" fmla="*/ 6037677 w 6115796"/>
              <a:gd name="connsiteY65" fmla="*/ 5354807 h 6858000"/>
              <a:gd name="connsiteX66" fmla="*/ 6053435 w 6115796"/>
              <a:gd name="connsiteY66" fmla="*/ 5387547 h 6858000"/>
              <a:gd name="connsiteX67" fmla="*/ 6068640 w 6115796"/>
              <a:gd name="connsiteY67" fmla="*/ 5474503 h 6858000"/>
              <a:gd name="connsiteX68" fmla="*/ 6080922 w 6115796"/>
              <a:gd name="connsiteY68" fmla="*/ 5561070 h 6858000"/>
              <a:gd name="connsiteX69" fmla="*/ 6096949 w 6115796"/>
              <a:gd name="connsiteY69" fmla="*/ 5648179 h 6858000"/>
              <a:gd name="connsiteX70" fmla="*/ 6115796 w 6115796"/>
              <a:gd name="connsiteY70" fmla="*/ 5862844 h 6858000"/>
              <a:gd name="connsiteX71" fmla="*/ 6045436 w 6115796"/>
              <a:gd name="connsiteY71" fmla="*/ 6124480 h 6858000"/>
              <a:gd name="connsiteX72" fmla="*/ 6030489 w 6115796"/>
              <a:gd name="connsiteY72" fmla="*/ 6317666 h 6858000"/>
              <a:gd name="connsiteX73" fmla="*/ 6007492 w 6115796"/>
              <a:gd name="connsiteY73" fmla="*/ 6440818 h 6858000"/>
              <a:gd name="connsiteX74" fmla="*/ 6009467 w 6115796"/>
              <a:gd name="connsiteY74" fmla="*/ 6487076 h 6858000"/>
              <a:gd name="connsiteX75" fmla="*/ 5995064 w 6115796"/>
              <a:gd name="connsiteY75" fmla="*/ 6540791 h 6858000"/>
              <a:gd name="connsiteX76" fmla="*/ 5986207 w 6115796"/>
              <a:gd name="connsiteY76" fmla="*/ 6695855 h 6858000"/>
              <a:gd name="connsiteX77" fmla="*/ 5979428 w 6115796"/>
              <a:gd name="connsiteY77" fmla="*/ 6754678 h 6858000"/>
              <a:gd name="connsiteX78" fmla="*/ 5984543 w 6115796"/>
              <a:gd name="connsiteY78" fmla="*/ 6811016 h 6858000"/>
              <a:gd name="connsiteX79" fmla="*/ 5979671 w 6115796"/>
              <a:gd name="connsiteY79" fmla="*/ 6858000 h 6858000"/>
              <a:gd name="connsiteX80" fmla="*/ 0 w 6115796"/>
              <a:gd name="connsiteY80" fmla="*/ 6858000 h 6858000"/>
              <a:gd name="connsiteX81" fmla="*/ 0 w 6115796"/>
              <a:gd name="connsiteY81"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84061 w 6115796"/>
              <a:gd name="connsiteY36" fmla="*/ 2919216 h 6858000"/>
              <a:gd name="connsiteX37" fmla="*/ 5482415 w 6115796"/>
              <a:gd name="connsiteY37" fmla="*/ 3004079 h 6858000"/>
              <a:gd name="connsiteX38" fmla="*/ 5503944 w 6115796"/>
              <a:gd name="connsiteY38" fmla="*/ 3123335 h 6858000"/>
              <a:gd name="connsiteX39" fmla="*/ 5516007 w 6115796"/>
              <a:gd name="connsiteY39" fmla="*/ 3258473 h 6858000"/>
              <a:gd name="connsiteX40" fmla="*/ 5589758 w 6115796"/>
              <a:gd name="connsiteY40" fmla="*/ 3453699 h 6858000"/>
              <a:gd name="connsiteX41" fmla="*/ 5596144 w 6115796"/>
              <a:gd name="connsiteY41" fmla="*/ 3534624 h 6858000"/>
              <a:gd name="connsiteX42" fmla="*/ 5597750 w 6115796"/>
              <a:gd name="connsiteY42" fmla="*/ 3534129 h 6858000"/>
              <a:gd name="connsiteX43" fmla="*/ 5618377 w 6115796"/>
              <a:gd name="connsiteY43" fmla="*/ 3588431 h 6858000"/>
              <a:gd name="connsiteX44" fmla="*/ 5655472 w 6115796"/>
              <a:gd name="connsiteY44" fmla="*/ 3678877 h 6858000"/>
              <a:gd name="connsiteX45" fmla="*/ 5683015 w 6115796"/>
              <a:gd name="connsiteY45" fmla="*/ 3762025 h 6858000"/>
              <a:gd name="connsiteX46" fmla="*/ 5696643 w 6115796"/>
              <a:gd name="connsiteY46" fmla="*/ 3773888 h 6858000"/>
              <a:gd name="connsiteX47" fmla="*/ 5768491 w 6115796"/>
              <a:gd name="connsiteY47" fmla="*/ 3914399 h 6858000"/>
              <a:gd name="connsiteX48" fmla="*/ 5793123 w 6115796"/>
              <a:gd name="connsiteY48" fmla="*/ 3969952 h 6858000"/>
              <a:gd name="connsiteX49" fmla="*/ 5808321 w 6115796"/>
              <a:gd name="connsiteY49" fmla="*/ 3988153 h 6858000"/>
              <a:gd name="connsiteX50" fmla="*/ 5825621 w 6115796"/>
              <a:gd name="connsiteY50" fmla="*/ 4015525 h 6858000"/>
              <a:gd name="connsiteX51" fmla="*/ 5860672 w 6115796"/>
              <a:gd name="connsiteY51" fmla="*/ 4061579 h 6858000"/>
              <a:gd name="connsiteX52" fmla="*/ 5894095 w 6115796"/>
              <a:gd name="connsiteY52" fmla="*/ 4128857 h 6858000"/>
              <a:gd name="connsiteX53" fmla="*/ 5903513 w 6115796"/>
              <a:gd name="connsiteY53" fmla="*/ 4187661 h 6858000"/>
              <a:gd name="connsiteX54" fmla="*/ 5946705 w 6115796"/>
              <a:gd name="connsiteY54" fmla="*/ 4428051 h 6858000"/>
              <a:gd name="connsiteX55" fmla="*/ 5949261 w 6115796"/>
              <a:gd name="connsiteY55" fmla="*/ 4449185 h 6858000"/>
              <a:gd name="connsiteX56" fmla="*/ 5968960 w 6115796"/>
              <a:gd name="connsiteY56" fmla="*/ 4482655 h 6858000"/>
              <a:gd name="connsiteX57" fmla="*/ 5998138 w 6115796"/>
              <a:gd name="connsiteY57" fmla="*/ 4697518 h 6858000"/>
              <a:gd name="connsiteX58" fmla="*/ 6007819 w 6115796"/>
              <a:gd name="connsiteY58" fmla="*/ 4858148 h 6858000"/>
              <a:gd name="connsiteX59" fmla="*/ 6007749 w 6115796"/>
              <a:gd name="connsiteY59" fmla="*/ 4964715 h 6858000"/>
              <a:gd name="connsiteX60" fmla="*/ 6005269 w 6115796"/>
              <a:gd name="connsiteY60" fmla="*/ 5150567 h 6858000"/>
              <a:gd name="connsiteX61" fmla="*/ 6001127 w 6115796"/>
              <a:gd name="connsiteY61" fmla="*/ 5164609 h 6858000"/>
              <a:gd name="connsiteX62" fmla="*/ 5998514 w 6115796"/>
              <a:gd name="connsiteY62" fmla="*/ 5189673 h 6858000"/>
              <a:gd name="connsiteX63" fmla="*/ 6018409 w 6115796"/>
              <a:gd name="connsiteY63" fmla="*/ 5227157 h 6858000"/>
              <a:gd name="connsiteX64" fmla="*/ 6036748 w 6115796"/>
              <a:gd name="connsiteY64" fmla="*/ 5322752 h 6858000"/>
              <a:gd name="connsiteX65" fmla="*/ 6037677 w 6115796"/>
              <a:gd name="connsiteY65" fmla="*/ 5354807 h 6858000"/>
              <a:gd name="connsiteX66" fmla="*/ 6053435 w 6115796"/>
              <a:gd name="connsiteY66" fmla="*/ 5387547 h 6858000"/>
              <a:gd name="connsiteX67" fmla="*/ 6068640 w 6115796"/>
              <a:gd name="connsiteY67" fmla="*/ 5474503 h 6858000"/>
              <a:gd name="connsiteX68" fmla="*/ 6080922 w 6115796"/>
              <a:gd name="connsiteY68" fmla="*/ 5561070 h 6858000"/>
              <a:gd name="connsiteX69" fmla="*/ 6096949 w 6115796"/>
              <a:gd name="connsiteY69" fmla="*/ 5648179 h 6858000"/>
              <a:gd name="connsiteX70" fmla="*/ 6115796 w 6115796"/>
              <a:gd name="connsiteY70" fmla="*/ 5862844 h 6858000"/>
              <a:gd name="connsiteX71" fmla="*/ 6045436 w 6115796"/>
              <a:gd name="connsiteY71" fmla="*/ 6124480 h 6858000"/>
              <a:gd name="connsiteX72" fmla="*/ 6030489 w 6115796"/>
              <a:gd name="connsiteY72" fmla="*/ 6317666 h 6858000"/>
              <a:gd name="connsiteX73" fmla="*/ 6007492 w 6115796"/>
              <a:gd name="connsiteY73" fmla="*/ 6440818 h 6858000"/>
              <a:gd name="connsiteX74" fmla="*/ 6009467 w 6115796"/>
              <a:gd name="connsiteY74" fmla="*/ 6487076 h 6858000"/>
              <a:gd name="connsiteX75" fmla="*/ 5995064 w 6115796"/>
              <a:gd name="connsiteY75" fmla="*/ 6540791 h 6858000"/>
              <a:gd name="connsiteX76" fmla="*/ 5986207 w 6115796"/>
              <a:gd name="connsiteY76" fmla="*/ 6695855 h 6858000"/>
              <a:gd name="connsiteX77" fmla="*/ 5979428 w 6115796"/>
              <a:gd name="connsiteY77" fmla="*/ 6754678 h 6858000"/>
              <a:gd name="connsiteX78" fmla="*/ 5984543 w 6115796"/>
              <a:gd name="connsiteY78" fmla="*/ 6811016 h 6858000"/>
              <a:gd name="connsiteX79" fmla="*/ 5979671 w 6115796"/>
              <a:gd name="connsiteY79" fmla="*/ 6858000 h 6858000"/>
              <a:gd name="connsiteX80" fmla="*/ 0 w 6115796"/>
              <a:gd name="connsiteY80" fmla="*/ 6858000 h 6858000"/>
              <a:gd name="connsiteX81" fmla="*/ 0 w 6115796"/>
              <a:gd name="connsiteY81"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84061 w 6115796"/>
              <a:gd name="connsiteY36" fmla="*/ 2919216 h 6858000"/>
              <a:gd name="connsiteX37" fmla="*/ 5491940 w 6115796"/>
              <a:gd name="connsiteY37" fmla="*/ 3015985 h 6858000"/>
              <a:gd name="connsiteX38" fmla="*/ 5503944 w 6115796"/>
              <a:gd name="connsiteY38" fmla="*/ 3123335 h 6858000"/>
              <a:gd name="connsiteX39" fmla="*/ 5516007 w 6115796"/>
              <a:gd name="connsiteY39" fmla="*/ 3258473 h 6858000"/>
              <a:gd name="connsiteX40" fmla="*/ 5589758 w 6115796"/>
              <a:gd name="connsiteY40" fmla="*/ 3453699 h 6858000"/>
              <a:gd name="connsiteX41" fmla="*/ 5596144 w 6115796"/>
              <a:gd name="connsiteY41" fmla="*/ 3534624 h 6858000"/>
              <a:gd name="connsiteX42" fmla="*/ 5597750 w 6115796"/>
              <a:gd name="connsiteY42" fmla="*/ 3534129 h 6858000"/>
              <a:gd name="connsiteX43" fmla="*/ 5618377 w 6115796"/>
              <a:gd name="connsiteY43" fmla="*/ 3588431 h 6858000"/>
              <a:gd name="connsiteX44" fmla="*/ 5655472 w 6115796"/>
              <a:gd name="connsiteY44" fmla="*/ 3678877 h 6858000"/>
              <a:gd name="connsiteX45" fmla="*/ 5683015 w 6115796"/>
              <a:gd name="connsiteY45" fmla="*/ 3762025 h 6858000"/>
              <a:gd name="connsiteX46" fmla="*/ 5696643 w 6115796"/>
              <a:gd name="connsiteY46" fmla="*/ 3773888 h 6858000"/>
              <a:gd name="connsiteX47" fmla="*/ 5768491 w 6115796"/>
              <a:gd name="connsiteY47" fmla="*/ 3914399 h 6858000"/>
              <a:gd name="connsiteX48" fmla="*/ 5793123 w 6115796"/>
              <a:gd name="connsiteY48" fmla="*/ 3969952 h 6858000"/>
              <a:gd name="connsiteX49" fmla="*/ 5808321 w 6115796"/>
              <a:gd name="connsiteY49" fmla="*/ 3988153 h 6858000"/>
              <a:gd name="connsiteX50" fmla="*/ 5825621 w 6115796"/>
              <a:gd name="connsiteY50" fmla="*/ 4015525 h 6858000"/>
              <a:gd name="connsiteX51" fmla="*/ 5860672 w 6115796"/>
              <a:gd name="connsiteY51" fmla="*/ 4061579 h 6858000"/>
              <a:gd name="connsiteX52" fmla="*/ 5894095 w 6115796"/>
              <a:gd name="connsiteY52" fmla="*/ 4128857 h 6858000"/>
              <a:gd name="connsiteX53" fmla="*/ 5903513 w 6115796"/>
              <a:gd name="connsiteY53" fmla="*/ 4187661 h 6858000"/>
              <a:gd name="connsiteX54" fmla="*/ 5946705 w 6115796"/>
              <a:gd name="connsiteY54" fmla="*/ 4428051 h 6858000"/>
              <a:gd name="connsiteX55" fmla="*/ 5949261 w 6115796"/>
              <a:gd name="connsiteY55" fmla="*/ 4449185 h 6858000"/>
              <a:gd name="connsiteX56" fmla="*/ 5968960 w 6115796"/>
              <a:gd name="connsiteY56" fmla="*/ 4482655 h 6858000"/>
              <a:gd name="connsiteX57" fmla="*/ 5998138 w 6115796"/>
              <a:gd name="connsiteY57" fmla="*/ 4697518 h 6858000"/>
              <a:gd name="connsiteX58" fmla="*/ 6007819 w 6115796"/>
              <a:gd name="connsiteY58" fmla="*/ 4858148 h 6858000"/>
              <a:gd name="connsiteX59" fmla="*/ 6007749 w 6115796"/>
              <a:gd name="connsiteY59" fmla="*/ 4964715 h 6858000"/>
              <a:gd name="connsiteX60" fmla="*/ 6005269 w 6115796"/>
              <a:gd name="connsiteY60" fmla="*/ 5150567 h 6858000"/>
              <a:gd name="connsiteX61" fmla="*/ 6001127 w 6115796"/>
              <a:gd name="connsiteY61" fmla="*/ 5164609 h 6858000"/>
              <a:gd name="connsiteX62" fmla="*/ 5998514 w 6115796"/>
              <a:gd name="connsiteY62" fmla="*/ 5189673 h 6858000"/>
              <a:gd name="connsiteX63" fmla="*/ 6018409 w 6115796"/>
              <a:gd name="connsiteY63" fmla="*/ 5227157 h 6858000"/>
              <a:gd name="connsiteX64" fmla="*/ 6036748 w 6115796"/>
              <a:gd name="connsiteY64" fmla="*/ 5322752 h 6858000"/>
              <a:gd name="connsiteX65" fmla="*/ 6037677 w 6115796"/>
              <a:gd name="connsiteY65" fmla="*/ 5354807 h 6858000"/>
              <a:gd name="connsiteX66" fmla="*/ 6053435 w 6115796"/>
              <a:gd name="connsiteY66" fmla="*/ 5387547 h 6858000"/>
              <a:gd name="connsiteX67" fmla="*/ 6068640 w 6115796"/>
              <a:gd name="connsiteY67" fmla="*/ 5474503 h 6858000"/>
              <a:gd name="connsiteX68" fmla="*/ 6080922 w 6115796"/>
              <a:gd name="connsiteY68" fmla="*/ 5561070 h 6858000"/>
              <a:gd name="connsiteX69" fmla="*/ 6096949 w 6115796"/>
              <a:gd name="connsiteY69" fmla="*/ 5648179 h 6858000"/>
              <a:gd name="connsiteX70" fmla="*/ 6115796 w 6115796"/>
              <a:gd name="connsiteY70" fmla="*/ 5862844 h 6858000"/>
              <a:gd name="connsiteX71" fmla="*/ 6045436 w 6115796"/>
              <a:gd name="connsiteY71" fmla="*/ 6124480 h 6858000"/>
              <a:gd name="connsiteX72" fmla="*/ 6030489 w 6115796"/>
              <a:gd name="connsiteY72" fmla="*/ 6317666 h 6858000"/>
              <a:gd name="connsiteX73" fmla="*/ 6007492 w 6115796"/>
              <a:gd name="connsiteY73" fmla="*/ 6440818 h 6858000"/>
              <a:gd name="connsiteX74" fmla="*/ 6009467 w 6115796"/>
              <a:gd name="connsiteY74" fmla="*/ 6487076 h 6858000"/>
              <a:gd name="connsiteX75" fmla="*/ 5995064 w 6115796"/>
              <a:gd name="connsiteY75" fmla="*/ 6540791 h 6858000"/>
              <a:gd name="connsiteX76" fmla="*/ 5986207 w 6115796"/>
              <a:gd name="connsiteY76" fmla="*/ 6695855 h 6858000"/>
              <a:gd name="connsiteX77" fmla="*/ 5979428 w 6115796"/>
              <a:gd name="connsiteY77" fmla="*/ 6754678 h 6858000"/>
              <a:gd name="connsiteX78" fmla="*/ 5984543 w 6115796"/>
              <a:gd name="connsiteY78" fmla="*/ 6811016 h 6858000"/>
              <a:gd name="connsiteX79" fmla="*/ 5979671 w 6115796"/>
              <a:gd name="connsiteY79" fmla="*/ 6858000 h 6858000"/>
              <a:gd name="connsiteX80" fmla="*/ 0 w 6115796"/>
              <a:gd name="connsiteY80" fmla="*/ 6858000 h 6858000"/>
              <a:gd name="connsiteX81" fmla="*/ 0 w 6115796"/>
              <a:gd name="connsiteY81"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1214 w 6115796"/>
              <a:gd name="connsiteY27" fmla="*/ 2250944 h 6858000"/>
              <a:gd name="connsiteX28" fmla="*/ 5250644 w 6115796"/>
              <a:gd name="connsiteY28" fmla="*/ 2266619 h 6858000"/>
              <a:gd name="connsiteX29" fmla="*/ 5293877 w 6115796"/>
              <a:gd name="connsiteY29" fmla="*/ 2368649 h 6858000"/>
              <a:gd name="connsiteX30" fmla="*/ 5311338 w 6115796"/>
              <a:gd name="connsiteY30" fmla="*/ 2404034 h 6858000"/>
              <a:gd name="connsiteX31" fmla="*/ 5338366 w 6115796"/>
              <a:gd name="connsiteY31" fmla="*/ 2465052 h 6858000"/>
              <a:gd name="connsiteX32" fmla="*/ 5371263 w 6115796"/>
              <a:gd name="connsiteY32" fmla="*/ 2586413 h 6858000"/>
              <a:gd name="connsiteX33" fmla="*/ 5407503 w 6115796"/>
              <a:gd name="connsiteY33" fmla="*/ 2786290 h 6858000"/>
              <a:gd name="connsiteX34" fmla="*/ 5407356 w 6115796"/>
              <a:gd name="connsiteY34" fmla="*/ 2787545 h 6858000"/>
              <a:gd name="connsiteX35" fmla="*/ 5457023 w 6115796"/>
              <a:gd name="connsiteY35" fmla="*/ 2858292 h 6858000"/>
              <a:gd name="connsiteX36" fmla="*/ 5484061 w 6115796"/>
              <a:gd name="connsiteY36" fmla="*/ 2919216 h 6858000"/>
              <a:gd name="connsiteX37" fmla="*/ 5491940 w 6115796"/>
              <a:gd name="connsiteY37" fmla="*/ 3015985 h 6858000"/>
              <a:gd name="connsiteX38" fmla="*/ 5503944 w 6115796"/>
              <a:gd name="connsiteY38" fmla="*/ 3123335 h 6858000"/>
              <a:gd name="connsiteX39" fmla="*/ 5516007 w 6115796"/>
              <a:gd name="connsiteY39" fmla="*/ 3258473 h 6858000"/>
              <a:gd name="connsiteX40" fmla="*/ 5589758 w 6115796"/>
              <a:gd name="connsiteY40" fmla="*/ 3453699 h 6858000"/>
              <a:gd name="connsiteX41" fmla="*/ 5596144 w 6115796"/>
              <a:gd name="connsiteY41" fmla="*/ 3534624 h 6858000"/>
              <a:gd name="connsiteX42" fmla="*/ 5597750 w 6115796"/>
              <a:gd name="connsiteY42" fmla="*/ 3534129 h 6858000"/>
              <a:gd name="connsiteX43" fmla="*/ 5618377 w 6115796"/>
              <a:gd name="connsiteY43" fmla="*/ 3588431 h 6858000"/>
              <a:gd name="connsiteX44" fmla="*/ 5655472 w 6115796"/>
              <a:gd name="connsiteY44" fmla="*/ 3678877 h 6858000"/>
              <a:gd name="connsiteX45" fmla="*/ 5683015 w 6115796"/>
              <a:gd name="connsiteY45" fmla="*/ 3762025 h 6858000"/>
              <a:gd name="connsiteX46" fmla="*/ 5696643 w 6115796"/>
              <a:gd name="connsiteY46" fmla="*/ 3773888 h 6858000"/>
              <a:gd name="connsiteX47" fmla="*/ 5768491 w 6115796"/>
              <a:gd name="connsiteY47" fmla="*/ 3914399 h 6858000"/>
              <a:gd name="connsiteX48" fmla="*/ 5793123 w 6115796"/>
              <a:gd name="connsiteY48" fmla="*/ 3969952 h 6858000"/>
              <a:gd name="connsiteX49" fmla="*/ 5808321 w 6115796"/>
              <a:gd name="connsiteY49" fmla="*/ 3988153 h 6858000"/>
              <a:gd name="connsiteX50" fmla="*/ 5825621 w 6115796"/>
              <a:gd name="connsiteY50" fmla="*/ 4015525 h 6858000"/>
              <a:gd name="connsiteX51" fmla="*/ 5860672 w 6115796"/>
              <a:gd name="connsiteY51" fmla="*/ 4061579 h 6858000"/>
              <a:gd name="connsiteX52" fmla="*/ 5894095 w 6115796"/>
              <a:gd name="connsiteY52" fmla="*/ 4128857 h 6858000"/>
              <a:gd name="connsiteX53" fmla="*/ 5903513 w 6115796"/>
              <a:gd name="connsiteY53" fmla="*/ 4187661 h 6858000"/>
              <a:gd name="connsiteX54" fmla="*/ 5946705 w 6115796"/>
              <a:gd name="connsiteY54" fmla="*/ 4428051 h 6858000"/>
              <a:gd name="connsiteX55" fmla="*/ 5949261 w 6115796"/>
              <a:gd name="connsiteY55" fmla="*/ 4449185 h 6858000"/>
              <a:gd name="connsiteX56" fmla="*/ 5968960 w 6115796"/>
              <a:gd name="connsiteY56" fmla="*/ 4482655 h 6858000"/>
              <a:gd name="connsiteX57" fmla="*/ 5998138 w 6115796"/>
              <a:gd name="connsiteY57" fmla="*/ 4697518 h 6858000"/>
              <a:gd name="connsiteX58" fmla="*/ 6007819 w 6115796"/>
              <a:gd name="connsiteY58" fmla="*/ 4858148 h 6858000"/>
              <a:gd name="connsiteX59" fmla="*/ 6007749 w 6115796"/>
              <a:gd name="connsiteY59" fmla="*/ 4964715 h 6858000"/>
              <a:gd name="connsiteX60" fmla="*/ 6005269 w 6115796"/>
              <a:gd name="connsiteY60" fmla="*/ 5150567 h 6858000"/>
              <a:gd name="connsiteX61" fmla="*/ 6001127 w 6115796"/>
              <a:gd name="connsiteY61" fmla="*/ 5164609 h 6858000"/>
              <a:gd name="connsiteX62" fmla="*/ 5998514 w 6115796"/>
              <a:gd name="connsiteY62" fmla="*/ 5189673 h 6858000"/>
              <a:gd name="connsiteX63" fmla="*/ 6018409 w 6115796"/>
              <a:gd name="connsiteY63" fmla="*/ 5227157 h 6858000"/>
              <a:gd name="connsiteX64" fmla="*/ 6036748 w 6115796"/>
              <a:gd name="connsiteY64" fmla="*/ 5322752 h 6858000"/>
              <a:gd name="connsiteX65" fmla="*/ 6037677 w 6115796"/>
              <a:gd name="connsiteY65" fmla="*/ 5354807 h 6858000"/>
              <a:gd name="connsiteX66" fmla="*/ 6053435 w 6115796"/>
              <a:gd name="connsiteY66" fmla="*/ 5387547 h 6858000"/>
              <a:gd name="connsiteX67" fmla="*/ 6068640 w 6115796"/>
              <a:gd name="connsiteY67" fmla="*/ 5474503 h 6858000"/>
              <a:gd name="connsiteX68" fmla="*/ 6080922 w 6115796"/>
              <a:gd name="connsiteY68" fmla="*/ 5561070 h 6858000"/>
              <a:gd name="connsiteX69" fmla="*/ 6096949 w 6115796"/>
              <a:gd name="connsiteY69" fmla="*/ 5648179 h 6858000"/>
              <a:gd name="connsiteX70" fmla="*/ 6115796 w 6115796"/>
              <a:gd name="connsiteY70" fmla="*/ 5862844 h 6858000"/>
              <a:gd name="connsiteX71" fmla="*/ 6045436 w 6115796"/>
              <a:gd name="connsiteY71" fmla="*/ 6124480 h 6858000"/>
              <a:gd name="connsiteX72" fmla="*/ 6030489 w 6115796"/>
              <a:gd name="connsiteY72" fmla="*/ 6317666 h 6858000"/>
              <a:gd name="connsiteX73" fmla="*/ 6007492 w 6115796"/>
              <a:gd name="connsiteY73" fmla="*/ 6440818 h 6858000"/>
              <a:gd name="connsiteX74" fmla="*/ 6009467 w 6115796"/>
              <a:gd name="connsiteY74" fmla="*/ 6487076 h 6858000"/>
              <a:gd name="connsiteX75" fmla="*/ 5995064 w 6115796"/>
              <a:gd name="connsiteY75" fmla="*/ 6540791 h 6858000"/>
              <a:gd name="connsiteX76" fmla="*/ 5986207 w 6115796"/>
              <a:gd name="connsiteY76" fmla="*/ 6695855 h 6858000"/>
              <a:gd name="connsiteX77" fmla="*/ 5979428 w 6115796"/>
              <a:gd name="connsiteY77" fmla="*/ 6754678 h 6858000"/>
              <a:gd name="connsiteX78" fmla="*/ 5984543 w 6115796"/>
              <a:gd name="connsiteY78" fmla="*/ 6811016 h 6858000"/>
              <a:gd name="connsiteX79" fmla="*/ 5979671 w 6115796"/>
              <a:gd name="connsiteY79" fmla="*/ 6858000 h 6858000"/>
              <a:gd name="connsiteX80" fmla="*/ 0 w 6115796"/>
              <a:gd name="connsiteY80" fmla="*/ 6858000 h 6858000"/>
              <a:gd name="connsiteX81" fmla="*/ 0 w 6115796"/>
              <a:gd name="connsiteY81"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0104 w 6115796"/>
              <a:gd name="connsiteY26" fmla="*/ 2249166 h 6858000"/>
              <a:gd name="connsiteX27" fmla="*/ 5250644 w 6115796"/>
              <a:gd name="connsiteY27" fmla="*/ 2266619 h 6858000"/>
              <a:gd name="connsiteX28" fmla="*/ 5293877 w 6115796"/>
              <a:gd name="connsiteY28" fmla="*/ 2368649 h 6858000"/>
              <a:gd name="connsiteX29" fmla="*/ 5311338 w 6115796"/>
              <a:gd name="connsiteY29" fmla="*/ 2404034 h 6858000"/>
              <a:gd name="connsiteX30" fmla="*/ 5338366 w 6115796"/>
              <a:gd name="connsiteY30" fmla="*/ 2465052 h 6858000"/>
              <a:gd name="connsiteX31" fmla="*/ 5371263 w 6115796"/>
              <a:gd name="connsiteY31" fmla="*/ 2586413 h 6858000"/>
              <a:gd name="connsiteX32" fmla="*/ 5407503 w 6115796"/>
              <a:gd name="connsiteY32" fmla="*/ 2786290 h 6858000"/>
              <a:gd name="connsiteX33" fmla="*/ 5407356 w 6115796"/>
              <a:gd name="connsiteY33" fmla="*/ 2787545 h 6858000"/>
              <a:gd name="connsiteX34" fmla="*/ 5457023 w 6115796"/>
              <a:gd name="connsiteY34" fmla="*/ 2858292 h 6858000"/>
              <a:gd name="connsiteX35" fmla="*/ 5484061 w 6115796"/>
              <a:gd name="connsiteY35" fmla="*/ 2919216 h 6858000"/>
              <a:gd name="connsiteX36" fmla="*/ 5491940 w 6115796"/>
              <a:gd name="connsiteY36" fmla="*/ 3015985 h 6858000"/>
              <a:gd name="connsiteX37" fmla="*/ 5503944 w 6115796"/>
              <a:gd name="connsiteY37" fmla="*/ 3123335 h 6858000"/>
              <a:gd name="connsiteX38" fmla="*/ 5516007 w 6115796"/>
              <a:gd name="connsiteY38" fmla="*/ 3258473 h 6858000"/>
              <a:gd name="connsiteX39" fmla="*/ 5589758 w 6115796"/>
              <a:gd name="connsiteY39" fmla="*/ 3453699 h 6858000"/>
              <a:gd name="connsiteX40" fmla="*/ 5596144 w 6115796"/>
              <a:gd name="connsiteY40" fmla="*/ 3534624 h 6858000"/>
              <a:gd name="connsiteX41" fmla="*/ 5597750 w 6115796"/>
              <a:gd name="connsiteY41" fmla="*/ 3534129 h 6858000"/>
              <a:gd name="connsiteX42" fmla="*/ 5618377 w 6115796"/>
              <a:gd name="connsiteY42" fmla="*/ 3588431 h 6858000"/>
              <a:gd name="connsiteX43" fmla="*/ 5655472 w 6115796"/>
              <a:gd name="connsiteY43" fmla="*/ 3678877 h 6858000"/>
              <a:gd name="connsiteX44" fmla="*/ 5683015 w 6115796"/>
              <a:gd name="connsiteY44" fmla="*/ 3762025 h 6858000"/>
              <a:gd name="connsiteX45" fmla="*/ 5696643 w 6115796"/>
              <a:gd name="connsiteY45" fmla="*/ 3773888 h 6858000"/>
              <a:gd name="connsiteX46" fmla="*/ 5768491 w 6115796"/>
              <a:gd name="connsiteY46" fmla="*/ 3914399 h 6858000"/>
              <a:gd name="connsiteX47" fmla="*/ 5793123 w 6115796"/>
              <a:gd name="connsiteY47" fmla="*/ 3969952 h 6858000"/>
              <a:gd name="connsiteX48" fmla="*/ 5808321 w 6115796"/>
              <a:gd name="connsiteY48" fmla="*/ 3988153 h 6858000"/>
              <a:gd name="connsiteX49" fmla="*/ 5825621 w 6115796"/>
              <a:gd name="connsiteY49" fmla="*/ 4015525 h 6858000"/>
              <a:gd name="connsiteX50" fmla="*/ 5860672 w 6115796"/>
              <a:gd name="connsiteY50" fmla="*/ 4061579 h 6858000"/>
              <a:gd name="connsiteX51" fmla="*/ 5894095 w 6115796"/>
              <a:gd name="connsiteY51" fmla="*/ 4128857 h 6858000"/>
              <a:gd name="connsiteX52" fmla="*/ 5903513 w 6115796"/>
              <a:gd name="connsiteY52" fmla="*/ 4187661 h 6858000"/>
              <a:gd name="connsiteX53" fmla="*/ 5946705 w 6115796"/>
              <a:gd name="connsiteY53" fmla="*/ 4428051 h 6858000"/>
              <a:gd name="connsiteX54" fmla="*/ 5949261 w 6115796"/>
              <a:gd name="connsiteY54" fmla="*/ 4449185 h 6858000"/>
              <a:gd name="connsiteX55" fmla="*/ 5968960 w 6115796"/>
              <a:gd name="connsiteY55" fmla="*/ 4482655 h 6858000"/>
              <a:gd name="connsiteX56" fmla="*/ 5998138 w 6115796"/>
              <a:gd name="connsiteY56" fmla="*/ 4697518 h 6858000"/>
              <a:gd name="connsiteX57" fmla="*/ 6007819 w 6115796"/>
              <a:gd name="connsiteY57" fmla="*/ 4858148 h 6858000"/>
              <a:gd name="connsiteX58" fmla="*/ 6007749 w 6115796"/>
              <a:gd name="connsiteY58" fmla="*/ 4964715 h 6858000"/>
              <a:gd name="connsiteX59" fmla="*/ 6005269 w 6115796"/>
              <a:gd name="connsiteY59" fmla="*/ 5150567 h 6858000"/>
              <a:gd name="connsiteX60" fmla="*/ 6001127 w 6115796"/>
              <a:gd name="connsiteY60" fmla="*/ 5164609 h 6858000"/>
              <a:gd name="connsiteX61" fmla="*/ 5998514 w 6115796"/>
              <a:gd name="connsiteY61" fmla="*/ 5189673 h 6858000"/>
              <a:gd name="connsiteX62" fmla="*/ 6018409 w 6115796"/>
              <a:gd name="connsiteY62" fmla="*/ 5227157 h 6858000"/>
              <a:gd name="connsiteX63" fmla="*/ 6036748 w 6115796"/>
              <a:gd name="connsiteY63" fmla="*/ 5322752 h 6858000"/>
              <a:gd name="connsiteX64" fmla="*/ 6037677 w 6115796"/>
              <a:gd name="connsiteY64" fmla="*/ 5354807 h 6858000"/>
              <a:gd name="connsiteX65" fmla="*/ 6053435 w 6115796"/>
              <a:gd name="connsiteY65" fmla="*/ 5387547 h 6858000"/>
              <a:gd name="connsiteX66" fmla="*/ 6068640 w 6115796"/>
              <a:gd name="connsiteY66" fmla="*/ 5474503 h 6858000"/>
              <a:gd name="connsiteX67" fmla="*/ 6080922 w 6115796"/>
              <a:gd name="connsiteY67" fmla="*/ 5561070 h 6858000"/>
              <a:gd name="connsiteX68" fmla="*/ 6096949 w 6115796"/>
              <a:gd name="connsiteY68" fmla="*/ 5648179 h 6858000"/>
              <a:gd name="connsiteX69" fmla="*/ 6115796 w 6115796"/>
              <a:gd name="connsiteY69" fmla="*/ 5862844 h 6858000"/>
              <a:gd name="connsiteX70" fmla="*/ 6045436 w 6115796"/>
              <a:gd name="connsiteY70" fmla="*/ 6124480 h 6858000"/>
              <a:gd name="connsiteX71" fmla="*/ 6030489 w 6115796"/>
              <a:gd name="connsiteY71" fmla="*/ 6317666 h 6858000"/>
              <a:gd name="connsiteX72" fmla="*/ 6007492 w 6115796"/>
              <a:gd name="connsiteY72" fmla="*/ 6440818 h 6858000"/>
              <a:gd name="connsiteX73" fmla="*/ 6009467 w 6115796"/>
              <a:gd name="connsiteY73" fmla="*/ 6487076 h 6858000"/>
              <a:gd name="connsiteX74" fmla="*/ 5995064 w 6115796"/>
              <a:gd name="connsiteY74" fmla="*/ 6540791 h 6858000"/>
              <a:gd name="connsiteX75" fmla="*/ 5986207 w 6115796"/>
              <a:gd name="connsiteY75" fmla="*/ 6695855 h 6858000"/>
              <a:gd name="connsiteX76" fmla="*/ 5979428 w 6115796"/>
              <a:gd name="connsiteY76" fmla="*/ 6754678 h 6858000"/>
              <a:gd name="connsiteX77" fmla="*/ 5984543 w 6115796"/>
              <a:gd name="connsiteY77" fmla="*/ 6811016 h 6858000"/>
              <a:gd name="connsiteX78" fmla="*/ 5979671 w 6115796"/>
              <a:gd name="connsiteY78" fmla="*/ 6858000 h 6858000"/>
              <a:gd name="connsiteX79" fmla="*/ 0 w 6115796"/>
              <a:gd name="connsiteY79" fmla="*/ 6858000 h 6858000"/>
              <a:gd name="connsiteX80" fmla="*/ 0 w 6115796"/>
              <a:gd name="connsiteY80"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7248 w 6115796"/>
              <a:gd name="connsiteY26" fmla="*/ 2203922 h 6858000"/>
              <a:gd name="connsiteX27" fmla="*/ 5250644 w 6115796"/>
              <a:gd name="connsiteY27" fmla="*/ 2266619 h 6858000"/>
              <a:gd name="connsiteX28" fmla="*/ 5293877 w 6115796"/>
              <a:gd name="connsiteY28" fmla="*/ 2368649 h 6858000"/>
              <a:gd name="connsiteX29" fmla="*/ 5311338 w 6115796"/>
              <a:gd name="connsiteY29" fmla="*/ 2404034 h 6858000"/>
              <a:gd name="connsiteX30" fmla="*/ 5338366 w 6115796"/>
              <a:gd name="connsiteY30" fmla="*/ 2465052 h 6858000"/>
              <a:gd name="connsiteX31" fmla="*/ 5371263 w 6115796"/>
              <a:gd name="connsiteY31" fmla="*/ 2586413 h 6858000"/>
              <a:gd name="connsiteX32" fmla="*/ 5407503 w 6115796"/>
              <a:gd name="connsiteY32" fmla="*/ 2786290 h 6858000"/>
              <a:gd name="connsiteX33" fmla="*/ 5407356 w 6115796"/>
              <a:gd name="connsiteY33" fmla="*/ 2787545 h 6858000"/>
              <a:gd name="connsiteX34" fmla="*/ 5457023 w 6115796"/>
              <a:gd name="connsiteY34" fmla="*/ 2858292 h 6858000"/>
              <a:gd name="connsiteX35" fmla="*/ 5484061 w 6115796"/>
              <a:gd name="connsiteY35" fmla="*/ 2919216 h 6858000"/>
              <a:gd name="connsiteX36" fmla="*/ 5491940 w 6115796"/>
              <a:gd name="connsiteY36" fmla="*/ 3015985 h 6858000"/>
              <a:gd name="connsiteX37" fmla="*/ 5503944 w 6115796"/>
              <a:gd name="connsiteY37" fmla="*/ 3123335 h 6858000"/>
              <a:gd name="connsiteX38" fmla="*/ 5516007 w 6115796"/>
              <a:gd name="connsiteY38" fmla="*/ 3258473 h 6858000"/>
              <a:gd name="connsiteX39" fmla="*/ 5589758 w 6115796"/>
              <a:gd name="connsiteY39" fmla="*/ 3453699 h 6858000"/>
              <a:gd name="connsiteX40" fmla="*/ 5596144 w 6115796"/>
              <a:gd name="connsiteY40" fmla="*/ 3534624 h 6858000"/>
              <a:gd name="connsiteX41" fmla="*/ 5597750 w 6115796"/>
              <a:gd name="connsiteY41" fmla="*/ 3534129 h 6858000"/>
              <a:gd name="connsiteX42" fmla="*/ 5618377 w 6115796"/>
              <a:gd name="connsiteY42" fmla="*/ 3588431 h 6858000"/>
              <a:gd name="connsiteX43" fmla="*/ 5655472 w 6115796"/>
              <a:gd name="connsiteY43" fmla="*/ 3678877 h 6858000"/>
              <a:gd name="connsiteX44" fmla="*/ 5683015 w 6115796"/>
              <a:gd name="connsiteY44" fmla="*/ 3762025 h 6858000"/>
              <a:gd name="connsiteX45" fmla="*/ 5696643 w 6115796"/>
              <a:gd name="connsiteY45" fmla="*/ 3773888 h 6858000"/>
              <a:gd name="connsiteX46" fmla="*/ 5768491 w 6115796"/>
              <a:gd name="connsiteY46" fmla="*/ 3914399 h 6858000"/>
              <a:gd name="connsiteX47" fmla="*/ 5793123 w 6115796"/>
              <a:gd name="connsiteY47" fmla="*/ 3969952 h 6858000"/>
              <a:gd name="connsiteX48" fmla="*/ 5808321 w 6115796"/>
              <a:gd name="connsiteY48" fmla="*/ 3988153 h 6858000"/>
              <a:gd name="connsiteX49" fmla="*/ 5825621 w 6115796"/>
              <a:gd name="connsiteY49" fmla="*/ 4015525 h 6858000"/>
              <a:gd name="connsiteX50" fmla="*/ 5860672 w 6115796"/>
              <a:gd name="connsiteY50" fmla="*/ 4061579 h 6858000"/>
              <a:gd name="connsiteX51" fmla="*/ 5894095 w 6115796"/>
              <a:gd name="connsiteY51" fmla="*/ 4128857 h 6858000"/>
              <a:gd name="connsiteX52" fmla="*/ 5903513 w 6115796"/>
              <a:gd name="connsiteY52" fmla="*/ 4187661 h 6858000"/>
              <a:gd name="connsiteX53" fmla="*/ 5946705 w 6115796"/>
              <a:gd name="connsiteY53" fmla="*/ 4428051 h 6858000"/>
              <a:gd name="connsiteX54" fmla="*/ 5949261 w 6115796"/>
              <a:gd name="connsiteY54" fmla="*/ 4449185 h 6858000"/>
              <a:gd name="connsiteX55" fmla="*/ 5968960 w 6115796"/>
              <a:gd name="connsiteY55" fmla="*/ 4482655 h 6858000"/>
              <a:gd name="connsiteX56" fmla="*/ 5998138 w 6115796"/>
              <a:gd name="connsiteY56" fmla="*/ 4697518 h 6858000"/>
              <a:gd name="connsiteX57" fmla="*/ 6007819 w 6115796"/>
              <a:gd name="connsiteY57" fmla="*/ 4858148 h 6858000"/>
              <a:gd name="connsiteX58" fmla="*/ 6007749 w 6115796"/>
              <a:gd name="connsiteY58" fmla="*/ 4964715 h 6858000"/>
              <a:gd name="connsiteX59" fmla="*/ 6005269 w 6115796"/>
              <a:gd name="connsiteY59" fmla="*/ 5150567 h 6858000"/>
              <a:gd name="connsiteX60" fmla="*/ 6001127 w 6115796"/>
              <a:gd name="connsiteY60" fmla="*/ 5164609 h 6858000"/>
              <a:gd name="connsiteX61" fmla="*/ 5998514 w 6115796"/>
              <a:gd name="connsiteY61" fmla="*/ 5189673 h 6858000"/>
              <a:gd name="connsiteX62" fmla="*/ 6018409 w 6115796"/>
              <a:gd name="connsiteY62" fmla="*/ 5227157 h 6858000"/>
              <a:gd name="connsiteX63" fmla="*/ 6036748 w 6115796"/>
              <a:gd name="connsiteY63" fmla="*/ 5322752 h 6858000"/>
              <a:gd name="connsiteX64" fmla="*/ 6037677 w 6115796"/>
              <a:gd name="connsiteY64" fmla="*/ 5354807 h 6858000"/>
              <a:gd name="connsiteX65" fmla="*/ 6053435 w 6115796"/>
              <a:gd name="connsiteY65" fmla="*/ 5387547 h 6858000"/>
              <a:gd name="connsiteX66" fmla="*/ 6068640 w 6115796"/>
              <a:gd name="connsiteY66" fmla="*/ 5474503 h 6858000"/>
              <a:gd name="connsiteX67" fmla="*/ 6080922 w 6115796"/>
              <a:gd name="connsiteY67" fmla="*/ 5561070 h 6858000"/>
              <a:gd name="connsiteX68" fmla="*/ 6096949 w 6115796"/>
              <a:gd name="connsiteY68" fmla="*/ 5648179 h 6858000"/>
              <a:gd name="connsiteX69" fmla="*/ 6115796 w 6115796"/>
              <a:gd name="connsiteY69" fmla="*/ 5862844 h 6858000"/>
              <a:gd name="connsiteX70" fmla="*/ 6045436 w 6115796"/>
              <a:gd name="connsiteY70" fmla="*/ 6124480 h 6858000"/>
              <a:gd name="connsiteX71" fmla="*/ 6030489 w 6115796"/>
              <a:gd name="connsiteY71" fmla="*/ 6317666 h 6858000"/>
              <a:gd name="connsiteX72" fmla="*/ 6007492 w 6115796"/>
              <a:gd name="connsiteY72" fmla="*/ 6440818 h 6858000"/>
              <a:gd name="connsiteX73" fmla="*/ 6009467 w 6115796"/>
              <a:gd name="connsiteY73" fmla="*/ 6487076 h 6858000"/>
              <a:gd name="connsiteX74" fmla="*/ 5995064 w 6115796"/>
              <a:gd name="connsiteY74" fmla="*/ 6540791 h 6858000"/>
              <a:gd name="connsiteX75" fmla="*/ 5986207 w 6115796"/>
              <a:gd name="connsiteY75" fmla="*/ 6695855 h 6858000"/>
              <a:gd name="connsiteX76" fmla="*/ 5979428 w 6115796"/>
              <a:gd name="connsiteY76" fmla="*/ 6754678 h 6858000"/>
              <a:gd name="connsiteX77" fmla="*/ 5984543 w 6115796"/>
              <a:gd name="connsiteY77" fmla="*/ 6811016 h 6858000"/>
              <a:gd name="connsiteX78" fmla="*/ 5979671 w 6115796"/>
              <a:gd name="connsiteY78" fmla="*/ 6858000 h 6858000"/>
              <a:gd name="connsiteX79" fmla="*/ 0 w 6115796"/>
              <a:gd name="connsiteY79" fmla="*/ 6858000 h 6858000"/>
              <a:gd name="connsiteX80" fmla="*/ 0 w 6115796"/>
              <a:gd name="connsiteY80"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7248 w 6115796"/>
              <a:gd name="connsiteY26" fmla="*/ 2203922 h 6858000"/>
              <a:gd name="connsiteX27" fmla="*/ 5250644 w 6115796"/>
              <a:gd name="connsiteY27" fmla="*/ 2266619 h 6858000"/>
              <a:gd name="connsiteX28" fmla="*/ 5293877 w 6115796"/>
              <a:gd name="connsiteY28" fmla="*/ 2368649 h 6858000"/>
              <a:gd name="connsiteX29" fmla="*/ 5311338 w 6115796"/>
              <a:gd name="connsiteY29" fmla="*/ 2404034 h 6858000"/>
              <a:gd name="connsiteX30" fmla="*/ 5338366 w 6115796"/>
              <a:gd name="connsiteY30" fmla="*/ 2465052 h 6858000"/>
              <a:gd name="connsiteX31" fmla="*/ 5371263 w 6115796"/>
              <a:gd name="connsiteY31" fmla="*/ 2586413 h 6858000"/>
              <a:gd name="connsiteX32" fmla="*/ 5407503 w 6115796"/>
              <a:gd name="connsiteY32" fmla="*/ 2786290 h 6858000"/>
              <a:gd name="connsiteX33" fmla="*/ 5407356 w 6115796"/>
              <a:gd name="connsiteY33" fmla="*/ 2787545 h 6858000"/>
              <a:gd name="connsiteX34" fmla="*/ 5457023 w 6115796"/>
              <a:gd name="connsiteY34" fmla="*/ 2858292 h 6858000"/>
              <a:gd name="connsiteX35" fmla="*/ 5484061 w 6115796"/>
              <a:gd name="connsiteY35" fmla="*/ 2919216 h 6858000"/>
              <a:gd name="connsiteX36" fmla="*/ 5491940 w 6115796"/>
              <a:gd name="connsiteY36" fmla="*/ 3015985 h 6858000"/>
              <a:gd name="connsiteX37" fmla="*/ 5503944 w 6115796"/>
              <a:gd name="connsiteY37" fmla="*/ 3123335 h 6858000"/>
              <a:gd name="connsiteX38" fmla="*/ 5516007 w 6115796"/>
              <a:gd name="connsiteY38" fmla="*/ 3258473 h 6858000"/>
              <a:gd name="connsiteX39" fmla="*/ 5589758 w 6115796"/>
              <a:gd name="connsiteY39" fmla="*/ 3453699 h 6858000"/>
              <a:gd name="connsiteX40" fmla="*/ 5596144 w 6115796"/>
              <a:gd name="connsiteY40" fmla="*/ 3534624 h 6858000"/>
              <a:gd name="connsiteX41" fmla="*/ 5597750 w 6115796"/>
              <a:gd name="connsiteY41" fmla="*/ 3534129 h 6858000"/>
              <a:gd name="connsiteX42" fmla="*/ 5618377 w 6115796"/>
              <a:gd name="connsiteY42" fmla="*/ 3588431 h 6858000"/>
              <a:gd name="connsiteX43" fmla="*/ 5655472 w 6115796"/>
              <a:gd name="connsiteY43" fmla="*/ 3678877 h 6858000"/>
              <a:gd name="connsiteX44" fmla="*/ 5683015 w 6115796"/>
              <a:gd name="connsiteY44" fmla="*/ 3762025 h 6858000"/>
              <a:gd name="connsiteX45" fmla="*/ 5696643 w 6115796"/>
              <a:gd name="connsiteY45" fmla="*/ 3773888 h 6858000"/>
              <a:gd name="connsiteX46" fmla="*/ 5768491 w 6115796"/>
              <a:gd name="connsiteY46" fmla="*/ 3914399 h 6858000"/>
              <a:gd name="connsiteX47" fmla="*/ 5793123 w 6115796"/>
              <a:gd name="connsiteY47" fmla="*/ 3969952 h 6858000"/>
              <a:gd name="connsiteX48" fmla="*/ 5808321 w 6115796"/>
              <a:gd name="connsiteY48" fmla="*/ 3988153 h 6858000"/>
              <a:gd name="connsiteX49" fmla="*/ 5825621 w 6115796"/>
              <a:gd name="connsiteY49" fmla="*/ 4015525 h 6858000"/>
              <a:gd name="connsiteX50" fmla="*/ 5860672 w 6115796"/>
              <a:gd name="connsiteY50" fmla="*/ 4061579 h 6858000"/>
              <a:gd name="connsiteX51" fmla="*/ 5894095 w 6115796"/>
              <a:gd name="connsiteY51" fmla="*/ 4128857 h 6858000"/>
              <a:gd name="connsiteX52" fmla="*/ 5903513 w 6115796"/>
              <a:gd name="connsiteY52" fmla="*/ 4187661 h 6858000"/>
              <a:gd name="connsiteX53" fmla="*/ 5946705 w 6115796"/>
              <a:gd name="connsiteY53" fmla="*/ 4428051 h 6858000"/>
              <a:gd name="connsiteX54" fmla="*/ 5949261 w 6115796"/>
              <a:gd name="connsiteY54" fmla="*/ 4449185 h 6858000"/>
              <a:gd name="connsiteX55" fmla="*/ 5968960 w 6115796"/>
              <a:gd name="connsiteY55" fmla="*/ 4482655 h 6858000"/>
              <a:gd name="connsiteX56" fmla="*/ 5998138 w 6115796"/>
              <a:gd name="connsiteY56" fmla="*/ 4697518 h 6858000"/>
              <a:gd name="connsiteX57" fmla="*/ 6007819 w 6115796"/>
              <a:gd name="connsiteY57" fmla="*/ 4858148 h 6858000"/>
              <a:gd name="connsiteX58" fmla="*/ 6007749 w 6115796"/>
              <a:gd name="connsiteY58" fmla="*/ 4964715 h 6858000"/>
              <a:gd name="connsiteX59" fmla="*/ 6005269 w 6115796"/>
              <a:gd name="connsiteY59" fmla="*/ 5150567 h 6858000"/>
              <a:gd name="connsiteX60" fmla="*/ 6001127 w 6115796"/>
              <a:gd name="connsiteY60" fmla="*/ 5164609 h 6858000"/>
              <a:gd name="connsiteX61" fmla="*/ 5998514 w 6115796"/>
              <a:gd name="connsiteY61" fmla="*/ 5189673 h 6858000"/>
              <a:gd name="connsiteX62" fmla="*/ 6018409 w 6115796"/>
              <a:gd name="connsiteY62" fmla="*/ 5227157 h 6858000"/>
              <a:gd name="connsiteX63" fmla="*/ 6036748 w 6115796"/>
              <a:gd name="connsiteY63" fmla="*/ 5322752 h 6858000"/>
              <a:gd name="connsiteX64" fmla="*/ 6037677 w 6115796"/>
              <a:gd name="connsiteY64" fmla="*/ 5354807 h 6858000"/>
              <a:gd name="connsiteX65" fmla="*/ 6053435 w 6115796"/>
              <a:gd name="connsiteY65" fmla="*/ 5387547 h 6858000"/>
              <a:gd name="connsiteX66" fmla="*/ 6068640 w 6115796"/>
              <a:gd name="connsiteY66" fmla="*/ 5474503 h 6858000"/>
              <a:gd name="connsiteX67" fmla="*/ 6080922 w 6115796"/>
              <a:gd name="connsiteY67" fmla="*/ 5561070 h 6858000"/>
              <a:gd name="connsiteX68" fmla="*/ 6096949 w 6115796"/>
              <a:gd name="connsiteY68" fmla="*/ 5648179 h 6858000"/>
              <a:gd name="connsiteX69" fmla="*/ 6115796 w 6115796"/>
              <a:gd name="connsiteY69" fmla="*/ 5862844 h 6858000"/>
              <a:gd name="connsiteX70" fmla="*/ 6045436 w 6115796"/>
              <a:gd name="connsiteY70" fmla="*/ 6124480 h 6858000"/>
              <a:gd name="connsiteX71" fmla="*/ 6030489 w 6115796"/>
              <a:gd name="connsiteY71" fmla="*/ 6317666 h 6858000"/>
              <a:gd name="connsiteX72" fmla="*/ 6007492 w 6115796"/>
              <a:gd name="connsiteY72" fmla="*/ 6440818 h 6858000"/>
              <a:gd name="connsiteX73" fmla="*/ 6009467 w 6115796"/>
              <a:gd name="connsiteY73" fmla="*/ 6487076 h 6858000"/>
              <a:gd name="connsiteX74" fmla="*/ 5995064 w 6115796"/>
              <a:gd name="connsiteY74" fmla="*/ 6540791 h 6858000"/>
              <a:gd name="connsiteX75" fmla="*/ 5986207 w 6115796"/>
              <a:gd name="connsiteY75" fmla="*/ 6695855 h 6858000"/>
              <a:gd name="connsiteX76" fmla="*/ 5979428 w 6115796"/>
              <a:gd name="connsiteY76" fmla="*/ 6754678 h 6858000"/>
              <a:gd name="connsiteX77" fmla="*/ 5984543 w 6115796"/>
              <a:gd name="connsiteY77" fmla="*/ 6811016 h 6858000"/>
              <a:gd name="connsiteX78" fmla="*/ 5979671 w 6115796"/>
              <a:gd name="connsiteY78" fmla="*/ 6858000 h 6858000"/>
              <a:gd name="connsiteX79" fmla="*/ 0 w 6115796"/>
              <a:gd name="connsiteY79" fmla="*/ 6858000 h 6858000"/>
              <a:gd name="connsiteX80" fmla="*/ 0 w 6115796"/>
              <a:gd name="connsiteY80"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7248 w 6115796"/>
              <a:gd name="connsiteY26" fmla="*/ 2203922 h 6858000"/>
              <a:gd name="connsiteX27" fmla="*/ 5262551 w 6115796"/>
              <a:gd name="connsiteY27" fmla="*/ 2288050 h 6858000"/>
              <a:gd name="connsiteX28" fmla="*/ 5293877 w 6115796"/>
              <a:gd name="connsiteY28" fmla="*/ 2368649 h 6858000"/>
              <a:gd name="connsiteX29" fmla="*/ 5311338 w 6115796"/>
              <a:gd name="connsiteY29" fmla="*/ 2404034 h 6858000"/>
              <a:gd name="connsiteX30" fmla="*/ 5338366 w 6115796"/>
              <a:gd name="connsiteY30" fmla="*/ 2465052 h 6858000"/>
              <a:gd name="connsiteX31" fmla="*/ 5371263 w 6115796"/>
              <a:gd name="connsiteY31" fmla="*/ 2586413 h 6858000"/>
              <a:gd name="connsiteX32" fmla="*/ 5407503 w 6115796"/>
              <a:gd name="connsiteY32" fmla="*/ 2786290 h 6858000"/>
              <a:gd name="connsiteX33" fmla="*/ 5407356 w 6115796"/>
              <a:gd name="connsiteY33" fmla="*/ 2787545 h 6858000"/>
              <a:gd name="connsiteX34" fmla="*/ 5457023 w 6115796"/>
              <a:gd name="connsiteY34" fmla="*/ 2858292 h 6858000"/>
              <a:gd name="connsiteX35" fmla="*/ 5484061 w 6115796"/>
              <a:gd name="connsiteY35" fmla="*/ 2919216 h 6858000"/>
              <a:gd name="connsiteX36" fmla="*/ 5491940 w 6115796"/>
              <a:gd name="connsiteY36" fmla="*/ 3015985 h 6858000"/>
              <a:gd name="connsiteX37" fmla="*/ 5503944 w 6115796"/>
              <a:gd name="connsiteY37" fmla="*/ 3123335 h 6858000"/>
              <a:gd name="connsiteX38" fmla="*/ 5516007 w 6115796"/>
              <a:gd name="connsiteY38" fmla="*/ 3258473 h 6858000"/>
              <a:gd name="connsiteX39" fmla="*/ 5589758 w 6115796"/>
              <a:gd name="connsiteY39" fmla="*/ 3453699 h 6858000"/>
              <a:gd name="connsiteX40" fmla="*/ 5596144 w 6115796"/>
              <a:gd name="connsiteY40" fmla="*/ 3534624 h 6858000"/>
              <a:gd name="connsiteX41" fmla="*/ 5597750 w 6115796"/>
              <a:gd name="connsiteY41" fmla="*/ 3534129 h 6858000"/>
              <a:gd name="connsiteX42" fmla="*/ 5618377 w 6115796"/>
              <a:gd name="connsiteY42" fmla="*/ 3588431 h 6858000"/>
              <a:gd name="connsiteX43" fmla="*/ 5655472 w 6115796"/>
              <a:gd name="connsiteY43" fmla="*/ 3678877 h 6858000"/>
              <a:gd name="connsiteX44" fmla="*/ 5683015 w 6115796"/>
              <a:gd name="connsiteY44" fmla="*/ 3762025 h 6858000"/>
              <a:gd name="connsiteX45" fmla="*/ 5696643 w 6115796"/>
              <a:gd name="connsiteY45" fmla="*/ 3773888 h 6858000"/>
              <a:gd name="connsiteX46" fmla="*/ 5768491 w 6115796"/>
              <a:gd name="connsiteY46" fmla="*/ 3914399 h 6858000"/>
              <a:gd name="connsiteX47" fmla="*/ 5793123 w 6115796"/>
              <a:gd name="connsiteY47" fmla="*/ 3969952 h 6858000"/>
              <a:gd name="connsiteX48" fmla="*/ 5808321 w 6115796"/>
              <a:gd name="connsiteY48" fmla="*/ 3988153 h 6858000"/>
              <a:gd name="connsiteX49" fmla="*/ 5825621 w 6115796"/>
              <a:gd name="connsiteY49" fmla="*/ 4015525 h 6858000"/>
              <a:gd name="connsiteX50" fmla="*/ 5860672 w 6115796"/>
              <a:gd name="connsiteY50" fmla="*/ 4061579 h 6858000"/>
              <a:gd name="connsiteX51" fmla="*/ 5894095 w 6115796"/>
              <a:gd name="connsiteY51" fmla="*/ 4128857 h 6858000"/>
              <a:gd name="connsiteX52" fmla="*/ 5903513 w 6115796"/>
              <a:gd name="connsiteY52" fmla="*/ 4187661 h 6858000"/>
              <a:gd name="connsiteX53" fmla="*/ 5946705 w 6115796"/>
              <a:gd name="connsiteY53" fmla="*/ 4428051 h 6858000"/>
              <a:gd name="connsiteX54" fmla="*/ 5949261 w 6115796"/>
              <a:gd name="connsiteY54" fmla="*/ 4449185 h 6858000"/>
              <a:gd name="connsiteX55" fmla="*/ 5968960 w 6115796"/>
              <a:gd name="connsiteY55" fmla="*/ 4482655 h 6858000"/>
              <a:gd name="connsiteX56" fmla="*/ 5998138 w 6115796"/>
              <a:gd name="connsiteY56" fmla="*/ 4697518 h 6858000"/>
              <a:gd name="connsiteX57" fmla="*/ 6007819 w 6115796"/>
              <a:gd name="connsiteY57" fmla="*/ 4858148 h 6858000"/>
              <a:gd name="connsiteX58" fmla="*/ 6007749 w 6115796"/>
              <a:gd name="connsiteY58" fmla="*/ 4964715 h 6858000"/>
              <a:gd name="connsiteX59" fmla="*/ 6005269 w 6115796"/>
              <a:gd name="connsiteY59" fmla="*/ 5150567 h 6858000"/>
              <a:gd name="connsiteX60" fmla="*/ 6001127 w 6115796"/>
              <a:gd name="connsiteY60" fmla="*/ 5164609 h 6858000"/>
              <a:gd name="connsiteX61" fmla="*/ 5998514 w 6115796"/>
              <a:gd name="connsiteY61" fmla="*/ 5189673 h 6858000"/>
              <a:gd name="connsiteX62" fmla="*/ 6018409 w 6115796"/>
              <a:gd name="connsiteY62" fmla="*/ 5227157 h 6858000"/>
              <a:gd name="connsiteX63" fmla="*/ 6036748 w 6115796"/>
              <a:gd name="connsiteY63" fmla="*/ 5322752 h 6858000"/>
              <a:gd name="connsiteX64" fmla="*/ 6037677 w 6115796"/>
              <a:gd name="connsiteY64" fmla="*/ 5354807 h 6858000"/>
              <a:gd name="connsiteX65" fmla="*/ 6053435 w 6115796"/>
              <a:gd name="connsiteY65" fmla="*/ 5387547 h 6858000"/>
              <a:gd name="connsiteX66" fmla="*/ 6068640 w 6115796"/>
              <a:gd name="connsiteY66" fmla="*/ 5474503 h 6858000"/>
              <a:gd name="connsiteX67" fmla="*/ 6080922 w 6115796"/>
              <a:gd name="connsiteY67" fmla="*/ 5561070 h 6858000"/>
              <a:gd name="connsiteX68" fmla="*/ 6096949 w 6115796"/>
              <a:gd name="connsiteY68" fmla="*/ 5648179 h 6858000"/>
              <a:gd name="connsiteX69" fmla="*/ 6115796 w 6115796"/>
              <a:gd name="connsiteY69" fmla="*/ 5862844 h 6858000"/>
              <a:gd name="connsiteX70" fmla="*/ 6045436 w 6115796"/>
              <a:gd name="connsiteY70" fmla="*/ 6124480 h 6858000"/>
              <a:gd name="connsiteX71" fmla="*/ 6030489 w 6115796"/>
              <a:gd name="connsiteY71" fmla="*/ 6317666 h 6858000"/>
              <a:gd name="connsiteX72" fmla="*/ 6007492 w 6115796"/>
              <a:gd name="connsiteY72" fmla="*/ 6440818 h 6858000"/>
              <a:gd name="connsiteX73" fmla="*/ 6009467 w 6115796"/>
              <a:gd name="connsiteY73" fmla="*/ 6487076 h 6858000"/>
              <a:gd name="connsiteX74" fmla="*/ 5995064 w 6115796"/>
              <a:gd name="connsiteY74" fmla="*/ 6540791 h 6858000"/>
              <a:gd name="connsiteX75" fmla="*/ 5986207 w 6115796"/>
              <a:gd name="connsiteY75" fmla="*/ 6695855 h 6858000"/>
              <a:gd name="connsiteX76" fmla="*/ 5979428 w 6115796"/>
              <a:gd name="connsiteY76" fmla="*/ 6754678 h 6858000"/>
              <a:gd name="connsiteX77" fmla="*/ 5984543 w 6115796"/>
              <a:gd name="connsiteY77" fmla="*/ 6811016 h 6858000"/>
              <a:gd name="connsiteX78" fmla="*/ 5979671 w 6115796"/>
              <a:gd name="connsiteY78" fmla="*/ 6858000 h 6858000"/>
              <a:gd name="connsiteX79" fmla="*/ 0 w 6115796"/>
              <a:gd name="connsiteY79" fmla="*/ 6858000 h 6858000"/>
              <a:gd name="connsiteX80" fmla="*/ 0 w 6115796"/>
              <a:gd name="connsiteY80"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6931 w 6115796"/>
              <a:gd name="connsiteY23" fmla="*/ 1866147 h 6858000"/>
              <a:gd name="connsiteX24" fmla="*/ 5255696 w 6115796"/>
              <a:gd name="connsiteY24" fmla="*/ 1953770 h 6858000"/>
              <a:gd name="connsiteX25" fmla="*/ 5252592 w 6115796"/>
              <a:gd name="connsiteY25" fmla="*/ 2092210 h 6858000"/>
              <a:gd name="connsiteX26" fmla="*/ 5257248 w 6115796"/>
              <a:gd name="connsiteY26" fmla="*/ 2203922 h 6858000"/>
              <a:gd name="connsiteX27" fmla="*/ 5262551 w 6115796"/>
              <a:gd name="connsiteY27" fmla="*/ 2288050 h 6858000"/>
              <a:gd name="connsiteX28" fmla="*/ 5293877 w 6115796"/>
              <a:gd name="connsiteY28" fmla="*/ 2368649 h 6858000"/>
              <a:gd name="connsiteX29" fmla="*/ 5311338 w 6115796"/>
              <a:gd name="connsiteY29" fmla="*/ 2404034 h 6858000"/>
              <a:gd name="connsiteX30" fmla="*/ 5338366 w 6115796"/>
              <a:gd name="connsiteY30" fmla="*/ 2465052 h 6858000"/>
              <a:gd name="connsiteX31" fmla="*/ 5371263 w 6115796"/>
              <a:gd name="connsiteY31" fmla="*/ 2586413 h 6858000"/>
              <a:gd name="connsiteX32" fmla="*/ 5407503 w 6115796"/>
              <a:gd name="connsiteY32" fmla="*/ 2786290 h 6858000"/>
              <a:gd name="connsiteX33" fmla="*/ 5407356 w 6115796"/>
              <a:gd name="connsiteY33" fmla="*/ 2787545 h 6858000"/>
              <a:gd name="connsiteX34" fmla="*/ 5457023 w 6115796"/>
              <a:gd name="connsiteY34" fmla="*/ 2858292 h 6858000"/>
              <a:gd name="connsiteX35" fmla="*/ 5484061 w 6115796"/>
              <a:gd name="connsiteY35" fmla="*/ 2919216 h 6858000"/>
              <a:gd name="connsiteX36" fmla="*/ 5491940 w 6115796"/>
              <a:gd name="connsiteY36" fmla="*/ 3015985 h 6858000"/>
              <a:gd name="connsiteX37" fmla="*/ 5503944 w 6115796"/>
              <a:gd name="connsiteY37" fmla="*/ 3123335 h 6858000"/>
              <a:gd name="connsiteX38" fmla="*/ 5516007 w 6115796"/>
              <a:gd name="connsiteY38" fmla="*/ 3258473 h 6858000"/>
              <a:gd name="connsiteX39" fmla="*/ 5589758 w 6115796"/>
              <a:gd name="connsiteY39" fmla="*/ 3453699 h 6858000"/>
              <a:gd name="connsiteX40" fmla="*/ 5596144 w 6115796"/>
              <a:gd name="connsiteY40" fmla="*/ 3534624 h 6858000"/>
              <a:gd name="connsiteX41" fmla="*/ 5597750 w 6115796"/>
              <a:gd name="connsiteY41" fmla="*/ 3534129 h 6858000"/>
              <a:gd name="connsiteX42" fmla="*/ 5618377 w 6115796"/>
              <a:gd name="connsiteY42" fmla="*/ 3588431 h 6858000"/>
              <a:gd name="connsiteX43" fmla="*/ 5655472 w 6115796"/>
              <a:gd name="connsiteY43" fmla="*/ 3678877 h 6858000"/>
              <a:gd name="connsiteX44" fmla="*/ 5683015 w 6115796"/>
              <a:gd name="connsiteY44" fmla="*/ 3762025 h 6858000"/>
              <a:gd name="connsiteX45" fmla="*/ 5696643 w 6115796"/>
              <a:gd name="connsiteY45" fmla="*/ 3773888 h 6858000"/>
              <a:gd name="connsiteX46" fmla="*/ 5768491 w 6115796"/>
              <a:gd name="connsiteY46" fmla="*/ 3914399 h 6858000"/>
              <a:gd name="connsiteX47" fmla="*/ 5793123 w 6115796"/>
              <a:gd name="connsiteY47" fmla="*/ 3969952 h 6858000"/>
              <a:gd name="connsiteX48" fmla="*/ 5808321 w 6115796"/>
              <a:gd name="connsiteY48" fmla="*/ 3988153 h 6858000"/>
              <a:gd name="connsiteX49" fmla="*/ 5825621 w 6115796"/>
              <a:gd name="connsiteY49" fmla="*/ 4015525 h 6858000"/>
              <a:gd name="connsiteX50" fmla="*/ 5860672 w 6115796"/>
              <a:gd name="connsiteY50" fmla="*/ 4061579 h 6858000"/>
              <a:gd name="connsiteX51" fmla="*/ 5894095 w 6115796"/>
              <a:gd name="connsiteY51" fmla="*/ 4128857 h 6858000"/>
              <a:gd name="connsiteX52" fmla="*/ 5903513 w 6115796"/>
              <a:gd name="connsiteY52" fmla="*/ 4187661 h 6858000"/>
              <a:gd name="connsiteX53" fmla="*/ 5946705 w 6115796"/>
              <a:gd name="connsiteY53" fmla="*/ 4428051 h 6858000"/>
              <a:gd name="connsiteX54" fmla="*/ 5949261 w 6115796"/>
              <a:gd name="connsiteY54" fmla="*/ 4449185 h 6858000"/>
              <a:gd name="connsiteX55" fmla="*/ 5968960 w 6115796"/>
              <a:gd name="connsiteY55" fmla="*/ 4482655 h 6858000"/>
              <a:gd name="connsiteX56" fmla="*/ 5998138 w 6115796"/>
              <a:gd name="connsiteY56" fmla="*/ 4697518 h 6858000"/>
              <a:gd name="connsiteX57" fmla="*/ 6007819 w 6115796"/>
              <a:gd name="connsiteY57" fmla="*/ 4858148 h 6858000"/>
              <a:gd name="connsiteX58" fmla="*/ 6007749 w 6115796"/>
              <a:gd name="connsiteY58" fmla="*/ 4964715 h 6858000"/>
              <a:gd name="connsiteX59" fmla="*/ 6005269 w 6115796"/>
              <a:gd name="connsiteY59" fmla="*/ 5150567 h 6858000"/>
              <a:gd name="connsiteX60" fmla="*/ 6001127 w 6115796"/>
              <a:gd name="connsiteY60" fmla="*/ 5164609 h 6858000"/>
              <a:gd name="connsiteX61" fmla="*/ 5998514 w 6115796"/>
              <a:gd name="connsiteY61" fmla="*/ 5189673 h 6858000"/>
              <a:gd name="connsiteX62" fmla="*/ 6018409 w 6115796"/>
              <a:gd name="connsiteY62" fmla="*/ 5227157 h 6858000"/>
              <a:gd name="connsiteX63" fmla="*/ 6036748 w 6115796"/>
              <a:gd name="connsiteY63" fmla="*/ 5322752 h 6858000"/>
              <a:gd name="connsiteX64" fmla="*/ 6037677 w 6115796"/>
              <a:gd name="connsiteY64" fmla="*/ 5354807 h 6858000"/>
              <a:gd name="connsiteX65" fmla="*/ 6053435 w 6115796"/>
              <a:gd name="connsiteY65" fmla="*/ 5387547 h 6858000"/>
              <a:gd name="connsiteX66" fmla="*/ 6068640 w 6115796"/>
              <a:gd name="connsiteY66" fmla="*/ 5474503 h 6858000"/>
              <a:gd name="connsiteX67" fmla="*/ 6080922 w 6115796"/>
              <a:gd name="connsiteY67" fmla="*/ 5561070 h 6858000"/>
              <a:gd name="connsiteX68" fmla="*/ 6096949 w 6115796"/>
              <a:gd name="connsiteY68" fmla="*/ 5648179 h 6858000"/>
              <a:gd name="connsiteX69" fmla="*/ 6115796 w 6115796"/>
              <a:gd name="connsiteY69" fmla="*/ 5862844 h 6858000"/>
              <a:gd name="connsiteX70" fmla="*/ 6045436 w 6115796"/>
              <a:gd name="connsiteY70" fmla="*/ 6124480 h 6858000"/>
              <a:gd name="connsiteX71" fmla="*/ 6030489 w 6115796"/>
              <a:gd name="connsiteY71" fmla="*/ 6317666 h 6858000"/>
              <a:gd name="connsiteX72" fmla="*/ 6007492 w 6115796"/>
              <a:gd name="connsiteY72" fmla="*/ 6440818 h 6858000"/>
              <a:gd name="connsiteX73" fmla="*/ 6009467 w 6115796"/>
              <a:gd name="connsiteY73" fmla="*/ 6487076 h 6858000"/>
              <a:gd name="connsiteX74" fmla="*/ 5995064 w 6115796"/>
              <a:gd name="connsiteY74" fmla="*/ 6540791 h 6858000"/>
              <a:gd name="connsiteX75" fmla="*/ 5986207 w 6115796"/>
              <a:gd name="connsiteY75" fmla="*/ 6695855 h 6858000"/>
              <a:gd name="connsiteX76" fmla="*/ 5979428 w 6115796"/>
              <a:gd name="connsiteY76" fmla="*/ 6754678 h 6858000"/>
              <a:gd name="connsiteX77" fmla="*/ 5984543 w 6115796"/>
              <a:gd name="connsiteY77" fmla="*/ 6811016 h 6858000"/>
              <a:gd name="connsiteX78" fmla="*/ 5979671 w 6115796"/>
              <a:gd name="connsiteY78" fmla="*/ 6858000 h 6858000"/>
              <a:gd name="connsiteX79" fmla="*/ 0 w 6115796"/>
              <a:gd name="connsiteY79" fmla="*/ 6858000 h 6858000"/>
              <a:gd name="connsiteX80" fmla="*/ 0 w 6115796"/>
              <a:gd name="connsiteY80"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31437 w 6115796"/>
              <a:gd name="connsiteY18" fmla="*/ 1373779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4549 w 6115796"/>
              <a:gd name="connsiteY23" fmla="*/ 1837572 h 6858000"/>
              <a:gd name="connsiteX24" fmla="*/ 5255696 w 6115796"/>
              <a:gd name="connsiteY24" fmla="*/ 1953770 h 6858000"/>
              <a:gd name="connsiteX25" fmla="*/ 5252592 w 6115796"/>
              <a:gd name="connsiteY25" fmla="*/ 2092210 h 6858000"/>
              <a:gd name="connsiteX26" fmla="*/ 5257248 w 6115796"/>
              <a:gd name="connsiteY26" fmla="*/ 2203922 h 6858000"/>
              <a:gd name="connsiteX27" fmla="*/ 5262551 w 6115796"/>
              <a:gd name="connsiteY27" fmla="*/ 2288050 h 6858000"/>
              <a:gd name="connsiteX28" fmla="*/ 5293877 w 6115796"/>
              <a:gd name="connsiteY28" fmla="*/ 2368649 h 6858000"/>
              <a:gd name="connsiteX29" fmla="*/ 5311338 w 6115796"/>
              <a:gd name="connsiteY29" fmla="*/ 2404034 h 6858000"/>
              <a:gd name="connsiteX30" fmla="*/ 5338366 w 6115796"/>
              <a:gd name="connsiteY30" fmla="*/ 2465052 h 6858000"/>
              <a:gd name="connsiteX31" fmla="*/ 5371263 w 6115796"/>
              <a:gd name="connsiteY31" fmla="*/ 2586413 h 6858000"/>
              <a:gd name="connsiteX32" fmla="*/ 5407503 w 6115796"/>
              <a:gd name="connsiteY32" fmla="*/ 2786290 h 6858000"/>
              <a:gd name="connsiteX33" fmla="*/ 5407356 w 6115796"/>
              <a:gd name="connsiteY33" fmla="*/ 2787545 h 6858000"/>
              <a:gd name="connsiteX34" fmla="*/ 5457023 w 6115796"/>
              <a:gd name="connsiteY34" fmla="*/ 2858292 h 6858000"/>
              <a:gd name="connsiteX35" fmla="*/ 5484061 w 6115796"/>
              <a:gd name="connsiteY35" fmla="*/ 2919216 h 6858000"/>
              <a:gd name="connsiteX36" fmla="*/ 5491940 w 6115796"/>
              <a:gd name="connsiteY36" fmla="*/ 3015985 h 6858000"/>
              <a:gd name="connsiteX37" fmla="*/ 5503944 w 6115796"/>
              <a:gd name="connsiteY37" fmla="*/ 3123335 h 6858000"/>
              <a:gd name="connsiteX38" fmla="*/ 5516007 w 6115796"/>
              <a:gd name="connsiteY38" fmla="*/ 3258473 h 6858000"/>
              <a:gd name="connsiteX39" fmla="*/ 5589758 w 6115796"/>
              <a:gd name="connsiteY39" fmla="*/ 3453699 h 6858000"/>
              <a:gd name="connsiteX40" fmla="*/ 5596144 w 6115796"/>
              <a:gd name="connsiteY40" fmla="*/ 3534624 h 6858000"/>
              <a:gd name="connsiteX41" fmla="*/ 5597750 w 6115796"/>
              <a:gd name="connsiteY41" fmla="*/ 3534129 h 6858000"/>
              <a:gd name="connsiteX42" fmla="*/ 5618377 w 6115796"/>
              <a:gd name="connsiteY42" fmla="*/ 3588431 h 6858000"/>
              <a:gd name="connsiteX43" fmla="*/ 5655472 w 6115796"/>
              <a:gd name="connsiteY43" fmla="*/ 3678877 h 6858000"/>
              <a:gd name="connsiteX44" fmla="*/ 5683015 w 6115796"/>
              <a:gd name="connsiteY44" fmla="*/ 3762025 h 6858000"/>
              <a:gd name="connsiteX45" fmla="*/ 5696643 w 6115796"/>
              <a:gd name="connsiteY45" fmla="*/ 3773888 h 6858000"/>
              <a:gd name="connsiteX46" fmla="*/ 5768491 w 6115796"/>
              <a:gd name="connsiteY46" fmla="*/ 3914399 h 6858000"/>
              <a:gd name="connsiteX47" fmla="*/ 5793123 w 6115796"/>
              <a:gd name="connsiteY47" fmla="*/ 3969952 h 6858000"/>
              <a:gd name="connsiteX48" fmla="*/ 5808321 w 6115796"/>
              <a:gd name="connsiteY48" fmla="*/ 3988153 h 6858000"/>
              <a:gd name="connsiteX49" fmla="*/ 5825621 w 6115796"/>
              <a:gd name="connsiteY49" fmla="*/ 4015525 h 6858000"/>
              <a:gd name="connsiteX50" fmla="*/ 5860672 w 6115796"/>
              <a:gd name="connsiteY50" fmla="*/ 4061579 h 6858000"/>
              <a:gd name="connsiteX51" fmla="*/ 5894095 w 6115796"/>
              <a:gd name="connsiteY51" fmla="*/ 4128857 h 6858000"/>
              <a:gd name="connsiteX52" fmla="*/ 5903513 w 6115796"/>
              <a:gd name="connsiteY52" fmla="*/ 4187661 h 6858000"/>
              <a:gd name="connsiteX53" fmla="*/ 5946705 w 6115796"/>
              <a:gd name="connsiteY53" fmla="*/ 4428051 h 6858000"/>
              <a:gd name="connsiteX54" fmla="*/ 5949261 w 6115796"/>
              <a:gd name="connsiteY54" fmla="*/ 4449185 h 6858000"/>
              <a:gd name="connsiteX55" fmla="*/ 5968960 w 6115796"/>
              <a:gd name="connsiteY55" fmla="*/ 4482655 h 6858000"/>
              <a:gd name="connsiteX56" fmla="*/ 5998138 w 6115796"/>
              <a:gd name="connsiteY56" fmla="*/ 4697518 h 6858000"/>
              <a:gd name="connsiteX57" fmla="*/ 6007819 w 6115796"/>
              <a:gd name="connsiteY57" fmla="*/ 4858148 h 6858000"/>
              <a:gd name="connsiteX58" fmla="*/ 6007749 w 6115796"/>
              <a:gd name="connsiteY58" fmla="*/ 4964715 h 6858000"/>
              <a:gd name="connsiteX59" fmla="*/ 6005269 w 6115796"/>
              <a:gd name="connsiteY59" fmla="*/ 5150567 h 6858000"/>
              <a:gd name="connsiteX60" fmla="*/ 6001127 w 6115796"/>
              <a:gd name="connsiteY60" fmla="*/ 5164609 h 6858000"/>
              <a:gd name="connsiteX61" fmla="*/ 5998514 w 6115796"/>
              <a:gd name="connsiteY61" fmla="*/ 5189673 h 6858000"/>
              <a:gd name="connsiteX62" fmla="*/ 6018409 w 6115796"/>
              <a:gd name="connsiteY62" fmla="*/ 5227157 h 6858000"/>
              <a:gd name="connsiteX63" fmla="*/ 6036748 w 6115796"/>
              <a:gd name="connsiteY63" fmla="*/ 5322752 h 6858000"/>
              <a:gd name="connsiteX64" fmla="*/ 6037677 w 6115796"/>
              <a:gd name="connsiteY64" fmla="*/ 5354807 h 6858000"/>
              <a:gd name="connsiteX65" fmla="*/ 6053435 w 6115796"/>
              <a:gd name="connsiteY65" fmla="*/ 5387547 h 6858000"/>
              <a:gd name="connsiteX66" fmla="*/ 6068640 w 6115796"/>
              <a:gd name="connsiteY66" fmla="*/ 5474503 h 6858000"/>
              <a:gd name="connsiteX67" fmla="*/ 6080922 w 6115796"/>
              <a:gd name="connsiteY67" fmla="*/ 5561070 h 6858000"/>
              <a:gd name="connsiteX68" fmla="*/ 6096949 w 6115796"/>
              <a:gd name="connsiteY68" fmla="*/ 5648179 h 6858000"/>
              <a:gd name="connsiteX69" fmla="*/ 6115796 w 6115796"/>
              <a:gd name="connsiteY69" fmla="*/ 5862844 h 6858000"/>
              <a:gd name="connsiteX70" fmla="*/ 6045436 w 6115796"/>
              <a:gd name="connsiteY70" fmla="*/ 6124480 h 6858000"/>
              <a:gd name="connsiteX71" fmla="*/ 6030489 w 6115796"/>
              <a:gd name="connsiteY71" fmla="*/ 6317666 h 6858000"/>
              <a:gd name="connsiteX72" fmla="*/ 6007492 w 6115796"/>
              <a:gd name="connsiteY72" fmla="*/ 6440818 h 6858000"/>
              <a:gd name="connsiteX73" fmla="*/ 6009467 w 6115796"/>
              <a:gd name="connsiteY73" fmla="*/ 6487076 h 6858000"/>
              <a:gd name="connsiteX74" fmla="*/ 5995064 w 6115796"/>
              <a:gd name="connsiteY74" fmla="*/ 6540791 h 6858000"/>
              <a:gd name="connsiteX75" fmla="*/ 5986207 w 6115796"/>
              <a:gd name="connsiteY75" fmla="*/ 6695855 h 6858000"/>
              <a:gd name="connsiteX76" fmla="*/ 5979428 w 6115796"/>
              <a:gd name="connsiteY76" fmla="*/ 6754678 h 6858000"/>
              <a:gd name="connsiteX77" fmla="*/ 5984543 w 6115796"/>
              <a:gd name="connsiteY77" fmla="*/ 6811016 h 6858000"/>
              <a:gd name="connsiteX78" fmla="*/ 5979671 w 6115796"/>
              <a:gd name="connsiteY78" fmla="*/ 6858000 h 6858000"/>
              <a:gd name="connsiteX79" fmla="*/ 0 w 6115796"/>
              <a:gd name="connsiteY79" fmla="*/ 6858000 h 6858000"/>
              <a:gd name="connsiteX80" fmla="*/ 0 w 6115796"/>
              <a:gd name="connsiteY80"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21173 w 6115796"/>
              <a:gd name="connsiteY4" fmla="*/ 123738 h 6858000"/>
              <a:gd name="connsiteX5" fmla="*/ 5075458 w 6115796"/>
              <a:gd name="connsiteY5" fmla="*/ 264355 h 6858000"/>
              <a:gd name="connsiteX6" fmla="*/ 5081175 w 6115796"/>
              <a:gd name="connsiteY6" fmla="*/ 277448 h 6858000"/>
              <a:gd name="connsiteX7" fmla="*/ 5097011 w 6115796"/>
              <a:gd name="connsiteY7" fmla="*/ 355616 h 6858000"/>
              <a:gd name="connsiteX8" fmla="*/ 5153000 w 6115796"/>
              <a:gd name="connsiteY8" fmla="*/ 507134 h 6858000"/>
              <a:gd name="connsiteX9" fmla="*/ 5171282 w 6115796"/>
              <a:gd name="connsiteY9" fmla="*/ 602071 h 6858000"/>
              <a:gd name="connsiteX10" fmla="*/ 5176196 w 6115796"/>
              <a:gd name="connsiteY10" fmla="*/ 636822 h 6858000"/>
              <a:gd name="connsiteX11" fmla="*/ 5189051 w 6115796"/>
              <a:gd name="connsiteY11" fmla="*/ 782518 h 6858000"/>
              <a:gd name="connsiteX12" fmla="*/ 5218707 w 6115796"/>
              <a:gd name="connsiteY12" fmla="*/ 886387 h 6858000"/>
              <a:gd name="connsiteX13" fmla="*/ 5221281 w 6115796"/>
              <a:gd name="connsiteY13" fmla="*/ 920873 h 6858000"/>
              <a:gd name="connsiteX14" fmla="*/ 5201018 w 6115796"/>
              <a:gd name="connsiteY14" fmla="*/ 1095027 h 6858000"/>
              <a:gd name="connsiteX15" fmla="*/ 5189234 w 6115796"/>
              <a:gd name="connsiteY15" fmla="*/ 1217308 h 6858000"/>
              <a:gd name="connsiteX16" fmla="*/ 5202769 w 6115796"/>
              <a:gd name="connsiteY16" fmla="*/ 1269450 h 6858000"/>
              <a:gd name="connsiteX17" fmla="*/ 5225968 w 6115796"/>
              <a:gd name="connsiteY17" fmla="*/ 1357994 h 6858000"/>
              <a:gd name="connsiteX18" fmla="*/ 5226675 w 6115796"/>
              <a:gd name="connsiteY18" fmla="*/ 1385685 h 6858000"/>
              <a:gd name="connsiteX19" fmla="*/ 5237226 w 6115796"/>
              <a:gd name="connsiteY19" fmla="*/ 1441327 h 6858000"/>
              <a:gd name="connsiteX20" fmla="*/ 5255653 w 6115796"/>
              <a:gd name="connsiteY20" fmla="*/ 1524712 h 6858000"/>
              <a:gd name="connsiteX21" fmla="*/ 5263491 w 6115796"/>
              <a:gd name="connsiteY21" fmla="*/ 1642938 h 6858000"/>
              <a:gd name="connsiteX22" fmla="*/ 5256552 w 6115796"/>
              <a:gd name="connsiteY22" fmla="*/ 1672509 h 6858000"/>
              <a:gd name="connsiteX23" fmla="*/ 5264549 w 6115796"/>
              <a:gd name="connsiteY23" fmla="*/ 1837572 h 6858000"/>
              <a:gd name="connsiteX24" fmla="*/ 5255696 w 6115796"/>
              <a:gd name="connsiteY24" fmla="*/ 1953770 h 6858000"/>
              <a:gd name="connsiteX25" fmla="*/ 5252592 w 6115796"/>
              <a:gd name="connsiteY25" fmla="*/ 2092210 h 6858000"/>
              <a:gd name="connsiteX26" fmla="*/ 5257248 w 6115796"/>
              <a:gd name="connsiteY26" fmla="*/ 2203922 h 6858000"/>
              <a:gd name="connsiteX27" fmla="*/ 5262551 w 6115796"/>
              <a:gd name="connsiteY27" fmla="*/ 2288050 h 6858000"/>
              <a:gd name="connsiteX28" fmla="*/ 5293877 w 6115796"/>
              <a:gd name="connsiteY28" fmla="*/ 2368649 h 6858000"/>
              <a:gd name="connsiteX29" fmla="*/ 5311338 w 6115796"/>
              <a:gd name="connsiteY29" fmla="*/ 2404034 h 6858000"/>
              <a:gd name="connsiteX30" fmla="*/ 5338366 w 6115796"/>
              <a:gd name="connsiteY30" fmla="*/ 2465052 h 6858000"/>
              <a:gd name="connsiteX31" fmla="*/ 5371263 w 6115796"/>
              <a:gd name="connsiteY31" fmla="*/ 2586413 h 6858000"/>
              <a:gd name="connsiteX32" fmla="*/ 5407503 w 6115796"/>
              <a:gd name="connsiteY32" fmla="*/ 2786290 h 6858000"/>
              <a:gd name="connsiteX33" fmla="*/ 5407356 w 6115796"/>
              <a:gd name="connsiteY33" fmla="*/ 2787545 h 6858000"/>
              <a:gd name="connsiteX34" fmla="*/ 5457023 w 6115796"/>
              <a:gd name="connsiteY34" fmla="*/ 2858292 h 6858000"/>
              <a:gd name="connsiteX35" fmla="*/ 5484061 w 6115796"/>
              <a:gd name="connsiteY35" fmla="*/ 2919216 h 6858000"/>
              <a:gd name="connsiteX36" fmla="*/ 5491940 w 6115796"/>
              <a:gd name="connsiteY36" fmla="*/ 3015985 h 6858000"/>
              <a:gd name="connsiteX37" fmla="*/ 5503944 w 6115796"/>
              <a:gd name="connsiteY37" fmla="*/ 3123335 h 6858000"/>
              <a:gd name="connsiteX38" fmla="*/ 5516007 w 6115796"/>
              <a:gd name="connsiteY38" fmla="*/ 3258473 h 6858000"/>
              <a:gd name="connsiteX39" fmla="*/ 5589758 w 6115796"/>
              <a:gd name="connsiteY39" fmla="*/ 3453699 h 6858000"/>
              <a:gd name="connsiteX40" fmla="*/ 5596144 w 6115796"/>
              <a:gd name="connsiteY40" fmla="*/ 3534624 h 6858000"/>
              <a:gd name="connsiteX41" fmla="*/ 5597750 w 6115796"/>
              <a:gd name="connsiteY41" fmla="*/ 3534129 h 6858000"/>
              <a:gd name="connsiteX42" fmla="*/ 5618377 w 6115796"/>
              <a:gd name="connsiteY42" fmla="*/ 3588431 h 6858000"/>
              <a:gd name="connsiteX43" fmla="*/ 5655472 w 6115796"/>
              <a:gd name="connsiteY43" fmla="*/ 3678877 h 6858000"/>
              <a:gd name="connsiteX44" fmla="*/ 5683015 w 6115796"/>
              <a:gd name="connsiteY44" fmla="*/ 3762025 h 6858000"/>
              <a:gd name="connsiteX45" fmla="*/ 5696643 w 6115796"/>
              <a:gd name="connsiteY45" fmla="*/ 3773888 h 6858000"/>
              <a:gd name="connsiteX46" fmla="*/ 5768491 w 6115796"/>
              <a:gd name="connsiteY46" fmla="*/ 3914399 h 6858000"/>
              <a:gd name="connsiteX47" fmla="*/ 5793123 w 6115796"/>
              <a:gd name="connsiteY47" fmla="*/ 3969952 h 6858000"/>
              <a:gd name="connsiteX48" fmla="*/ 5808321 w 6115796"/>
              <a:gd name="connsiteY48" fmla="*/ 3988153 h 6858000"/>
              <a:gd name="connsiteX49" fmla="*/ 5825621 w 6115796"/>
              <a:gd name="connsiteY49" fmla="*/ 4015525 h 6858000"/>
              <a:gd name="connsiteX50" fmla="*/ 5860672 w 6115796"/>
              <a:gd name="connsiteY50" fmla="*/ 4061579 h 6858000"/>
              <a:gd name="connsiteX51" fmla="*/ 5894095 w 6115796"/>
              <a:gd name="connsiteY51" fmla="*/ 4128857 h 6858000"/>
              <a:gd name="connsiteX52" fmla="*/ 5903513 w 6115796"/>
              <a:gd name="connsiteY52" fmla="*/ 4187661 h 6858000"/>
              <a:gd name="connsiteX53" fmla="*/ 5946705 w 6115796"/>
              <a:gd name="connsiteY53" fmla="*/ 4428051 h 6858000"/>
              <a:gd name="connsiteX54" fmla="*/ 5949261 w 6115796"/>
              <a:gd name="connsiteY54" fmla="*/ 4449185 h 6858000"/>
              <a:gd name="connsiteX55" fmla="*/ 5968960 w 6115796"/>
              <a:gd name="connsiteY55" fmla="*/ 4482655 h 6858000"/>
              <a:gd name="connsiteX56" fmla="*/ 5998138 w 6115796"/>
              <a:gd name="connsiteY56" fmla="*/ 4697518 h 6858000"/>
              <a:gd name="connsiteX57" fmla="*/ 6007819 w 6115796"/>
              <a:gd name="connsiteY57" fmla="*/ 4858148 h 6858000"/>
              <a:gd name="connsiteX58" fmla="*/ 6007749 w 6115796"/>
              <a:gd name="connsiteY58" fmla="*/ 4964715 h 6858000"/>
              <a:gd name="connsiteX59" fmla="*/ 6005269 w 6115796"/>
              <a:gd name="connsiteY59" fmla="*/ 5150567 h 6858000"/>
              <a:gd name="connsiteX60" fmla="*/ 6001127 w 6115796"/>
              <a:gd name="connsiteY60" fmla="*/ 5164609 h 6858000"/>
              <a:gd name="connsiteX61" fmla="*/ 5998514 w 6115796"/>
              <a:gd name="connsiteY61" fmla="*/ 5189673 h 6858000"/>
              <a:gd name="connsiteX62" fmla="*/ 6018409 w 6115796"/>
              <a:gd name="connsiteY62" fmla="*/ 5227157 h 6858000"/>
              <a:gd name="connsiteX63" fmla="*/ 6036748 w 6115796"/>
              <a:gd name="connsiteY63" fmla="*/ 5322752 h 6858000"/>
              <a:gd name="connsiteX64" fmla="*/ 6037677 w 6115796"/>
              <a:gd name="connsiteY64" fmla="*/ 5354807 h 6858000"/>
              <a:gd name="connsiteX65" fmla="*/ 6053435 w 6115796"/>
              <a:gd name="connsiteY65" fmla="*/ 5387547 h 6858000"/>
              <a:gd name="connsiteX66" fmla="*/ 6068640 w 6115796"/>
              <a:gd name="connsiteY66" fmla="*/ 5474503 h 6858000"/>
              <a:gd name="connsiteX67" fmla="*/ 6080922 w 6115796"/>
              <a:gd name="connsiteY67" fmla="*/ 5561070 h 6858000"/>
              <a:gd name="connsiteX68" fmla="*/ 6096949 w 6115796"/>
              <a:gd name="connsiteY68" fmla="*/ 5648179 h 6858000"/>
              <a:gd name="connsiteX69" fmla="*/ 6115796 w 6115796"/>
              <a:gd name="connsiteY69" fmla="*/ 5862844 h 6858000"/>
              <a:gd name="connsiteX70" fmla="*/ 6045436 w 6115796"/>
              <a:gd name="connsiteY70" fmla="*/ 6124480 h 6858000"/>
              <a:gd name="connsiteX71" fmla="*/ 6030489 w 6115796"/>
              <a:gd name="connsiteY71" fmla="*/ 6317666 h 6858000"/>
              <a:gd name="connsiteX72" fmla="*/ 6007492 w 6115796"/>
              <a:gd name="connsiteY72" fmla="*/ 6440818 h 6858000"/>
              <a:gd name="connsiteX73" fmla="*/ 6009467 w 6115796"/>
              <a:gd name="connsiteY73" fmla="*/ 6487076 h 6858000"/>
              <a:gd name="connsiteX74" fmla="*/ 5995064 w 6115796"/>
              <a:gd name="connsiteY74" fmla="*/ 6540791 h 6858000"/>
              <a:gd name="connsiteX75" fmla="*/ 5986207 w 6115796"/>
              <a:gd name="connsiteY75" fmla="*/ 6695855 h 6858000"/>
              <a:gd name="connsiteX76" fmla="*/ 5979428 w 6115796"/>
              <a:gd name="connsiteY76" fmla="*/ 6754678 h 6858000"/>
              <a:gd name="connsiteX77" fmla="*/ 5984543 w 6115796"/>
              <a:gd name="connsiteY77" fmla="*/ 6811016 h 6858000"/>
              <a:gd name="connsiteX78" fmla="*/ 5979671 w 6115796"/>
              <a:gd name="connsiteY78" fmla="*/ 6858000 h 6858000"/>
              <a:gd name="connsiteX79" fmla="*/ 0 w 6115796"/>
              <a:gd name="connsiteY79" fmla="*/ 6858000 h 6858000"/>
              <a:gd name="connsiteX80" fmla="*/ 0 w 6115796"/>
              <a:gd name="connsiteY80"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75458 w 6115796"/>
              <a:gd name="connsiteY4" fmla="*/ 264355 h 6858000"/>
              <a:gd name="connsiteX5" fmla="*/ 5081175 w 6115796"/>
              <a:gd name="connsiteY5" fmla="*/ 277448 h 6858000"/>
              <a:gd name="connsiteX6" fmla="*/ 5097011 w 6115796"/>
              <a:gd name="connsiteY6" fmla="*/ 355616 h 6858000"/>
              <a:gd name="connsiteX7" fmla="*/ 5153000 w 6115796"/>
              <a:gd name="connsiteY7" fmla="*/ 507134 h 6858000"/>
              <a:gd name="connsiteX8" fmla="*/ 5171282 w 6115796"/>
              <a:gd name="connsiteY8" fmla="*/ 602071 h 6858000"/>
              <a:gd name="connsiteX9" fmla="*/ 5176196 w 6115796"/>
              <a:gd name="connsiteY9" fmla="*/ 636822 h 6858000"/>
              <a:gd name="connsiteX10" fmla="*/ 5189051 w 6115796"/>
              <a:gd name="connsiteY10" fmla="*/ 782518 h 6858000"/>
              <a:gd name="connsiteX11" fmla="*/ 5218707 w 6115796"/>
              <a:gd name="connsiteY11" fmla="*/ 886387 h 6858000"/>
              <a:gd name="connsiteX12" fmla="*/ 5221281 w 6115796"/>
              <a:gd name="connsiteY12" fmla="*/ 920873 h 6858000"/>
              <a:gd name="connsiteX13" fmla="*/ 5201018 w 6115796"/>
              <a:gd name="connsiteY13" fmla="*/ 1095027 h 6858000"/>
              <a:gd name="connsiteX14" fmla="*/ 5189234 w 6115796"/>
              <a:gd name="connsiteY14" fmla="*/ 1217308 h 6858000"/>
              <a:gd name="connsiteX15" fmla="*/ 5202769 w 6115796"/>
              <a:gd name="connsiteY15" fmla="*/ 1269450 h 6858000"/>
              <a:gd name="connsiteX16" fmla="*/ 5225968 w 6115796"/>
              <a:gd name="connsiteY16" fmla="*/ 1357994 h 6858000"/>
              <a:gd name="connsiteX17" fmla="*/ 5226675 w 6115796"/>
              <a:gd name="connsiteY17" fmla="*/ 1385685 h 6858000"/>
              <a:gd name="connsiteX18" fmla="*/ 5237226 w 6115796"/>
              <a:gd name="connsiteY18" fmla="*/ 1441327 h 6858000"/>
              <a:gd name="connsiteX19" fmla="*/ 5255653 w 6115796"/>
              <a:gd name="connsiteY19" fmla="*/ 1524712 h 6858000"/>
              <a:gd name="connsiteX20" fmla="*/ 5263491 w 6115796"/>
              <a:gd name="connsiteY20" fmla="*/ 1642938 h 6858000"/>
              <a:gd name="connsiteX21" fmla="*/ 5256552 w 6115796"/>
              <a:gd name="connsiteY21" fmla="*/ 1672509 h 6858000"/>
              <a:gd name="connsiteX22" fmla="*/ 5264549 w 6115796"/>
              <a:gd name="connsiteY22" fmla="*/ 1837572 h 6858000"/>
              <a:gd name="connsiteX23" fmla="*/ 5255696 w 6115796"/>
              <a:gd name="connsiteY23" fmla="*/ 1953770 h 6858000"/>
              <a:gd name="connsiteX24" fmla="*/ 5252592 w 6115796"/>
              <a:gd name="connsiteY24" fmla="*/ 2092210 h 6858000"/>
              <a:gd name="connsiteX25" fmla="*/ 5257248 w 6115796"/>
              <a:gd name="connsiteY25" fmla="*/ 2203922 h 6858000"/>
              <a:gd name="connsiteX26" fmla="*/ 5262551 w 6115796"/>
              <a:gd name="connsiteY26" fmla="*/ 2288050 h 6858000"/>
              <a:gd name="connsiteX27" fmla="*/ 5293877 w 6115796"/>
              <a:gd name="connsiteY27" fmla="*/ 2368649 h 6858000"/>
              <a:gd name="connsiteX28" fmla="*/ 5311338 w 6115796"/>
              <a:gd name="connsiteY28" fmla="*/ 2404034 h 6858000"/>
              <a:gd name="connsiteX29" fmla="*/ 5338366 w 6115796"/>
              <a:gd name="connsiteY29" fmla="*/ 2465052 h 6858000"/>
              <a:gd name="connsiteX30" fmla="*/ 5371263 w 6115796"/>
              <a:gd name="connsiteY30" fmla="*/ 2586413 h 6858000"/>
              <a:gd name="connsiteX31" fmla="*/ 5407503 w 6115796"/>
              <a:gd name="connsiteY31" fmla="*/ 2786290 h 6858000"/>
              <a:gd name="connsiteX32" fmla="*/ 5407356 w 6115796"/>
              <a:gd name="connsiteY32" fmla="*/ 2787545 h 6858000"/>
              <a:gd name="connsiteX33" fmla="*/ 5457023 w 6115796"/>
              <a:gd name="connsiteY33" fmla="*/ 2858292 h 6858000"/>
              <a:gd name="connsiteX34" fmla="*/ 5484061 w 6115796"/>
              <a:gd name="connsiteY34" fmla="*/ 2919216 h 6858000"/>
              <a:gd name="connsiteX35" fmla="*/ 5491940 w 6115796"/>
              <a:gd name="connsiteY35" fmla="*/ 3015985 h 6858000"/>
              <a:gd name="connsiteX36" fmla="*/ 5503944 w 6115796"/>
              <a:gd name="connsiteY36" fmla="*/ 3123335 h 6858000"/>
              <a:gd name="connsiteX37" fmla="*/ 5516007 w 6115796"/>
              <a:gd name="connsiteY37" fmla="*/ 3258473 h 6858000"/>
              <a:gd name="connsiteX38" fmla="*/ 5589758 w 6115796"/>
              <a:gd name="connsiteY38" fmla="*/ 3453699 h 6858000"/>
              <a:gd name="connsiteX39" fmla="*/ 5596144 w 6115796"/>
              <a:gd name="connsiteY39" fmla="*/ 3534624 h 6858000"/>
              <a:gd name="connsiteX40" fmla="*/ 5597750 w 6115796"/>
              <a:gd name="connsiteY40" fmla="*/ 3534129 h 6858000"/>
              <a:gd name="connsiteX41" fmla="*/ 5618377 w 6115796"/>
              <a:gd name="connsiteY41" fmla="*/ 3588431 h 6858000"/>
              <a:gd name="connsiteX42" fmla="*/ 5655472 w 6115796"/>
              <a:gd name="connsiteY42" fmla="*/ 3678877 h 6858000"/>
              <a:gd name="connsiteX43" fmla="*/ 5683015 w 6115796"/>
              <a:gd name="connsiteY43" fmla="*/ 3762025 h 6858000"/>
              <a:gd name="connsiteX44" fmla="*/ 5696643 w 6115796"/>
              <a:gd name="connsiteY44" fmla="*/ 3773888 h 6858000"/>
              <a:gd name="connsiteX45" fmla="*/ 5768491 w 6115796"/>
              <a:gd name="connsiteY45" fmla="*/ 3914399 h 6858000"/>
              <a:gd name="connsiteX46" fmla="*/ 5793123 w 6115796"/>
              <a:gd name="connsiteY46" fmla="*/ 3969952 h 6858000"/>
              <a:gd name="connsiteX47" fmla="*/ 5808321 w 6115796"/>
              <a:gd name="connsiteY47" fmla="*/ 3988153 h 6858000"/>
              <a:gd name="connsiteX48" fmla="*/ 5825621 w 6115796"/>
              <a:gd name="connsiteY48" fmla="*/ 4015525 h 6858000"/>
              <a:gd name="connsiteX49" fmla="*/ 5860672 w 6115796"/>
              <a:gd name="connsiteY49" fmla="*/ 4061579 h 6858000"/>
              <a:gd name="connsiteX50" fmla="*/ 5894095 w 6115796"/>
              <a:gd name="connsiteY50" fmla="*/ 4128857 h 6858000"/>
              <a:gd name="connsiteX51" fmla="*/ 5903513 w 6115796"/>
              <a:gd name="connsiteY51" fmla="*/ 4187661 h 6858000"/>
              <a:gd name="connsiteX52" fmla="*/ 5946705 w 6115796"/>
              <a:gd name="connsiteY52" fmla="*/ 4428051 h 6858000"/>
              <a:gd name="connsiteX53" fmla="*/ 5949261 w 6115796"/>
              <a:gd name="connsiteY53" fmla="*/ 4449185 h 6858000"/>
              <a:gd name="connsiteX54" fmla="*/ 5968960 w 6115796"/>
              <a:gd name="connsiteY54" fmla="*/ 4482655 h 6858000"/>
              <a:gd name="connsiteX55" fmla="*/ 5998138 w 6115796"/>
              <a:gd name="connsiteY55" fmla="*/ 4697518 h 6858000"/>
              <a:gd name="connsiteX56" fmla="*/ 6007819 w 6115796"/>
              <a:gd name="connsiteY56" fmla="*/ 4858148 h 6858000"/>
              <a:gd name="connsiteX57" fmla="*/ 6007749 w 6115796"/>
              <a:gd name="connsiteY57" fmla="*/ 4964715 h 6858000"/>
              <a:gd name="connsiteX58" fmla="*/ 6005269 w 6115796"/>
              <a:gd name="connsiteY58" fmla="*/ 5150567 h 6858000"/>
              <a:gd name="connsiteX59" fmla="*/ 6001127 w 6115796"/>
              <a:gd name="connsiteY59" fmla="*/ 5164609 h 6858000"/>
              <a:gd name="connsiteX60" fmla="*/ 5998514 w 6115796"/>
              <a:gd name="connsiteY60" fmla="*/ 5189673 h 6858000"/>
              <a:gd name="connsiteX61" fmla="*/ 6018409 w 6115796"/>
              <a:gd name="connsiteY61" fmla="*/ 5227157 h 6858000"/>
              <a:gd name="connsiteX62" fmla="*/ 6036748 w 6115796"/>
              <a:gd name="connsiteY62" fmla="*/ 5322752 h 6858000"/>
              <a:gd name="connsiteX63" fmla="*/ 6037677 w 6115796"/>
              <a:gd name="connsiteY63" fmla="*/ 5354807 h 6858000"/>
              <a:gd name="connsiteX64" fmla="*/ 6053435 w 6115796"/>
              <a:gd name="connsiteY64" fmla="*/ 5387547 h 6858000"/>
              <a:gd name="connsiteX65" fmla="*/ 6068640 w 6115796"/>
              <a:gd name="connsiteY65" fmla="*/ 5474503 h 6858000"/>
              <a:gd name="connsiteX66" fmla="*/ 6080922 w 6115796"/>
              <a:gd name="connsiteY66" fmla="*/ 5561070 h 6858000"/>
              <a:gd name="connsiteX67" fmla="*/ 6096949 w 6115796"/>
              <a:gd name="connsiteY67" fmla="*/ 5648179 h 6858000"/>
              <a:gd name="connsiteX68" fmla="*/ 6115796 w 6115796"/>
              <a:gd name="connsiteY68" fmla="*/ 5862844 h 6858000"/>
              <a:gd name="connsiteX69" fmla="*/ 6045436 w 6115796"/>
              <a:gd name="connsiteY69" fmla="*/ 6124480 h 6858000"/>
              <a:gd name="connsiteX70" fmla="*/ 6030489 w 6115796"/>
              <a:gd name="connsiteY70" fmla="*/ 6317666 h 6858000"/>
              <a:gd name="connsiteX71" fmla="*/ 6007492 w 6115796"/>
              <a:gd name="connsiteY71" fmla="*/ 6440818 h 6858000"/>
              <a:gd name="connsiteX72" fmla="*/ 6009467 w 6115796"/>
              <a:gd name="connsiteY72" fmla="*/ 6487076 h 6858000"/>
              <a:gd name="connsiteX73" fmla="*/ 5995064 w 6115796"/>
              <a:gd name="connsiteY73" fmla="*/ 6540791 h 6858000"/>
              <a:gd name="connsiteX74" fmla="*/ 5986207 w 6115796"/>
              <a:gd name="connsiteY74" fmla="*/ 6695855 h 6858000"/>
              <a:gd name="connsiteX75" fmla="*/ 5979428 w 6115796"/>
              <a:gd name="connsiteY75" fmla="*/ 6754678 h 6858000"/>
              <a:gd name="connsiteX76" fmla="*/ 5984543 w 6115796"/>
              <a:gd name="connsiteY76" fmla="*/ 6811016 h 6858000"/>
              <a:gd name="connsiteX77" fmla="*/ 5979671 w 6115796"/>
              <a:gd name="connsiteY77" fmla="*/ 6858000 h 6858000"/>
              <a:gd name="connsiteX78" fmla="*/ 0 w 6115796"/>
              <a:gd name="connsiteY78" fmla="*/ 6858000 h 6858000"/>
              <a:gd name="connsiteX79" fmla="*/ 0 w 6115796"/>
              <a:gd name="connsiteY79"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75458 w 6115796"/>
              <a:gd name="connsiteY4" fmla="*/ 264355 h 6858000"/>
              <a:gd name="connsiteX5" fmla="*/ 5081175 w 6115796"/>
              <a:gd name="connsiteY5" fmla="*/ 277448 h 6858000"/>
              <a:gd name="connsiteX6" fmla="*/ 5097011 w 6115796"/>
              <a:gd name="connsiteY6" fmla="*/ 355616 h 6858000"/>
              <a:gd name="connsiteX7" fmla="*/ 5153000 w 6115796"/>
              <a:gd name="connsiteY7" fmla="*/ 507134 h 6858000"/>
              <a:gd name="connsiteX8" fmla="*/ 5171282 w 6115796"/>
              <a:gd name="connsiteY8" fmla="*/ 602071 h 6858000"/>
              <a:gd name="connsiteX9" fmla="*/ 5176196 w 6115796"/>
              <a:gd name="connsiteY9" fmla="*/ 636822 h 6858000"/>
              <a:gd name="connsiteX10" fmla="*/ 5189051 w 6115796"/>
              <a:gd name="connsiteY10" fmla="*/ 782518 h 6858000"/>
              <a:gd name="connsiteX11" fmla="*/ 5218707 w 6115796"/>
              <a:gd name="connsiteY11" fmla="*/ 886387 h 6858000"/>
              <a:gd name="connsiteX12" fmla="*/ 5221281 w 6115796"/>
              <a:gd name="connsiteY12" fmla="*/ 920873 h 6858000"/>
              <a:gd name="connsiteX13" fmla="*/ 5201018 w 6115796"/>
              <a:gd name="connsiteY13" fmla="*/ 1095027 h 6858000"/>
              <a:gd name="connsiteX14" fmla="*/ 5189234 w 6115796"/>
              <a:gd name="connsiteY14" fmla="*/ 1217308 h 6858000"/>
              <a:gd name="connsiteX15" fmla="*/ 5202769 w 6115796"/>
              <a:gd name="connsiteY15" fmla="*/ 1269450 h 6858000"/>
              <a:gd name="connsiteX16" fmla="*/ 5225968 w 6115796"/>
              <a:gd name="connsiteY16" fmla="*/ 1357994 h 6858000"/>
              <a:gd name="connsiteX17" fmla="*/ 5226675 w 6115796"/>
              <a:gd name="connsiteY17" fmla="*/ 1385685 h 6858000"/>
              <a:gd name="connsiteX18" fmla="*/ 5237226 w 6115796"/>
              <a:gd name="connsiteY18" fmla="*/ 1441327 h 6858000"/>
              <a:gd name="connsiteX19" fmla="*/ 5255653 w 6115796"/>
              <a:gd name="connsiteY19" fmla="*/ 1524712 h 6858000"/>
              <a:gd name="connsiteX20" fmla="*/ 5263491 w 6115796"/>
              <a:gd name="connsiteY20" fmla="*/ 1642938 h 6858000"/>
              <a:gd name="connsiteX21" fmla="*/ 5256552 w 6115796"/>
              <a:gd name="connsiteY21" fmla="*/ 1672509 h 6858000"/>
              <a:gd name="connsiteX22" fmla="*/ 5264549 w 6115796"/>
              <a:gd name="connsiteY22" fmla="*/ 1837572 h 6858000"/>
              <a:gd name="connsiteX23" fmla="*/ 5255696 w 6115796"/>
              <a:gd name="connsiteY23" fmla="*/ 1953770 h 6858000"/>
              <a:gd name="connsiteX24" fmla="*/ 5252592 w 6115796"/>
              <a:gd name="connsiteY24" fmla="*/ 2092210 h 6858000"/>
              <a:gd name="connsiteX25" fmla="*/ 5257248 w 6115796"/>
              <a:gd name="connsiteY25" fmla="*/ 2203922 h 6858000"/>
              <a:gd name="connsiteX26" fmla="*/ 5262551 w 6115796"/>
              <a:gd name="connsiteY26" fmla="*/ 2288050 h 6858000"/>
              <a:gd name="connsiteX27" fmla="*/ 5293877 w 6115796"/>
              <a:gd name="connsiteY27" fmla="*/ 2368649 h 6858000"/>
              <a:gd name="connsiteX28" fmla="*/ 5311338 w 6115796"/>
              <a:gd name="connsiteY28" fmla="*/ 2404034 h 6858000"/>
              <a:gd name="connsiteX29" fmla="*/ 5338366 w 6115796"/>
              <a:gd name="connsiteY29" fmla="*/ 2465052 h 6858000"/>
              <a:gd name="connsiteX30" fmla="*/ 5371263 w 6115796"/>
              <a:gd name="connsiteY30" fmla="*/ 2586413 h 6858000"/>
              <a:gd name="connsiteX31" fmla="*/ 5407503 w 6115796"/>
              <a:gd name="connsiteY31" fmla="*/ 2786290 h 6858000"/>
              <a:gd name="connsiteX32" fmla="*/ 5407356 w 6115796"/>
              <a:gd name="connsiteY32" fmla="*/ 2787545 h 6858000"/>
              <a:gd name="connsiteX33" fmla="*/ 5457023 w 6115796"/>
              <a:gd name="connsiteY33" fmla="*/ 2858292 h 6858000"/>
              <a:gd name="connsiteX34" fmla="*/ 5484061 w 6115796"/>
              <a:gd name="connsiteY34" fmla="*/ 2919216 h 6858000"/>
              <a:gd name="connsiteX35" fmla="*/ 5491940 w 6115796"/>
              <a:gd name="connsiteY35" fmla="*/ 3015985 h 6858000"/>
              <a:gd name="connsiteX36" fmla="*/ 5503944 w 6115796"/>
              <a:gd name="connsiteY36" fmla="*/ 3123335 h 6858000"/>
              <a:gd name="connsiteX37" fmla="*/ 5516007 w 6115796"/>
              <a:gd name="connsiteY37" fmla="*/ 3258473 h 6858000"/>
              <a:gd name="connsiteX38" fmla="*/ 5589758 w 6115796"/>
              <a:gd name="connsiteY38" fmla="*/ 3453699 h 6858000"/>
              <a:gd name="connsiteX39" fmla="*/ 5596144 w 6115796"/>
              <a:gd name="connsiteY39" fmla="*/ 3534624 h 6858000"/>
              <a:gd name="connsiteX40" fmla="*/ 5597750 w 6115796"/>
              <a:gd name="connsiteY40" fmla="*/ 3534129 h 6858000"/>
              <a:gd name="connsiteX41" fmla="*/ 5618377 w 6115796"/>
              <a:gd name="connsiteY41" fmla="*/ 3588431 h 6858000"/>
              <a:gd name="connsiteX42" fmla="*/ 5655472 w 6115796"/>
              <a:gd name="connsiteY42" fmla="*/ 3678877 h 6858000"/>
              <a:gd name="connsiteX43" fmla="*/ 5683015 w 6115796"/>
              <a:gd name="connsiteY43" fmla="*/ 3762025 h 6858000"/>
              <a:gd name="connsiteX44" fmla="*/ 5696643 w 6115796"/>
              <a:gd name="connsiteY44" fmla="*/ 3773888 h 6858000"/>
              <a:gd name="connsiteX45" fmla="*/ 5768491 w 6115796"/>
              <a:gd name="connsiteY45" fmla="*/ 3914399 h 6858000"/>
              <a:gd name="connsiteX46" fmla="*/ 5793123 w 6115796"/>
              <a:gd name="connsiteY46" fmla="*/ 3969952 h 6858000"/>
              <a:gd name="connsiteX47" fmla="*/ 5808321 w 6115796"/>
              <a:gd name="connsiteY47" fmla="*/ 3988153 h 6858000"/>
              <a:gd name="connsiteX48" fmla="*/ 5825621 w 6115796"/>
              <a:gd name="connsiteY48" fmla="*/ 4015525 h 6858000"/>
              <a:gd name="connsiteX49" fmla="*/ 5860672 w 6115796"/>
              <a:gd name="connsiteY49" fmla="*/ 4061579 h 6858000"/>
              <a:gd name="connsiteX50" fmla="*/ 5894095 w 6115796"/>
              <a:gd name="connsiteY50" fmla="*/ 4128857 h 6858000"/>
              <a:gd name="connsiteX51" fmla="*/ 5903513 w 6115796"/>
              <a:gd name="connsiteY51" fmla="*/ 4187661 h 6858000"/>
              <a:gd name="connsiteX52" fmla="*/ 5946705 w 6115796"/>
              <a:gd name="connsiteY52" fmla="*/ 4428051 h 6858000"/>
              <a:gd name="connsiteX53" fmla="*/ 5949261 w 6115796"/>
              <a:gd name="connsiteY53" fmla="*/ 4449185 h 6858000"/>
              <a:gd name="connsiteX54" fmla="*/ 5968960 w 6115796"/>
              <a:gd name="connsiteY54" fmla="*/ 4482655 h 6858000"/>
              <a:gd name="connsiteX55" fmla="*/ 5998138 w 6115796"/>
              <a:gd name="connsiteY55" fmla="*/ 4697518 h 6858000"/>
              <a:gd name="connsiteX56" fmla="*/ 6007819 w 6115796"/>
              <a:gd name="connsiteY56" fmla="*/ 4858148 h 6858000"/>
              <a:gd name="connsiteX57" fmla="*/ 6007749 w 6115796"/>
              <a:gd name="connsiteY57" fmla="*/ 4964715 h 6858000"/>
              <a:gd name="connsiteX58" fmla="*/ 6005269 w 6115796"/>
              <a:gd name="connsiteY58" fmla="*/ 5150567 h 6858000"/>
              <a:gd name="connsiteX59" fmla="*/ 6001127 w 6115796"/>
              <a:gd name="connsiteY59" fmla="*/ 5164609 h 6858000"/>
              <a:gd name="connsiteX60" fmla="*/ 5998514 w 6115796"/>
              <a:gd name="connsiteY60" fmla="*/ 5189673 h 6858000"/>
              <a:gd name="connsiteX61" fmla="*/ 6018409 w 6115796"/>
              <a:gd name="connsiteY61" fmla="*/ 5227157 h 6858000"/>
              <a:gd name="connsiteX62" fmla="*/ 6036748 w 6115796"/>
              <a:gd name="connsiteY62" fmla="*/ 5322752 h 6858000"/>
              <a:gd name="connsiteX63" fmla="*/ 6037677 w 6115796"/>
              <a:gd name="connsiteY63" fmla="*/ 5354807 h 6858000"/>
              <a:gd name="connsiteX64" fmla="*/ 6053435 w 6115796"/>
              <a:gd name="connsiteY64" fmla="*/ 5387547 h 6858000"/>
              <a:gd name="connsiteX65" fmla="*/ 6068640 w 6115796"/>
              <a:gd name="connsiteY65" fmla="*/ 5474503 h 6858000"/>
              <a:gd name="connsiteX66" fmla="*/ 6080922 w 6115796"/>
              <a:gd name="connsiteY66" fmla="*/ 5561070 h 6858000"/>
              <a:gd name="connsiteX67" fmla="*/ 6096949 w 6115796"/>
              <a:gd name="connsiteY67" fmla="*/ 5648179 h 6858000"/>
              <a:gd name="connsiteX68" fmla="*/ 6115796 w 6115796"/>
              <a:gd name="connsiteY68" fmla="*/ 5862844 h 6858000"/>
              <a:gd name="connsiteX69" fmla="*/ 6045436 w 6115796"/>
              <a:gd name="connsiteY69" fmla="*/ 6124480 h 6858000"/>
              <a:gd name="connsiteX70" fmla="*/ 6030489 w 6115796"/>
              <a:gd name="connsiteY70" fmla="*/ 6317666 h 6858000"/>
              <a:gd name="connsiteX71" fmla="*/ 6007492 w 6115796"/>
              <a:gd name="connsiteY71" fmla="*/ 6440818 h 6858000"/>
              <a:gd name="connsiteX72" fmla="*/ 6009467 w 6115796"/>
              <a:gd name="connsiteY72" fmla="*/ 6487076 h 6858000"/>
              <a:gd name="connsiteX73" fmla="*/ 5995064 w 6115796"/>
              <a:gd name="connsiteY73" fmla="*/ 6540791 h 6858000"/>
              <a:gd name="connsiteX74" fmla="*/ 5986207 w 6115796"/>
              <a:gd name="connsiteY74" fmla="*/ 6695855 h 6858000"/>
              <a:gd name="connsiteX75" fmla="*/ 5979428 w 6115796"/>
              <a:gd name="connsiteY75" fmla="*/ 6754678 h 6858000"/>
              <a:gd name="connsiteX76" fmla="*/ 5984543 w 6115796"/>
              <a:gd name="connsiteY76" fmla="*/ 6811016 h 6858000"/>
              <a:gd name="connsiteX77" fmla="*/ 5979671 w 6115796"/>
              <a:gd name="connsiteY77" fmla="*/ 6858000 h 6858000"/>
              <a:gd name="connsiteX78" fmla="*/ 0 w 6115796"/>
              <a:gd name="connsiteY78" fmla="*/ 6858000 h 6858000"/>
              <a:gd name="connsiteX79" fmla="*/ 0 w 6115796"/>
              <a:gd name="connsiteY79"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75458 w 6115796"/>
              <a:gd name="connsiteY4" fmla="*/ 264355 h 6858000"/>
              <a:gd name="connsiteX5" fmla="*/ 5081175 w 6115796"/>
              <a:gd name="connsiteY5" fmla="*/ 277448 h 6858000"/>
              <a:gd name="connsiteX6" fmla="*/ 5097011 w 6115796"/>
              <a:gd name="connsiteY6" fmla="*/ 355616 h 6858000"/>
              <a:gd name="connsiteX7" fmla="*/ 5153000 w 6115796"/>
              <a:gd name="connsiteY7" fmla="*/ 507134 h 6858000"/>
              <a:gd name="connsiteX8" fmla="*/ 5171282 w 6115796"/>
              <a:gd name="connsiteY8" fmla="*/ 602071 h 6858000"/>
              <a:gd name="connsiteX9" fmla="*/ 5176196 w 6115796"/>
              <a:gd name="connsiteY9" fmla="*/ 636822 h 6858000"/>
              <a:gd name="connsiteX10" fmla="*/ 5189051 w 6115796"/>
              <a:gd name="connsiteY10" fmla="*/ 782518 h 6858000"/>
              <a:gd name="connsiteX11" fmla="*/ 5218707 w 6115796"/>
              <a:gd name="connsiteY11" fmla="*/ 886387 h 6858000"/>
              <a:gd name="connsiteX12" fmla="*/ 5221281 w 6115796"/>
              <a:gd name="connsiteY12" fmla="*/ 920873 h 6858000"/>
              <a:gd name="connsiteX13" fmla="*/ 5201018 w 6115796"/>
              <a:gd name="connsiteY13" fmla="*/ 1095027 h 6858000"/>
              <a:gd name="connsiteX14" fmla="*/ 5189234 w 6115796"/>
              <a:gd name="connsiteY14" fmla="*/ 1217308 h 6858000"/>
              <a:gd name="connsiteX15" fmla="*/ 5202769 w 6115796"/>
              <a:gd name="connsiteY15" fmla="*/ 1269450 h 6858000"/>
              <a:gd name="connsiteX16" fmla="*/ 5225968 w 6115796"/>
              <a:gd name="connsiteY16" fmla="*/ 1357994 h 6858000"/>
              <a:gd name="connsiteX17" fmla="*/ 5226675 w 6115796"/>
              <a:gd name="connsiteY17" fmla="*/ 1385685 h 6858000"/>
              <a:gd name="connsiteX18" fmla="*/ 5237226 w 6115796"/>
              <a:gd name="connsiteY18" fmla="*/ 1441327 h 6858000"/>
              <a:gd name="connsiteX19" fmla="*/ 5255653 w 6115796"/>
              <a:gd name="connsiteY19" fmla="*/ 1524712 h 6858000"/>
              <a:gd name="connsiteX20" fmla="*/ 5263491 w 6115796"/>
              <a:gd name="connsiteY20" fmla="*/ 1642938 h 6858000"/>
              <a:gd name="connsiteX21" fmla="*/ 5256552 w 6115796"/>
              <a:gd name="connsiteY21" fmla="*/ 1672509 h 6858000"/>
              <a:gd name="connsiteX22" fmla="*/ 5264549 w 6115796"/>
              <a:gd name="connsiteY22" fmla="*/ 1837572 h 6858000"/>
              <a:gd name="connsiteX23" fmla="*/ 5255696 w 6115796"/>
              <a:gd name="connsiteY23" fmla="*/ 1953770 h 6858000"/>
              <a:gd name="connsiteX24" fmla="*/ 5252592 w 6115796"/>
              <a:gd name="connsiteY24" fmla="*/ 2092210 h 6858000"/>
              <a:gd name="connsiteX25" fmla="*/ 5257248 w 6115796"/>
              <a:gd name="connsiteY25" fmla="*/ 2203922 h 6858000"/>
              <a:gd name="connsiteX26" fmla="*/ 5262551 w 6115796"/>
              <a:gd name="connsiteY26" fmla="*/ 2288050 h 6858000"/>
              <a:gd name="connsiteX27" fmla="*/ 5293877 w 6115796"/>
              <a:gd name="connsiteY27" fmla="*/ 2368649 h 6858000"/>
              <a:gd name="connsiteX28" fmla="*/ 5311338 w 6115796"/>
              <a:gd name="connsiteY28" fmla="*/ 2404034 h 6858000"/>
              <a:gd name="connsiteX29" fmla="*/ 5338366 w 6115796"/>
              <a:gd name="connsiteY29" fmla="*/ 2465052 h 6858000"/>
              <a:gd name="connsiteX30" fmla="*/ 5371263 w 6115796"/>
              <a:gd name="connsiteY30" fmla="*/ 2586413 h 6858000"/>
              <a:gd name="connsiteX31" fmla="*/ 5407503 w 6115796"/>
              <a:gd name="connsiteY31" fmla="*/ 2786290 h 6858000"/>
              <a:gd name="connsiteX32" fmla="*/ 5407356 w 6115796"/>
              <a:gd name="connsiteY32" fmla="*/ 2787545 h 6858000"/>
              <a:gd name="connsiteX33" fmla="*/ 5457023 w 6115796"/>
              <a:gd name="connsiteY33" fmla="*/ 2858292 h 6858000"/>
              <a:gd name="connsiteX34" fmla="*/ 5484061 w 6115796"/>
              <a:gd name="connsiteY34" fmla="*/ 2919216 h 6858000"/>
              <a:gd name="connsiteX35" fmla="*/ 5491940 w 6115796"/>
              <a:gd name="connsiteY35" fmla="*/ 3015985 h 6858000"/>
              <a:gd name="connsiteX36" fmla="*/ 5503944 w 6115796"/>
              <a:gd name="connsiteY36" fmla="*/ 3123335 h 6858000"/>
              <a:gd name="connsiteX37" fmla="*/ 5516007 w 6115796"/>
              <a:gd name="connsiteY37" fmla="*/ 3258473 h 6858000"/>
              <a:gd name="connsiteX38" fmla="*/ 5589758 w 6115796"/>
              <a:gd name="connsiteY38" fmla="*/ 3453699 h 6858000"/>
              <a:gd name="connsiteX39" fmla="*/ 5596144 w 6115796"/>
              <a:gd name="connsiteY39" fmla="*/ 3534624 h 6858000"/>
              <a:gd name="connsiteX40" fmla="*/ 5597750 w 6115796"/>
              <a:gd name="connsiteY40" fmla="*/ 3534129 h 6858000"/>
              <a:gd name="connsiteX41" fmla="*/ 5618377 w 6115796"/>
              <a:gd name="connsiteY41" fmla="*/ 3588431 h 6858000"/>
              <a:gd name="connsiteX42" fmla="*/ 5655472 w 6115796"/>
              <a:gd name="connsiteY42" fmla="*/ 3678877 h 6858000"/>
              <a:gd name="connsiteX43" fmla="*/ 5683015 w 6115796"/>
              <a:gd name="connsiteY43" fmla="*/ 3762025 h 6858000"/>
              <a:gd name="connsiteX44" fmla="*/ 5696643 w 6115796"/>
              <a:gd name="connsiteY44" fmla="*/ 3773888 h 6858000"/>
              <a:gd name="connsiteX45" fmla="*/ 5768491 w 6115796"/>
              <a:gd name="connsiteY45" fmla="*/ 3914399 h 6858000"/>
              <a:gd name="connsiteX46" fmla="*/ 5793123 w 6115796"/>
              <a:gd name="connsiteY46" fmla="*/ 3969952 h 6858000"/>
              <a:gd name="connsiteX47" fmla="*/ 5808321 w 6115796"/>
              <a:gd name="connsiteY47" fmla="*/ 3988153 h 6858000"/>
              <a:gd name="connsiteX48" fmla="*/ 5825621 w 6115796"/>
              <a:gd name="connsiteY48" fmla="*/ 4015525 h 6858000"/>
              <a:gd name="connsiteX49" fmla="*/ 5860672 w 6115796"/>
              <a:gd name="connsiteY49" fmla="*/ 4061579 h 6858000"/>
              <a:gd name="connsiteX50" fmla="*/ 5894095 w 6115796"/>
              <a:gd name="connsiteY50" fmla="*/ 4128857 h 6858000"/>
              <a:gd name="connsiteX51" fmla="*/ 5903513 w 6115796"/>
              <a:gd name="connsiteY51" fmla="*/ 4187661 h 6858000"/>
              <a:gd name="connsiteX52" fmla="*/ 5946705 w 6115796"/>
              <a:gd name="connsiteY52" fmla="*/ 4428051 h 6858000"/>
              <a:gd name="connsiteX53" fmla="*/ 5949261 w 6115796"/>
              <a:gd name="connsiteY53" fmla="*/ 4449185 h 6858000"/>
              <a:gd name="connsiteX54" fmla="*/ 5968960 w 6115796"/>
              <a:gd name="connsiteY54" fmla="*/ 4482655 h 6858000"/>
              <a:gd name="connsiteX55" fmla="*/ 5998138 w 6115796"/>
              <a:gd name="connsiteY55" fmla="*/ 4697518 h 6858000"/>
              <a:gd name="connsiteX56" fmla="*/ 6007819 w 6115796"/>
              <a:gd name="connsiteY56" fmla="*/ 4858148 h 6858000"/>
              <a:gd name="connsiteX57" fmla="*/ 6007749 w 6115796"/>
              <a:gd name="connsiteY57" fmla="*/ 4964715 h 6858000"/>
              <a:gd name="connsiteX58" fmla="*/ 6005269 w 6115796"/>
              <a:gd name="connsiteY58" fmla="*/ 5150567 h 6858000"/>
              <a:gd name="connsiteX59" fmla="*/ 6001127 w 6115796"/>
              <a:gd name="connsiteY59" fmla="*/ 5164609 h 6858000"/>
              <a:gd name="connsiteX60" fmla="*/ 5998514 w 6115796"/>
              <a:gd name="connsiteY60" fmla="*/ 5189673 h 6858000"/>
              <a:gd name="connsiteX61" fmla="*/ 6018409 w 6115796"/>
              <a:gd name="connsiteY61" fmla="*/ 5227157 h 6858000"/>
              <a:gd name="connsiteX62" fmla="*/ 6036748 w 6115796"/>
              <a:gd name="connsiteY62" fmla="*/ 5322752 h 6858000"/>
              <a:gd name="connsiteX63" fmla="*/ 6037677 w 6115796"/>
              <a:gd name="connsiteY63" fmla="*/ 5354807 h 6858000"/>
              <a:gd name="connsiteX64" fmla="*/ 6053435 w 6115796"/>
              <a:gd name="connsiteY64" fmla="*/ 5387547 h 6858000"/>
              <a:gd name="connsiteX65" fmla="*/ 6068640 w 6115796"/>
              <a:gd name="connsiteY65" fmla="*/ 5474503 h 6858000"/>
              <a:gd name="connsiteX66" fmla="*/ 6080922 w 6115796"/>
              <a:gd name="connsiteY66" fmla="*/ 5561070 h 6858000"/>
              <a:gd name="connsiteX67" fmla="*/ 6096949 w 6115796"/>
              <a:gd name="connsiteY67" fmla="*/ 5648179 h 6858000"/>
              <a:gd name="connsiteX68" fmla="*/ 6115796 w 6115796"/>
              <a:gd name="connsiteY68" fmla="*/ 5862844 h 6858000"/>
              <a:gd name="connsiteX69" fmla="*/ 6045436 w 6115796"/>
              <a:gd name="connsiteY69" fmla="*/ 6124480 h 6858000"/>
              <a:gd name="connsiteX70" fmla="*/ 6030489 w 6115796"/>
              <a:gd name="connsiteY70" fmla="*/ 6317666 h 6858000"/>
              <a:gd name="connsiteX71" fmla="*/ 6007492 w 6115796"/>
              <a:gd name="connsiteY71" fmla="*/ 6440818 h 6858000"/>
              <a:gd name="connsiteX72" fmla="*/ 6009467 w 6115796"/>
              <a:gd name="connsiteY72" fmla="*/ 6487076 h 6858000"/>
              <a:gd name="connsiteX73" fmla="*/ 5995064 w 6115796"/>
              <a:gd name="connsiteY73" fmla="*/ 6540791 h 6858000"/>
              <a:gd name="connsiteX74" fmla="*/ 5986207 w 6115796"/>
              <a:gd name="connsiteY74" fmla="*/ 6695855 h 6858000"/>
              <a:gd name="connsiteX75" fmla="*/ 5979428 w 6115796"/>
              <a:gd name="connsiteY75" fmla="*/ 6754678 h 6858000"/>
              <a:gd name="connsiteX76" fmla="*/ 5984543 w 6115796"/>
              <a:gd name="connsiteY76" fmla="*/ 6811016 h 6858000"/>
              <a:gd name="connsiteX77" fmla="*/ 5979671 w 6115796"/>
              <a:gd name="connsiteY77" fmla="*/ 6858000 h 6858000"/>
              <a:gd name="connsiteX78" fmla="*/ 0 w 6115796"/>
              <a:gd name="connsiteY78" fmla="*/ 6858000 h 6858000"/>
              <a:gd name="connsiteX79" fmla="*/ 0 w 6115796"/>
              <a:gd name="connsiteY79"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75458 w 6115796"/>
              <a:gd name="connsiteY4" fmla="*/ 264355 h 6858000"/>
              <a:gd name="connsiteX5" fmla="*/ 5081175 w 6115796"/>
              <a:gd name="connsiteY5" fmla="*/ 277448 h 6858000"/>
              <a:gd name="connsiteX6" fmla="*/ 5097011 w 6115796"/>
              <a:gd name="connsiteY6" fmla="*/ 355616 h 6858000"/>
              <a:gd name="connsiteX7" fmla="*/ 5153000 w 6115796"/>
              <a:gd name="connsiteY7" fmla="*/ 507134 h 6858000"/>
              <a:gd name="connsiteX8" fmla="*/ 5171282 w 6115796"/>
              <a:gd name="connsiteY8" fmla="*/ 602071 h 6858000"/>
              <a:gd name="connsiteX9" fmla="*/ 5176196 w 6115796"/>
              <a:gd name="connsiteY9" fmla="*/ 636822 h 6858000"/>
              <a:gd name="connsiteX10" fmla="*/ 5189051 w 6115796"/>
              <a:gd name="connsiteY10" fmla="*/ 782518 h 6858000"/>
              <a:gd name="connsiteX11" fmla="*/ 5218707 w 6115796"/>
              <a:gd name="connsiteY11" fmla="*/ 886387 h 6858000"/>
              <a:gd name="connsiteX12" fmla="*/ 5221281 w 6115796"/>
              <a:gd name="connsiteY12" fmla="*/ 920873 h 6858000"/>
              <a:gd name="connsiteX13" fmla="*/ 5201018 w 6115796"/>
              <a:gd name="connsiteY13" fmla="*/ 1095027 h 6858000"/>
              <a:gd name="connsiteX14" fmla="*/ 5189234 w 6115796"/>
              <a:gd name="connsiteY14" fmla="*/ 1217308 h 6858000"/>
              <a:gd name="connsiteX15" fmla="*/ 5202769 w 6115796"/>
              <a:gd name="connsiteY15" fmla="*/ 1269450 h 6858000"/>
              <a:gd name="connsiteX16" fmla="*/ 5225968 w 6115796"/>
              <a:gd name="connsiteY16" fmla="*/ 1357994 h 6858000"/>
              <a:gd name="connsiteX17" fmla="*/ 5226675 w 6115796"/>
              <a:gd name="connsiteY17" fmla="*/ 1385685 h 6858000"/>
              <a:gd name="connsiteX18" fmla="*/ 5237226 w 6115796"/>
              <a:gd name="connsiteY18" fmla="*/ 1441327 h 6858000"/>
              <a:gd name="connsiteX19" fmla="*/ 5255653 w 6115796"/>
              <a:gd name="connsiteY19" fmla="*/ 1524712 h 6858000"/>
              <a:gd name="connsiteX20" fmla="*/ 5263491 w 6115796"/>
              <a:gd name="connsiteY20" fmla="*/ 1642938 h 6858000"/>
              <a:gd name="connsiteX21" fmla="*/ 5256552 w 6115796"/>
              <a:gd name="connsiteY21" fmla="*/ 1672509 h 6858000"/>
              <a:gd name="connsiteX22" fmla="*/ 5264549 w 6115796"/>
              <a:gd name="connsiteY22" fmla="*/ 1837572 h 6858000"/>
              <a:gd name="connsiteX23" fmla="*/ 5255696 w 6115796"/>
              <a:gd name="connsiteY23" fmla="*/ 1953770 h 6858000"/>
              <a:gd name="connsiteX24" fmla="*/ 5252592 w 6115796"/>
              <a:gd name="connsiteY24" fmla="*/ 2092210 h 6858000"/>
              <a:gd name="connsiteX25" fmla="*/ 5257248 w 6115796"/>
              <a:gd name="connsiteY25" fmla="*/ 2203922 h 6858000"/>
              <a:gd name="connsiteX26" fmla="*/ 5262551 w 6115796"/>
              <a:gd name="connsiteY26" fmla="*/ 2288050 h 6858000"/>
              <a:gd name="connsiteX27" fmla="*/ 5293877 w 6115796"/>
              <a:gd name="connsiteY27" fmla="*/ 2368649 h 6858000"/>
              <a:gd name="connsiteX28" fmla="*/ 5311338 w 6115796"/>
              <a:gd name="connsiteY28" fmla="*/ 2404034 h 6858000"/>
              <a:gd name="connsiteX29" fmla="*/ 5338366 w 6115796"/>
              <a:gd name="connsiteY29" fmla="*/ 2465052 h 6858000"/>
              <a:gd name="connsiteX30" fmla="*/ 5371263 w 6115796"/>
              <a:gd name="connsiteY30" fmla="*/ 2586413 h 6858000"/>
              <a:gd name="connsiteX31" fmla="*/ 5407503 w 6115796"/>
              <a:gd name="connsiteY31" fmla="*/ 2786290 h 6858000"/>
              <a:gd name="connsiteX32" fmla="*/ 5407356 w 6115796"/>
              <a:gd name="connsiteY32" fmla="*/ 2787545 h 6858000"/>
              <a:gd name="connsiteX33" fmla="*/ 5457023 w 6115796"/>
              <a:gd name="connsiteY33" fmla="*/ 2858292 h 6858000"/>
              <a:gd name="connsiteX34" fmla="*/ 5484061 w 6115796"/>
              <a:gd name="connsiteY34" fmla="*/ 2919216 h 6858000"/>
              <a:gd name="connsiteX35" fmla="*/ 5491940 w 6115796"/>
              <a:gd name="connsiteY35" fmla="*/ 3015985 h 6858000"/>
              <a:gd name="connsiteX36" fmla="*/ 5503944 w 6115796"/>
              <a:gd name="connsiteY36" fmla="*/ 3123335 h 6858000"/>
              <a:gd name="connsiteX37" fmla="*/ 5516007 w 6115796"/>
              <a:gd name="connsiteY37" fmla="*/ 3258473 h 6858000"/>
              <a:gd name="connsiteX38" fmla="*/ 5589758 w 6115796"/>
              <a:gd name="connsiteY38" fmla="*/ 3453699 h 6858000"/>
              <a:gd name="connsiteX39" fmla="*/ 5596144 w 6115796"/>
              <a:gd name="connsiteY39" fmla="*/ 3534624 h 6858000"/>
              <a:gd name="connsiteX40" fmla="*/ 5597750 w 6115796"/>
              <a:gd name="connsiteY40" fmla="*/ 3534129 h 6858000"/>
              <a:gd name="connsiteX41" fmla="*/ 5618377 w 6115796"/>
              <a:gd name="connsiteY41" fmla="*/ 3588431 h 6858000"/>
              <a:gd name="connsiteX42" fmla="*/ 5655472 w 6115796"/>
              <a:gd name="connsiteY42" fmla="*/ 3678877 h 6858000"/>
              <a:gd name="connsiteX43" fmla="*/ 5683015 w 6115796"/>
              <a:gd name="connsiteY43" fmla="*/ 3762025 h 6858000"/>
              <a:gd name="connsiteX44" fmla="*/ 5696643 w 6115796"/>
              <a:gd name="connsiteY44" fmla="*/ 3773888 h 6858000"/>
              <a:gd name="connsiteX45" fmla="*/ 5768491 w 6115796"/>
              <a:gd name="connsiteY45" fmla="*/ 3914399 h 6858000"/>
              <a:gd name="connsiteX46" fmla="*/ 5793123 w 6115796"/>
              <a:gd name="connsiteY46" fmla="*/ 3969952 h 6858000"/>
              <a:gd name="connsiteX47" fmla="*/ 5808321 w 6115796"/>
              <a:gd name="connsiteY47" fmla="*/ 3988153 h 6858000"/>
              <a:gd name="connsiteX48" fmla="*/ 5825621 w 6115796"/>
              <a:gd name="connsiteY48" fmla="*/ 4015525 h 6858000"/>
              <a:gd name="connsiteX49" fmla="*/ 5860672 w 6115796"/>
              <a:gd name="connsiteY49" fmla="*/ 4061579 h 6858000"/>
              <a:gd name="connsiteX50" fmla="*/ 5894095 w 6115796"/>
              <a:gd name="connsiteY50" fmla="*/ 4128857 h 6858000"/>
              <a:gd name="connsiteX51" fmla="*/ 5903513 w 6115796"/>
              <a:gd name="connsiteY51" fmla="*/ 4187661 h 6858000"/>
              <a:gd name="connsiteX52" fmla="*/ 5946705 w 6115796"/>
              <a:gd name="connsiteY52" fmla="*/ 4428051 h 6858000"/>
              <a:gd name="connsiteX53" fmla="*/ 5949261 w 6115796"/>
              <a:gd name="connsiteY53" fmla="*/ 4449185 h 6858000"/>
              <a:gd name="connsiteX54" fmla="*/ 5968960 w 6115796"/>
              <a:gd name="connsiteY54" fmla="*/ 4482655 h 6858000"/>
              <a:gd name="connsiteX55" fmla="*/ 5998138 w 6115796"/>
              <a:gd name="connsiteY55" fmla="*/ 4697518 h 6858000"/>
              <a:gd name="connsiteX56" fmla="*/ 6007819 w 6115796"/>
              <a:gd name="connsiteY56" fmla="*/ 4858148 h 6858000"/>
              <a:gd name="connsiteX57" fmla="*/ 6007749 w 6115796"/>
              <a:gd name="connsiteY57" fmla="*/ 4964715 h 6858000"/>
              <a:gd name="connsiteX58" fmla="*/ 6005269 w 6115796"/>
              <a:gd name="connsiteY58" fmla="*/ 5150567 h 6858000"/>
              <a:gd name="connsiteX59" fmla="*/ 6001127 w 6115796"/>
              <a:gd name="connsiteY59" fmla="*/ 5164609 h 6858000"/>
              <a:gd name="connsiteX60" fmla="*/ 5998514 w 6115796"/>
              <a:gd name="connsiteY60" fmla="*/ 5189673 h 6858000"/>
              <a:gd name="connsiteX61" fmla="*/ 6018409 w 6115796"/>
              <a:gd name="connsiteY61" fmla="*/ 5227157 h 6858000"/>
              <a:gd name="connsiteX62" fmla="*/ 6036748 w 6115796"/>
              <a:gd name="connsiteY62" fmla="*/ 5322752 h 6858000"/>
              <a:gd name="connsiteX63" fmla="*/ 6037677 w 6115796"/>
              <a:gd name="connsiteY63" fmla="*/ 5354807 h 6858000"/>
              <a:gd name="connsiteX64" fmla="*/ 6053435 w 6115796"/>
              <a:gd name="connsiteY64" fmla="*/ 5387547 h 6858000"/>
              <a:gd name="connsiteX65" fmla="*/ 6068640 w 6115796"/>
              <a:gd name="connsiteY65" fmla="*/ 5474503 h 6858000"/>
              <a:gd name="connsiteX66" fmla="*/ 6080922 w 6115796"/>
              <a:gd name="connsiteY66" fmla="*/ 5561070 h 6858000"/>
              <a:gd name="connsiteX67" fmla="*/ 6096949 w 6115796"/>
              <a:gd name="connsiteY67" fmla="*/ 5648179 h 6858000"/>
              <a:gd name="connsiteX68" fmla="*/ 6115796 w 6115796"/>
              <a:gd name="connsiteY68" fmla="*/ 5862844 h 6858000"/>
              <a:gd name="connsiteX69" fmla="*/ 6045436 w 6115796"/>
              <a:gd name="connsiteY69" fmla="*/ 6124480 h 6858000"/>
              <a:gd name="connsiteX70" fmla="*/ 6030489 w 6115796"/>
              <a:gd name="connsiteY70" fmla="*/ 6317666 h 6858000"/>
              <a:gd name="connsiteX71" fmla="*/ 6007492 w 6115796"/>
              <a:gd name="connsiteY71" fmla="*/ 6440818 h 6858000"/>
              <a:gd name="connsiteX72" fmla="*/ 6009467 w 6115796"/>
              <a:gd name="connsiteY72" fmla="*/ 6487076 h 6858000"/>
              <a:gd name="connsiteX73" fmla="*/ 5995064 w 6115796"/>
              <a:gd name="connsiteY73" fmla="*/ 6540791 h 6858000"/>
              <a:gd name="connsiteX74" fmla="*/ 5986207 w 6115796"/>
              <a:gd name="connsiteY74" fmla="*/ 6695855 h 6858000"/>
              <a:gd name="connsiteX75" fmla="*/ 5979428 w 6115796"/>
              <a:gd name="connsiteY75" fmla="*/ 6754678 h 6858000"/>
              <a:gd name="connsiteX76" fmla="*/ 5984543 w 6115796"/>
              <a:gd name="connsiteY76" fmla="*/ 6811016 h 6858000"/>
              <a:gd name="connsiteX77" fmla="*/ 5979671 w 6115796"/>
              <a:gd name="connsiteY77" fmla="*/ 6858000 h 6858000"/>
              <a:gd name="connsiteX78" fmla="*/ 0 w 6115796"/>
              <a:gd name="connsiteY78" fmla="*/ 6858000 h 6858000"/>
              <a:gd name="connsiteX79" fmla="*/ 0 w 6115796"/>
              <a:gd name="connsiteY79"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75458 w 6115796"/>
              <a:gd name="connsiteY4" fmla="*/ 264355 h 6858000"/>
              <a:gd name="connsiteX5" fmla="*/ 5081175 w 6115796"/>
              <a:gd name="connsiteY5" fmla="*/ 277448 h 6858000"/>
              <a:gd name="connsiteX6" fmla="*/ 5097011 w 6115796"/>
              <a:gd name="connsiteY6" fmla="*/ 355616 h 6858000"/>
              <a:gd name="connsiteX7" fmla="*/ 5153000 w 6115796"/>
              <a:gd name="connsiteY7" fmla="*/ 507134 h 6858000"/>
              <a:gd name="connsiteX8" fmla="*/ 5171282 w 6115796"/>
              <a:gd name="connsiteY8" fmla="*/ 602071 h 6858000"/>
              <a:gd name="connsiteX9" fmla="*/ 5176196 w 6115796"/>
              <a:gd name="connsiteY9" fmla="*/ 636822 h 6858000"/>
              <a:gd name="connsiteX10" fmla="*/ 5189051 w 6115796"/>
              <a:gd name="connsiteY10" fmla="*/ 782518 h 6858000"/>
              <a:gd name="connsiteX11" fmla="*/ 5218707 w 6115796"/>
              <a:gd name="connsiteY11" fmla="*/ 886387 h 6858000"/>
              <a:gd name="connsiteX12" fmla="*/ 5221281 w 6115796"/>
              <a:gd name="connsiteY12" fmla="*/ 920873 h 6858000"/>
              <a:gd name="connsiteX13" fmla="*/ 5201018 w 6115796"/>
              <a:gd name="connsiteY13" fmla="*/ 1095027 h 6858000"/>
              <a:gd name="connsiteX14" fmla="*/ 5189234 w 6115796"/>
              <a:gd name="connsiteY14" fmla="*/ 1217308 h 6858000"/>
              <a:gd name="connsiteX15" fmla="*/ 5202769 w 6115796"/>
              <a:gd name="connsiteY15" fmla="*/ 1269450 h 6858000"/>
              <a:gd name="connsiteX16" fmla="*/ 5225968 w 6115796"/>
              <a:gd name="connsiteY16" fmla="*/ 1357994 h 6858000"/>
              <a:gd name="connsiteX17" fmla="*/ 5226675 w 6115796"/>
              <a:gd name="connsiteY17" fmla="*/ 1385685 h 6858000"/>
              <a:gd name="connsiteX18" fmla="*/ 5237226 w 6115796"/>
              <a:gd name="connsiteY18" fmla="*/ 1441327 h 6858000"/>
              <a:gd name="connsiteX19" fmla="*/ 5255653 w 6115796"/>
              <a:gd name="connsiteY19" fmla="*/ 1524712 h 6858000"/>
              <a:gd name="connsiteX20" fmla="*/ 5263491 w 6115796"/>
              <a:gd name="connsiteY20" fmla="*/ 1642938 h 6858000"/>
              <a:gd name="connsiteX21" fmla="*/ 5256552 w 6115796"/>
              <a:gd name="connsiteY21" fmla="*/ 1672509 h 6858000"/>
              <a:gd name="connsiteX22" fmla="*/ 5264549 w 6115796"/>
              <a:gd name="connsiteY22" fmla="*/ 1837572 h 6858000"/>
              <a:gd name="connsiteX23" fmla="*/ 5255696 w 6115796"/>
              <a:gd name="connsiteY23" fmla="*/ 1953770 h 6858000"/>
              <a:gd name="connsiteX24" fmla="*/ 5252592 w 6115796"/>
              <a:gd name="connsiteY24" fmla="*/ 2092210 h 6858000"/>
              <a:gd name="connsiteX25" fmla="*/ 5257248 w 6115796"/>
              <a:gd name="connsiteY25" fmla="*/ 2203922 h 6858000"/>
              <a:gd name="connsiteX26" fmla="*/ 5262551 w 6115796"/>
              <a:gd name="connsiteY26" fmla="*/ 2288050 h 6858000"/>
              <a:gd name="connsiteX27" fmla="*/ 5293877 w 6115796"/>
              <a:gd name="connsiteY27" fmla="*/ 2368649 h 6858000"/>
              <a:gd name="connsiteX28" fmla="*/ 5311338 w 6115796"/>
              <a:gd name="connsiteY28" fmla="*/ 2404034 h 6858000"/>
              <a:gd name="connsiteX29" fmla="*/ 5338366 w 6115796"/>
              <a:gd name="connsiteY29" fmla="*/ 2465052 h 6858000"/>
              <a:gd name="connsiteX30" fmla="*/ 5371263 w 6115796"/>
              <a:gd name="connsiteY30" fmla="*/ 2586413 h 6858000"/>
              <a:gd name="connsiteX31" fmla="*/ 5407503 w 6115796"/>
              <a:gd name="connsiteY31" fmla="*/ 2786290 h 6858000"/>
              <a:gd name="connsiteX32" fmla="*/ 5407356 w 6115796"/>
              <a:gd name="connsiteY32" fmla="*/ 2787545 h 6858000"/>
              <a:gd name="connsiteX33" fmla="*/ 5457023 w 6115796"/>
              <a:gd name="connsiteY33" fmla="*/ 2858292 h 6858000"/>
              <a:gd name="connsiteX34" fmla="*/ 5491940 w 6115796"/>
              <a:gd name="connsiteY34" fmla="*/ 3015985 h 6858000"/>
              <a:gd name="connsiteX35" fmla="*/ 5503944 w 6115796"/>
              <a:gd name="connsiteY35" fmla="*/ 3123335 h 6858000"/>
              <a:gd name="connsiteX36" fmla="*/ 5516007 w 6115796"/>
              <a:gd name="connsiteY36" fmla="*/ 3258473 h 6858000"/>
              <a:gd name="connsiteX37" fmla="*/ 5589758 w 6115796"/>
              <a:gd name="connsiteY37" fmla="*/ 3453699 h 6858000"/>
              <a:gd name="connsiteX38" fmla="*/ 5596144 w 6115796"/>
              <a:gd name="connsiteY38" fmla="*/ 3534624 h 6858000"/>
              <a:gd name="connsiteX39" fmla="*/ 5597750 w 6115796"/>
              <a:gd name="connsiteY39" fmla="*/ 3534129 h 6858000"/>
              <a:gd name="connsiteX40" fmla="*/ 5618377 w 6115796"/>
              <a:gd name="connsiteY40" fmla="*/ 3588431 h 6858000"/>
              <a:gd name="connsiteX41" fmla="*/ 5655472 w 6115796"/>
              <a:gd name="connsiteY41" fmla="*/ 3678877 h 6858000"/>
              <a:gd name="connsiteX42" fmla="*/ 5683015 w 6115796"/>
              <a:gd name="connsiteY42" fmla="*/ 3762025 h 6858000"/>
              <a:gd name="connsiteX43" fmla="*/ 5696643 w 6115796"/>
              <a:gd name="connsiteY43" fmla="*/ 3773888 h 6858000"/>
              <a:gd name="connsiteX44" fmla="*/ 5768491 w 6115796"/>
              <a:gd name="connsiteY44" fmla="*/ 3914399 h 6858000"/>
              <a:gd name="connsiteX45" fmla="*/ 5793123 w 6115796"/>
              <a:gd name="connsiteY45" fmla="*/ 3969952 h 6858000"/>
              <a:gd name="connsiteX46" fmla="*/ 5808321 w 6115796"/>
              <a:gd name="connsiteY46" fmla="*/ 3988153 h 6858000"/>
              <a:gd name="connsiteX47" fmla="*/ 5825621 w 6115796"/>
              <a:gd name="connsiteY47" fmla="*/ 4015525 h 6858000"/>
              <a:gd name="connsiteX48" fmla="*/ 5860672 w 6115796"/>
              <a:gd name="connsiteY48" fmla="*/ 4061579 h 6858000"/>
              <a:gd name="connsiteX49" fmla="*/ 5894095 w 6115796"/>
              <a:gd name="connsiteY49" fmla="*/ 4128857 h 6858000"/>
              <a:gd name="connsiteX50" fmla="*/ 5903513 w 6115796"/>
              <a:gd name="connsiteY50" fmla="*/ 4187661 h 6858000"/>
              <a:gd name="connsiteX51" fmla="*/ 5946705 w 6115796"/>
              <a:gd name="connsiteY51" fmla="*/ 4428051 h 6858000"/>
              <a:gd name="connsiteX52" fmla="*/ 5949261 w 6115796"/>
              <a:gd name="connsiteY52" fmla="*/ 4449185 h 6858000"/>
              <a:gd name="connsiteX53" fmla="*/ 5968960 w 6115796"/>
              <a:gd name="connsiteY53" fmla="*/ 4482655 h 6858000"/>
              <a:gd name="connsiteX54" fmla="*/ 5998138 w 6115796"/>
              <a:gd name="connsiteY54" fmla="*/ 4697518 h 6858000"/>
              <a:gd name="connsiteX55" fmla="*/ 6007819 w 6115796"/>
              <a:gd name="connsiteY55" fmla="*/ 4858148 h 6858000"/>
              <a:gd name="connsiteX56" fmla="*/ 6007749 w 6115796"/>
              <a:gd name="connsiteY56" fmla="*/ 4964715 h 6858000"/>
              <a:gd name="connsiteX57" fmla="*/ 6005269 w 6115796"/>
              <a:gd name="connsiteY57" fmla="*/ 5150567 h 6858000"/>
              <a:gd name="connsiteX58" fmla="*/ 6001127 w 6115796"/>
              <a:gd name="connsiteY58" fmla="*/ 5164609 h 6858000"/>
              <a:gd name="connsiteX59" fmla="*/ 5998514 w 6115796"/>
              <a:gd name="connsiteY59" fmla="*/ 5189673 h 6858000"/>
              <a:gd name="connsiteX60" fmla="*/ 6018409 w 6115796"/>
              <a:gd name="connsiteY60" fmla="*/ 5227157 h 6858000"/>
              <a:gd name="connsiteX61" fmla="*/ 6036748 w 6115796"/>
              <a:gd name="connsiteY61" fmla="*/ 5322752 h 6858000"/>
              <a:gd name="connsiteX62" fmla="*/ 6037677 w 6115796"/>
              <a:gd name="connsiteY62" fmla="*/ 5354807 h 6858000"/>
              <a:gd name="connsiteX63" fmla="*/ 6053435 w 6115796"/>
              <a:gd name="connsiteY63" fmla="*/ 5387547 h 6858000"/>
              <a:gd name="connsiteX64" fmla="*/ 6068640 w 6115796"/>
              <a:gd name="connsiteY64" fmla="*/ 5474503 h 6858000"/>
              <a:gd name="connsiteX65" fmla="*/ 6080922 w 6115796"/>
              <a:gd name="connsiteY65" fmla="*/ 5561070 h 6858000"/>
              <a:gd name="connsiteX66" fmla="*/ 6096949 w 6115796"/>
              <a:gd name="connsiteY66" fmla="*/ 5648179 h 6858000"/>
              <a:gd name="connsiteX67" fmla="*/ 6115796 w 6115796"/>
              <a:gd name="connsiteY67" fmla="*/ 5862844 h 6858000"/>
              <a:gd name="connsiteX68" fmla="*/ 6045436 w 6115796"/>
              <a:gd name="connsiteY68" fmla="*/ 6124480 h 6858000"/>
              <a:gd name="connsiteX69" fmla="*/ 6030489 w 6115796"/>
              <a:gd name="connsiteY69" fmla="*/ 6317666 h 6858000"/>
              <a:gd name="connsiteX70" fmla="*/ 6007492 w 6115796"/>
              <a:gd name="connsiteY70" fmla="*/ 6440818 h 6858000"/>
              <a:gd name="connsiteX71" fmla="*/ 6009467 w 6115796"/>
              <a:gd name="connsiteY71" fmla="*/ 6487076 h 6858000"/>
              <a:gd name="connsiteX72" fmla="*/ 5995064 w 6115796"/>
              <a:gd name="connsiteY72" fmla="*/ 6540791 h 6858000"/>
              <a:gd name="connsiteX73" fmla="*/ 5986207 w 6115796"/>
              <a:gd name="connsiteY73" fmla="*/ 6695855 h 6858000"/>
              <a:gd name="connsiteX74" fmla="*/ 5979428 w 6115796"/>
              <a:gd name="connsiteY74" fmla="*/ 6754678 h 6858000"/>
              <a:gd name="connsiteX75" fmla="*/ 5984543 w 6115796"/>
              <a:gd name="connsiteY75" fmla="*/ 6811016 h 6858000"/>
              <a:gd name="connsiteX76" fmla="*/ 5979671 w 6115796"/>
              <a:gd name="connsiteY76" fmla="*/ 6858000 h 6858000"/>
              <a:gd name="connsiteX77" fmla="*/ 0 w 6115796"/>
              <a:gd name="connsiteY77" fmla="*/ 6858000 h 6858000"/>
              <a:gd name="connsiteX78" fmla="*/ 0 w 6115796"/>
              <a:gd name="connsiteY78"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75458 w 6115796"/>
              <a:gd name="connsiteY4" fmla="*/ 264355 h 6858000"/>
              <a:gd name="connsiteX5" fmla="*/ 5081175 w 6115796"/>
              <a:gd name="connsiteY5" fmla="*/ 277448 h 6858000"/>
              <a:gd name="connsiteX6" fmla="*/ 5097011 w 6115796"/>
              <a:gd name="connsiteY6" fmla="*/ 355616 h 6858000"/>
              <a:gd name="connsiteX7" fmla="*/ 5153000 w 6115796"/>
              <a:gd name="connsiteY7" fmla="*/ 507134 h 6858000"/>
              <a:gd name="connsiteX8" fmla="*/ 5171282 w 6115796"/>
              <a:gd name="connsiteY8" fmla="*/ 602071 h 6858000"/>
              <a:gd name="connsiteX9" fmla="*/ 5176196 w 6115796"/>
              <a:gd name="connsiteY9" fmla="*/ 636822 h 6858000"/>
              <a:gd name="connsiteX10" fmla="*/ 5189051 w 6115796"/>
              <a:gd name="connsiteY10" fmla="*/ 782518 h 6858000"/>
              <a:gd name="connsiteX11" fmla="*/ 5218707 w 6115796"/>
              <a:gd name="connsiteY11" fmla="*/ 886387 h 6858000"/>
              <a:gd name="connsiteX12" fmla="*/ 5221281 w 6115796"/>
              <a:gd name="connsiteY12" fmla="*/ 920873 h 6858000"/>
              <a:gd name="connsiteX13" fmla="*/ 5201018 w 6115796"/>
              <a:gd name="connsiteY13" fmla="*/ 1095027 h 6858000"/>
              <a:gd name="connsiteX14" fmla="*/ 5189234 w 6115796"/>
              <a:gd name="connsiteY14" fmla="*/ 1217308 h 6858000"/>
              <a:gd name="connsiteX15" fmla="*/ 5202769 w 6115796"/>
              <a:gd name="connsiteY15" fmla="*/ 1269450 h 6858000"/>
              <a:gd name="connsiteX16" fmla="*/ 5225968 w 6115796"/>
              <a:gd name="connsiteY16" fmla="*/ 1357994 h 6858000"/>
              <a:gd name="connsiteX17" fmla="*/ 5226675 w 6115796"/>
              <a:gd name="connsiteY17" fmla="*/ 1385685 h 6858000"/>
              <a:gd name="connsiteX18" fmla="*/ 5237226 w 6115796"/>
              <a:gd name="connsiteY18" fmla="*/ 1441327 h 6858000"/>
              <a:gd name="connsiteX19" fmla="*/ 5255653 w 6115796"/>
              <a:gd name="connsiteY19" fmla="*/ 1524712 h 6858000"/>
              <a:gd name="connsiteX20" fmla="*/ 5263491 w 6115796"/>
              <a:gd name="connsiteY20" fmla="*/ 1642938 h 6858000"/>
              <a:gd name="connsiteX21" fmla="*/ 5256552 w 6115796"/>
              <a:gd name="connsiteY21" fmla="*/ 1672509 h 6858000"/>
              <a:gd name="connsiteX22" fmla="*/ 5264549 w 6115796"/>
              <a:gd name="connsiteY22" fmla="*/ 1837572 h 6858000"/>
              <a:gd name="connsiteX23" fmla="*/ 5255696 w 6115796"/>
              <a:gd name="connsiteY23" fmla="*/ 1953770 h 6858000"/>
              <a:gd name="connsiteX24" fmla="*/ 5252592 w 6115796"/>
              <a:gd name="connsiteY24" fmla="*/ 2092210 h 6858000"/>
              <a:gd name="connsiteX25" fmla="*/ 5257248 w 6115796"/>
              <a:gd name="connsiteY25" fmla="*/ 2203922 h 6858000"/>
              <a:gd name="connsiteX26" fmla="*/ 5262551 w 6115796"/>
              <a:gd name="connsiteY26" fmla="*/ 2288050 h 6858000"/>
              <a:gd name="connsiteX27" fmla="*/ 5293877 w 6115796"/>
              <a:gd name="connsiteY27" fmla="*/ 2368649 h 6858000"/>
              <a:gd name="connsiteX28" fmla="*/ 5311338 w 6115796"/>
              <a:gd name="connsiteY28" fmla="*/ 2404034 h 6858000"/>
              <a:gd name="connsiteX29" fmla="*/ 5338366 w 6115796"/>
              <a:gd name="connsiteY29" fmla="*/ 2465052 h 6858000"/>
              <a:gd name="connsiteX30" fmla="*/ 5371263 w 6115796"/>
              <a:gd name="connsiteY30" fmla="*/ 2586413 h 6858000"/>
              <a:gd name="connsiteX31" fmla="*/ 5407503 w 6115796"/>
              <a:gd name="connsiteY31" fmla="*/ 2786290 h 6858000"/>
              <a:gd name="connsiteX32" fmla="*/ 5407356 w 6115796"/>
              <a:gd name="connsiteY32" fmla="*/ 2787545 h 6858000"/>
              <a:gd name="connsiteX33" fmla="*/ 5457023 w 6115796"/>
              <a:gd name="connsiteY33" fmla="*/ 2858292 h 6858000"/>
              <a:gd name="connsiteX34" fmla="*/ 5491940 w 6115796"/>
              <a:gd name="connsiteY34" fmla="*/ 3015985 h 6858000"/>
              <a:gd name="connsiteX35" fmla="*/ 5503944 w 6115796"/>
              <a:gd name="connsiteY35" fmla="*/ 3123335 h 6858000"/>
              <a:gd name="connsiteX36" fmla="*/ 5516007 w 6115796"/>
              <a:gd name="connsiteY36" fmla="*/ 3258473 h 6858000"/>
              <a:gd name="connsiteX37" fmla="*/ 5589758 w 6115796"/>
              <a:gd name="connsiteY37" fmla="*/ 3453699 h 6858000"/>
              <a:gd name="connsiteX38" fmla="*/ 5596144 w 6115796"/>
              <a:gd name="connsiteY38" fmla="*/ 3534624 h 6858000"/>
              <a:gd name="connsiteX39" fmla="*/ 5597750 w 6115796"/>
              <a:gd name="connsiteY39" fmla="*/ 3534129 h 6858000"/>
              <a:gd name="connsiteX40" fmla="*/ 5618377 w 6115796"/>
              <a:gd name="connsiteY40" fmla="*/ 3588431 h 6858000"/>
              <a:gd name="connsiteX41" fmla="*/ 5655472 w 6115796"/>
              <a:gd name="connsiteY41" fmla="*/ 3678877 h 6858000"/>
              <a:gd name="connsiteX42" fmla="*/ 5683015 w 6115796"/>
              <a:gd name="connsiteY42" fmla="*/ 3762025 h 6858000"/>
              <a:gd name="connsiteX43" fmla="*/ 5696643 w 6115796"/>
              <a:gd name="connsiteY43" fmla="*/ 3773888 h 6858000"/>
              <a:gd name="connsiteX44" fmla="*/ 5768491 w 6115796"/>
              <a:gd name="connsiteY44" fmla="*/ 3914399 h 6858000"/>
              <a:gd name="connsiteX45" fmla="*/ 5793123 w 6115796"/>
              <a:gd name="connsiteY45" fmla="*/ 3969952 h 6858000"/>
              <a:gd name="connsiteX46" fmla="*/ 5808321 w 6115796"/>
              <a:gd name="connsiteY46" fmla="*/ 3988153 h 6858000"/>
              <a:gd name="connsiteX47" fmla="*/ 5825621 w 6115796"/>
              <a:gd name="connsiteY47" fmla="*/ 4015525 h 6858000"/>
              <a:gd name="connsiteX48" fmla="*/ 5860672 w 6115796"/>
              <a:gd name="connsiteY48" fmla="*/ 4061579 h 6858000"/>
              <a:gd name="connsiteX49" fmla="*/ 5894095 w 6115796"/>
              <a:gd name="connsiteY49" fmla="*/ 4128857 h 6858000"/>
              <a:gd name="connsiteX50" fmla="*/ 5903513 w 6115796"/>
              <a:gd name="connsiteY50" fmla="*/ 4187661 h 6858000"/>
              <a:gd name="connsiteX51" fmla="*/ 5946705 w 6115796"/>
              <a:gd name="connsiteY51" fmla="*/ 4428051 h 6858000"/>
              <a:gd name="connsiteX52" fmla="*/ 5949261 w 6115796"/>
              <a:gd name="connsiteY52" fmla="*/ 4449185 h 6858000"/>
              <a:gd name="connsiteX53" fmla="*/ 5968960 w 6115796"/>
              <a:gd name="connsiteY53" fmla="*/ 4482655 h 6858000"/>
              <a:gd name="connsiteX54" fmla="*/ 5998138 w 6115796"/>
              <a:gd name="connsiteY54" fmla="*/ 4697518 h 6858000"/>
              <a:gd name="connsiteX55" fmla="*/ 6007819 w 6115796"/>
              <a:gd name="connsiteY55" fmla="*/ 4858148 h 6858000"/>
              <a:gd name="connsiteX56" fmla="*/ 6007749 w 6115796"/>
              <a:gd name="connsiteY56" fmla="*/ 4964715 h 6858000"/>
              <a:gd name="connsiteX57" fmla="*/ 6005269 w 6115796"/>
              <a:gd name="connsiteY57" fmla="*/ 5150567 h 6858000"/>
              <a:gd name="connsiteX58" fmla="*/ 6001127 w 6115796"/>
              <a:gd name="connsiteY58" fmla="*/ 5164609 h 6858000"/>
              <a:gd name="connsiteX59" fmla="*/ 5998514 w 6115796"/>
              <a:gd name="connsiteY59" fmla="*/ 5189673 h 6858000"/>
              <a:gd name="connsiteX60" fmla="*/ 6018409 w 6115796"/>
              <a:gd name="connsiteY60" fmla="*/ 5227157 h 6858000"/>
              <a:gd name="connsiteX61" fmla="*/ 6036748 w 6115796"/>
              <a:gd name="connsiteY61" fmla="*/ 5322752 h 6858000"/>
              <a:gd name="connsiteX62" fmla="*/ 6037677 w 6115796"/>
              <a:gd name="connsiteY62" fmla="*/ 5354807 h 6858000"/>
              <a:gd name="connsiteX63" fmla="*/ 6053435 w 6115796"/>
              <a:gd name="connsiteY63" fmla="*/ 5387547 h 6858000"/>
              <a:gd name="connsiteX64" fmla="*/ 6068640 w 6115796"/>
              <a:gd name="connsiteY64" fmla="*/ 5474503 h 6858000"/>
              <a:gd name="connsiteX65" fmla="*/ 6080922 w 6115796"/>
              <a:gd name="connsiteY65" fmla="*/ 5561070 h 6858000"/>
              <a:gd name="connsiteX66" fmla="*/ 6096949 w 6115796"/>
              <a:gd name="connsiteY66" fmla="*/ 5648179 h 6858000"/>
              <a:gd name="connsiteX67" fmla="*/ 6115796 w 6115796"/>
              <a:gd name="connsiteY67" fmla="*/ 5862844 h 6858000"/>
              <a:gd name="connsiteX68" fmla="*/ 6045436 w 6115796"/>
              <a:gd name="connsiteY68" fmla="*/ 6124480 h 6858000"/>
              <a:gd name="connsiteX69" fmla="*/ 6030489 w 6115796"/>
              <a:gd name="connsiteY69" fmla="*/ 6317666 h 6858000"/>
              <a:gd name="connsiteX70" fmla="*/ 6007492 w 6115796"/>
              <a:gd name="connsiteY70" fmla="*/ 6440818 h 6858000"/>
              <a:gd name="connsiteX71" fmla="*/ 6009467 w 6115796"/>
              <a:gd name="connsiteY71" fmla="*/ 6487076 h 6858000"/>
              <a:gd name="connsiteX72" fmla="*/ 5995064 w 6115796"/>
              <a:gd name="connsiteY72" fmla="*/ 6540791 h 6858000"/>
              <a:gd name="connsiteX73" fmla="*/ 5986207 w 6115796"/>
              <a:gd name="connsiteY73" fmla="*/ 6695855 h 6858000"/>
              <a:gd name="connsiteX74" fmla="*/ 5979428 w 6115796"/>
              <a:gd name="connsiteY74" fmla="*/ 6754678 h 6858000"/>
              <a:gd name="connsiteX75" fmla="*/ 5984543 w 6115796"/>
              <a:gd name="connsiteY75" fmla="*/ 6811016 h 6858000"/>
              <a:gd name="connsiteX76" fmla="*/ 5979671 w 6115796"/>
              <a:gd name="connsiteY76" fmla="*/ 6858000 h 6858000"/>
              <a:gd name="connsiteX77" fmla="*/ 0 w 6115796"/>
              <a:gd name="connsiteY77" fmla="*/ 6858000 h 6858000"/>
              <a:gd name="connsiteX78" fmla="*/ 0 w 6115796"/>
              <a:gd name="connsiteY78"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75458 w 6115796"/>
              <a:gd name="connsiteY4" fmla="*/ 264355 h 6858000"/>
              <a:gd name="connsiteX5" fmla="*/ 5081175 w 6115796"/>
              <a:gd name="connsiteY5" fmla="*/ 277448 h 6858000"/>
              <a:gd name="connsiteX6" fmla="*/ 5097011 w 6115796"/>
              <a:gd name="connsiteY6" fmla="*/ 355616 h 6858000"/>
              <a:gd name="connsiteX7" fmla="*/ 5153000 w 6115796"/>
              <a:gd name="connsiteY7" fmla="*/ 507134 h 6858000"/>
              <a:gd name="connsiteX8" fmla="*/ 5171282 w 6115796"/>
              <a:gd name="connsiteY8" fmla="*/ 602071 h 6858000"/>
              <a:gd name="connsiteX9" fmla="*/ 5176196 w 6115796"/>
              <a:gd name="connsiteY9" fmla="*/ 636822 h 6858000"/>
              <a:gd name="connsiteX10" fmla="*/ 5189051 w 6115796"/>
              <a:gd name="connsiteY10" fmla="*/ 782518 h 6858000"/>
              <a:gd name="connsiteX11" fmla="*/ 5218707 w 6115796"/>
              <a:gd name="connsiteY11" fmla="*/ 886387 h 6858000"/>
              <a:gd name="connsiteX12" fmla="*/ 5221281 w 6115796"/>
              <a:gd name="connsiteY12" fmla="*/ 920873 h 6858000"/>
              <a:gd name="connsiteX13" fmla="*/ 5201018 w 6115796"/>
              <a:gd name="connsiteY13" fmla="*/ 1095027 h 6858000"/>
              <a:gd name="connsiteX14" fmla="*/ 5189234 w 6115796"/>
              <a:gd name="connsiteY14" fmla="*/ 1217308 h 6858000"/>
              <a:gd name="connsiteX15" fmla="*/ 5202769 w 6115796"/>
              <a:gd name="connsiteY15" fmla="*/ 1269450 h 6858000"/>
              <a:gd name="connsiteX16" fmla="*/ 5225968 w 6115796"/>
              <a:gd name="connsiteY16" fmla="*/ 1357994 h 6858000"/>
              <a:gd name="connsiteX17" fmla="*/ 5226675 w 6115796"/>
              <a:gd name="connsiteY17" fmla="*/ 1385685 h 6858000"/>
              <a:gd name="connsiteX18" fmla="*/ 5237226 w 6115796"/>
              <a:gd name="connsiteY18" fmla="*/ 1441327 h 6858000"/>
              <a:gd name="connsiteX19" fmla="*/ 5255653 w 6115796"/>
              <a:gd name="connsiteY19" fmla="*/ 1524712 h 6858000"/>
              <a:gd name="connsiteX20" fmla="*/ 5263491 w 6115796"/>
              <a:gd name="connsiteY20" fmla="*/ 1642938 h 6858000"/>
              <a:gd name="connsiteX21" fmla="*/ 5256552 w 6115796"/>
              <a:gd name="connsiteY21" fmla="*/ 1672509 h 6858000"/>
              <a:gd name="connsiteX22" fmla="*/ 5264549 w 6115796"/>
              <a:gd name="connsiteY22" fmla="*/ 1837572 h 6858000"/>
              <a:gd name="connsiteX23" fmla="*/ 5255696 w 6115796"/>
              <a:gd name="connsiteY23" fmla="*/ 1953770 h 6858000"/>
              <a:gd name="connsiteX24" fmla="*/ 5252592 w 6115796"/>
              <a:gd name="connsiteY24" fmla="*/ 2092210 h 6858000"/>
              <a:gd name="connsiteX25" fmla="*/ 5257248 w 6115796"/>
              <a:gd name="connsiteY25" fmla="*/ 2203922 h 6858000"/>
              <a:gd name="connsiteX26" fmla="*/ 5262551 w 6115796"/>
              <a:gd name="connsiteY26" fmla="*/ 2288050 h 6858000"/>
              <a:gd name="connsiteX27" fmla="*/ 5293877 w 6115796"/>
              <a:gd name="connsiteY27" fmla="*/ 2368649 h 6858000"/>
              <a:gd name="connsiteX28" fmla="*/ 5311338 w 6115796"/>
              <a:gd name="connsiteY28" fmla="*/ 2404034 h 6858000"/>
              <a:gd name="connsiteX29" fmla="*/ 5338366 w 6115796"/>
              <a:gd name="connsiteY29" fmla="*/ 2465052 h 6858000"/>
              <a:gd name="connsiteX30" fmla="*/ 5371263 w 6115796"/>
              <a:gd name="connsiteY30" fmla="*/ 2586413 h 6858000"/>
              <a:gd name="connsiteX31" fmla="*/ 5407503 w 6115796"/>
              <a:gd name="connsiteY31" fmla="*/ 2786290 h 6858000"/>
              <a:gd name="connsiteX32" fmla="*/ 5407356 w 6115796"/>
              <a:gd name="connsiteY32" fmla="*/ 2787545 h 6858000"/>
              <a:gd name="connsiteX33" fmla="*/ 5457023 w 6115796"/>
              <a:gd name="connsiteY33" fmla="*/ 2858292 h 6858000"/>
              <a:gd name="connsiteX34" fmla="*/ 5491940 w 6115796"/>
              <a:gd name="connsiteY34" fmla="*/ 3015985 h 6858000"/>
              <a:gd name="connsiteX35" fmla="*/ 5503944 w 6115796"/>
              <a:gd name="connsiteY35" fmla="*/ 3123335 h 6858000"/>
              <a:gd name="connsiteX36" fmla="*/ 5525532 w 6115796"/>
              <a:gd name="connsiteY36" fmla="*/ 3258473 h 6858000"/>
              <a:gd name="connsiteX37" fmla="*/ 5589758 w 6115796"/>
              <a:gd name="connsiteY37" fmla="*/ 3453699 h 6858000"/>
              <a:gd name="connsiteX38" fmla="*/ 5596144 w 6115796"/>
              <a:gd name="connsiteY38" fmla="*/ 3534624 h 6858000"/>
              <a:gd name="connsiteX39" fmla="*/ 5597750 w 6115796"/>
              <a:gd name="connsiteY39" fmla="*/ 3534129 h 6858000"/>
              <a:gd name="connsiteX40" fmla="*/ 5618377 w 6115796"/>
              <a:gd name="connsiteY40" fmla="*/ 3588431 h 6858000"/>
              <a:gd name="connsiteX41" fmla="*/ 5655472 w 6115796"/>
              <a:gd name="connsiteY41" fmla="*/ 3678877 h 6858000"/>
              <a:gd name="connsiteX42" fmla="*/ 5683015 w 6115796"/>
              <a:gd name="connsiteY42" fmla="*/ 3762025 h 6858000"/>
              <a:gd name="connsiteX43" fmla="*/ 5696643 w 6115796"/>
              <a:gd name="connsiteY43" fmla="*/ 3773888 h 6858000"/>
              <a:gd name="connsiteX44" fmla="*/ 5768491 w 6115796"/>
              <a:gd name="connsiteY44" fmla="*/ 3914399 h 6858000"/>
              <a:gd name="connsiteX45" fmla="*/ 5793123 w 6115796"/>
              <a:gd name="connsiteY45" fmla="*/ 3969952 h 6858000"/>
              <a:gd name="connsiteX46" fmla="*/ 5808321 w 6115796"/>
              <a:gd name="connsiteY46" fmla="*/ 3988153 h 6858000"/>
              <a:gd name="connsiteX47" fmla="*/ 5825621 w 6115796"/>
              <a:gd name="connsiteY47" fmla="*/ 4015525 h 6858000"/>
              <a:gd name="connsiteX48" fmla="*/ 5860672 w 6115796"/>
              <a:gd name="connsiteY48" fmla="*/ 4061579 h 6858000"/>
              <a:gd name="connsiteX49" fmla="*/ 5894095 w 6115796"/>
              <a:gd name="connsiteY49" fmla="*/ 4128857 h 6858000"/>
              <a:gd name="connsiteX50" fmla="*/ 5903513 w 6115796"/>
              <a:gd name="connsiteY50" fmla="*/ 4187661 h 6858000"/>
              <a:gd name="connsiteX51" fmla="*/ 5946705 w 6115796"/>
              <a:gd name="connsiteY51" fmla="*/ 4428051 h 6858000"/>
              <a:gd name="connsiteX52" fmla="*/ 5949261 w 6115796"/>
              <a:gd name="connsiteY52" fmla="*/ 4449185 h 6858000"/>
              <a:gd name="connsiteX53" fmla="*/ 5968960 w 6115796"/>
              <a:gd name="connsiteY53" fmla="*/ 4482655 h 6858000"/>
              <a:gd name="connsiteX54" fmla="*/ 5998138 w 6115796"/>
              <a:gd name="connsiteY54" fmla="*/ 4697518 h 6858000"/>
              <a:gd name="connsiteX55" fmla="*/ 6007819 w 6115796"/>
              <a:gd name="connsiteY55" fmla="*/ 4858148 h 6858000"/>
              <a:gd name="connsiteX56" fmla="*/ 6007749 w 6115796"/>
              <a:gd name="connsiteY56" fmla="*/ 4964715 h 6858000"/>
              <a:gd name="connsiteX57" fmla="*/ 6005269 w 6115796"/>
              <a:gd name="connsiteY57" fmla="*/ 5150567 h 6858000"/>
              <a:gd name="connsiteX58" fmla="*/ 6001127 w 6115796"/>
              <a:gd name="connsiteY58" fmla="*/ 5164609 h 6858000"/>
              <a:gd name="connsiteX59" fmla="*/ 5998514 w 6115796"/>
              <a:gd name="connsiteY59" fmla="*/ 5189673 h 6858000"/>
              <a:gd name="connsiteX60" fmla="*/ 6018409 w 6115796"/>
              <a:gd name="connsiteY60" fmla="*/ 5227157 h 6858000"/>
              <a:gd name="connsiteX61" fmla="*/ 6036748 w 6115796"/>
              <a:gd name="connsiteY61" fmla="*/ 5322752 h 6858000"/>
              <a:gd name="connsiteX62" fmla="*/ 6037677 w 6115796"/>
              <a:gd name="connsiteY62" fmla="*/ 5354807 h 6858000"/>
              <a:gd name="connsiteX63" fmla="*/ 6053435 w 6115796"/>
              <a:gd name="connsiteY63" fmla="*/ 5387547 h 6858000"/>
              <a:gd name="connsiteX64" fmla="*/ 6068640 w 6115796"/>
              <a:gd name="connsiteY64" fmla="*/ 5474503 h 6858000"/>
              <a:gd name="connsiteX65" fmla="*/ 6080922 w 6115796"/>
              <a:gd name="connsiteY65" fmla="*/ 5561070 h 6858000"/>
              <a:gd name="connsiteX66" fmla="*/ 6096949 w 6115796"/>
              <a:gd name="connsiteY66" fmla="*/ 5648179 h 6858000"/>
              <a:gd name="connsiteX67" fmla="*/ 6115796 w 6115796"/>
              <a:gd name="connsiteY67" fmla="*/ 5862844 h 6858000"/>
              <a:gd name="connsiteX68" fmla="*/ 6045436 w 6115796"/>
              <a:gd name="connsiteY68" fmla="*/ 6124480 h 6858000"/>
              <a:gd name="connsiteX69" fmla="*/ 6030489 w 6115796"/>
              <a:gd name="connsiteY69" fmla="*/ 6317666 h 6858000"/>
              <a:gd name="connsiteX70" fmla="*/ 6007492 w 6115796"/>
              <a:gd name="connsiteY70" fmla="*/ 6440818 h 6858000"/>
              <a:gd name="connsiteX71" fmla="*/ 6009467 w 6115796"/>
              <a:gd name="connsiteY71" fmla="*/ 6487076 h 6858000"/>
              <a:gd name="connsiteX72" fmla="*/ 5995064 w 6115796"/>
              <a:gd name="connsiteY72" fmla="*/ 6540791 h 6858000"/>
              <a:gd name="connsiteX73" fmla="*/ 5986207 w 6115796"/>
              <a:gd name="connsiteY73" fmla="*/ 6695855 h 6858000"/>
              <a:gd name="connsiteX74" fmla="*/ 5979428 w 6115796"/>
              <a:gd name="connsiteY74" fmla="*/ 6754678 h 6858000"/>
              <a:gd name="connsiteX75" fmla="*/ 5984543 w 6115796"/>
              <a:gd name="connsiteY75" fmla="*/ 6811016 h 6858000"/>
              <a:gd name="connsiteX76" fmla="*/ 5979671 w 6115796"/>
              <a:gd name="connsiteY76" fmla="*/ 6858000 h 6858000"/>
              <a:gd name="connsiteX77" fmla="*/ 0 w 6115796"/>
              <a:gd name="connsiteY77" fmla="*/ 6858000 h 6858000"/>
              <a:gd name="connsiteX78" fmla="*/ 0 w 6115796"/>
              <a:gd name="connsiteY78"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75458 w 6115796"/>
              <a:gd name="connsiteY4" fmla="*/ 264355 h 6858000"/>
              <a:gd name="connsiteX5" fmla="*/ 5081175 w 6115796"/>
              <a:gd name="connsiteY5" fmla="*/ 277448 h 6858000"/>
              <a:gd name="connsiteX6" fmla="*/ 5097011 w 6115796"/>
              <a:gd name="connsiteY6" fmla="*/ 355616 h 6858000"/>
              <a:gd name="connsiteX7" fmla="*/ 5153000 w 6115796"/>
              <a:gd name="connsiteY7" fmla="*/ 507134 h 6858000"/>
              <a:gd name="connsiteX8" fmla="*/ 5171282 w 6115796"/>
              <a:gd name="connsiteY8" fmla="*/ 602071 h 6858000"/>
              <a:gd name="connsiteX9" fmla="*/ 5176196 w 6115796"/>
              <a:gd name="connsiteY9" fmla="*/ 636822 h 6858000"/>
              <a:gd name="connsiteX10" fmla="*/ 5189051 w 6115796"/>
              <a:gd name="connsiteY10" fmla="*/ 782518 h 6858000"/>
              <a:gd name="connsiteX11" fmla="*/ 5218707 w 6115796"/>
              <a:gd name="connsiteY11" fmla="*/ 886387 h 6858000"/>
              <a:gd name="connsiteX12" fmla="*/ 5221281 w 6115796"/>
              <a:gd name="connsiteY12" fmla="*/ 920873 h 6858000"/>
              <a:gd name="connsiteX13" fmla="*/ 5201018 w 6115796"/>
              <a:gd name="connsiteY13" fmla="*/ 1095027 h 6858000"/>
              <a:gd name="connsiteX14" fmla="*/ 5189234 w 6115796"/>
              <a:gd name="connsiteY14" fmla="*/ 1217308 h 6858000"/>
              <a:gd name="connsiteX15" fmla="*/ 5202769 w 6115796"/>
              <a:gd name="connsiteY15" fmla="*/ 1269450 h 6858000"/>
              <a:gd name="connsiteX16" fmla="*/ 5225968 w 6115796"/>
              <a:gd name="connsiteY16" fmla="*/ 1357994 h 6858000"/>
              <a:gd name="connsiteX17" fmla="*/ 5226675 w 6115796"/>
              <a:gd name="connsiteY17" fmla="*/ 1385685 h 6858000"/>
              <a:gd name="connsiteX18" fmla="*/ 5237226 w 6115796"/>
              <a:gd name="connsiteY18" fmla="*/ 1441327 h 6858000"/>
              <a:gd name="connsiteX19" fmla="*/ 5255653 w 6115796"/>
              <a:gd name="connsiteY19" fmla="*/ 1524712 h 6858000"/>
              <a:gd name="connsiteX20" fmla="*/ 5263491 w 6115796"/>
              <a:gd name="connsiteY20" fmla="*/ 1642938 h 6858000"/>
              <a:gd name="connsiteX21" fmla="*/ 5256552 w 6115796"/>
              <a:gd name="connsiteY21" fmla="*/ 1672509 h 6858000"/>
              <a:gd name="connsiteX22" fmla="*/ 5264549 w 6115796"/>
              <a:gd name="connsiteY22" fmla="*/ 1837572 h 6858000"/>
              <a:gd name="connsiteX23" fmla="*/ 5255696 w 6115796"/>
              <a:gd name="connsiteY23" fmla="*/ 1953770 h 6858000"/>
              <a:gd name="connsiteX24" fmla="*/ 5252592 w 6115796"/>
              <a:gd name="connsiteY24" fmla="*/ 2092210 h 6858000"/>
              <a:gd name="connsiteX25" fmla="*/ 5257248 w 6115796"/>
              <a:gd name="connsiteY25" fmla="*/ 2203922 h 6858000"/>
              <a:gd name="connsiteX26" fmla="*/ 5262551 w 6115796"/>
              <a:gd name="connsiteY26" fmla="*/ 2288050 h 6858000"/>
              <a:gd name="connsiteX27" fmla="*/ 5293877 w 6115796"/>
              <a:gd name="connsiteY27" fmla="*/ 2368649 h 6858000"/>
              <a:gd name="connsiteX28" fmla="*/ 5311338 w 6115796"/>
              <a:gd name="connsiteY28" fmla="*/ 2404034 h 6858000"/>
              <a:gd name="connsiteX29" fmla="*/ 5338366 w 6115796"/>
              <a:gd name="connsiteY29" fmla="*/ 2465052 h 6858000"/>
              <a:gd name="connsiteX30" fmla="*/ 5371263 w 6115796"/>
              <a:gd name="connsiteY30" fmla="*/ 2586413 h 6858000"/>
              <a:gd name="connsiteX31" fmla="*/ 5407503 w 6115796"/>
              <a:gd name="connsiteY31" fmla="*/ 2786290 h 6858000"/>
              <a:gd name="connsiteX32" fmla="*/ 5407356 w 6115796"/>
              <a:gd name="connsiteY32" fmla="*/ 2787545 h 6858000"/>
              <a:gd name="connsiteX33" fmla="*/ 5457023 w 6115796"/>
              <a:gd name="connsiteY33" fmla="*/ 2858292 h 6858000"/>
              <a:gd name="connsiteX34" fmla="*/ 5491940 w 6115796"/>
              <a:gd name="connsiteY34" fmla="*/ 3015985 h 6858000"/>
              <a:gd name="connsiteX35" fmla="*/ 5503944 w 6115796"/>
              <a:gd name="connsiteY35" fmla="*/ 3123335 h 6858000"/>
              <a:gd name="connsiteX36" fmla="*/ 5525532 w 6115796"/>
              <a:gd name="connsiteY36" fmla="*/ 3258473 h 6858000"/>
              <a:gd name="connsiteX37" fmla="*/ 5589758 w 6115796"/>
              <a:gd name="connsiteY37" fmla="*/ 3453699 h 6858000"/>
              <a:gd name="connsiteX38" fmla="*/ 5596144 w 6115796"/>
              <a:gd name="connsiteY38" fmla="*/ 3534624 h 6858000"/>
              <a:gd name="connsiteX39" fmla="*/ 5597750 w 6115796"/>
              <a:gd name="connsiteY39" fmla="*/ 3534129 h 6858000"/>
              <a:gd name="connsiteX40" fmla="*/ 5618377 w 6115796"/>
              <a:gd name="connsiteY40" fmla="*/ 3588431 h 6858000"/>
              <a:gd name="connsiteX41" fmla="*/ 5655472 w 6115796"/>
              <a:gd name="connsiteY41" fmla="*/ 3678877 h 6858000"/>
              <a:gd name="connsiteX42" fmla="*/ 5683015 w 6115796"/>
              <a:gd name="connsiteY42" fmla="*/ 3762025 h 6858000"/>
              <a:gd name="connsiteX43" fmla="*/ 5696643 w 6115796"/>
              <a:gd name="connsiteY43" fmla="*/ 3773888 h 6858000"/>
              <a:gd name="connsiteX44" fmla="*/ 5768491 w 6115796"/>
              <a:gd name="connsiteY44" fmla="*/ 3914399 h 6858000"/>
              <a:gd name="connsiteX45" fmla="*/ 5793123 w 6115796"/>
              <a:gd name="connsiteY45" fmla="*/ 3969952 h 6858000"/>
              <a:gd name="connsiteX46" fmla="*/ 5808321 w 6115796"/>
              <a:gd name="connsiteY46" fmla="*/ 3988153 h 6858000"/>
              <a:gd name="connsiteX47" fmla="*/ 5825621 w 6115796"/>
              <a:gd name="connsiteY47" fmla="*/ 4015525 h 6858000"/>
              <a:gd name="connsiteX48" fmla="*/ 5860672 w 6115796"/>
              <a:gd name="connsiteY48" fmla="*/ 4061579 h 6858000"/>
              <a:gd name="connsiteX49" fmla="*/ 5894095 w 6115796"/>
              <a:gd name="connsiteY49" fmla="*/ 4128857 h 6858000"/>
              <a:gd name="connsiteX50" fmla="*/ 5903513 w 6115796"/>
              <a:gd name="connsiteY50" fmla="*/ 4187661 h 6858000"/>
              <a:gd name="connsiteX51" fmla="*/ 5946705 w 6115796"/>
              <a:gd name="connsiteY51" fmla="*/ 4428051 h 6858000"/>
              <a:gd name="connsiteX52" fmla="*/ 5949261 w 6115796"/>
              <a:gd name="connsiteY52" fmla="*/ 4449185 h 6858000"/>
              <a:gd name="connsiteX53" fmla="*/ 5961816 w 6115796"/>
              <a:gd name="connsiteY53" fmla="*/ 4494562 h 6858000"/>
              <a:gd name="connsiteX54" fmla="*/ 5998138 w 6115796"/>
              <a:gd name="connsiteY54" fmla="*/ 4697518 h 6858000"/>
              <a:gd name="connsiteX55" fmla="*/ 6007819 w 6115796"/>
              <a:gd name="connsiteY55" fmla="*/ 4858148 h 6858000"/>
              <a:gd name="connsiteX56" fmla="*/ 6007749 w 6115796"/>
              <a:gd name="connsiteY56" fmla="*/ 4964715 h 6858000"/>
              <a:gd name="connsiteX57" fmla="*/ 6005269 w 6115796"/>
              <a:gd name="connsiteY57" fmla="*/ 5150567 h 6858000"/>
              <a:gd name="connsiteX58" fmla="*/ 6001127 w 6115796"/>
              <a:gd name="connsiteY58" fmla="*/ 5164609 h 6858000"/>
              <a:gd name="connsiteX59" fmla="*/ 5998514 w 6115796"/>
              <a:gd name="connsiteY59" fmla="*/ 5189673 h 6858000"/>
              <a:gd name="connsiteX60" fmla="*/ 6018409 w 6115796"/>
              <a:gd name="connsiteY60" fmla="*/ 5227157 h 6858000"/>
              <a:gd name="connsiteX61" fmla="*/ 6036748 w 6115796"/>
              <a:gd name="connsiteY61" fmla="*/ 5322752 h 6858000"/>
              <a:gd name="connsiteX62" fmla="*/ 6037677 w 6115796"/>
              <a:gd name="connsiteY62" fmla="*/ 5354807 h 6858000"/>
              <a:gd name="connsiteX63" fmla="*/ 6053435 w 6115796"/>
              <a:gd name="connsiteY63" fmla="*/ 5387547 h 6858000"/>
              <a:gd name="connsiteX64" fmla="*/ 6068640 w 6115796"/>
              <a:gd name="connsiteY64" fmla="*/ 5474503 h 6858000"/>
              <a:gd name="connsiteX65" fmla="*/ 6080922 w 6115796"/>
              <a:gd name="connsiteY65" fmla="*/ 5561070 h 6858000"/>
              <a:gd name="connsiteX66" fmla="*/ 6096949 w 6115796"/>
              <a:gd name="connsiteY66" fmla="*/ 5648179 h 6858000"/>
              <a:gd name="connsiteX67" fmla="*/ 6115796 w 6115796"/>
              <a:gd name="connsiteY67" fmla="*/ 5862844 h 6858000"/>
              <a:gd name="connsiteX68" fmla="*/ 6045436 w 6115796"/>
              <a:gd name="connsiteY68" fmla="*/ 6124480 h 6858000"/>
              <a:gd name="connsiteX69" fmla="*/ 6030489 w 6115796"/>
              <a:gd name="connsiteY69" fmla="*/ 6317666 h 6858000"/>
              <a:gd name="connsiteX70" fmla="*/ 6007492 w 6115796"/>
              <a:gd name="connsiteY70" fmla="*/ 6440818 h 6858000"/>
              <a:gd name="connsiteX71" fmla="*/ 6009467 w 6115796"/>
              <a:gd name="connsiteY71" fmla="*/ 6487076 h 6858000"/>
              <a:gd name="connsiteX72" fmla="*/ 5995064 w 6115796"/>
              <a:gd name="connsiteY72" fmla="*/ 6540791 h 6858000"/>
              <a:gd name="connsiteX73" fmla="*/ 5986207 w 6115796"/>
              <a:gd name="connsiteY73" fmla="*/ 6695855 h 6858000"/>
              <a:gd name="connsiteX74" fmla="*/ 5979428 w 6115796"/>
              <a:gd name="connsiteY74" fmla="*/ 6754678 h 6858000"/>
              <a:gd name="connsiteX75" fmla="*/ 5984543 w 6115796"/>
              <a:gd name="connsiteY75" fmla="*/ 6811016 h 6858000"/>
              <a:gd name="connsiteX76" fmla="*/ 5979671 w 6115796"/>
              <a:gd name="connsiteY76" fmla="*/ 6858000 h 6858000"/>
              <a:gd name="connsiteX77" fmla="*/ 0 w 6115796"/>
              <a:gd name="connsiteY77" fmla="*/ 6858000 h 6858000"/>
              <a:gd name="connsiteX78" fmla="*/ 0 w 6115796"/>
              <a:gd name="connsiteY78"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75458 w 6115796"/>
              <a:gd name="connsiteY4" fmla="*/ 264355 h 6858000"/>
              <a:gd name="connsiteX5" fmla="*/ 5081175 w 6115796"/>
              <a:gd name="connsiteY5" fmla="*/ 277448 h 6858000"/>
              <a:gd name="connsiteX6" fmla="*/ 5097011 w 6115796"/>
              <a:gd name="connsiteY6" fmla="*/ 355616 h 6858000"/>
              <a:gd name="connsiteX7" fmla="*/ 5153000 w 6115796"/>
              <a:gd name="connsiteY7" fmla="*/ 507134 h 6858000"/>
              <a:gd name="connsiteX8" fmla="*/ 5171282 w 6115796"/>
              <a:gd name="connsiteY8" fmla="*/ 602071 h 6858000"/>
              <a:gd name="connsiteX9" fmla="*/ 5176196 w 6115796"/>
              <a:gd name="connsiteY9" fmla="*/ 636822 h 6858000"/>
              <a:gd name="connsiteX10" fmla="*/ 5189051 w 6115796"/>
              <a:gd name="connsiteY10" fmla="*/ 782518 h 6858000"/>
              <a:gd name="connsiteX11" fmla="*/ 5218707 w 6115796"/>
              <a:gd name="connsiteY11" fmla="*/ 886387 h 6858000"/>
              <a:gd name="connsiteX12" fmla="*/ 5221281 w 6115796"/>
              <a:gd name="connsiteY12" fmla="*/ 920873 h 6858000"/>
              <a:gd name="connsiteX13" fmla="*/ 5201018 w 6115796"/>
              <a:gd name="connsiteY13" fmla="*/ 1095027 h 6858000"/>
              <a:gd name="connsiteX14" fmla="*/ 5189234 w 6115796"/>
              <a:gd name="connsiteY14" fmla="*/ 1217308 h 6858000"/>
              <a:gd name="connsiteX15" fmla="*/ 5202769 w 6115796"/>
              <a:gd name="connsiteY15" fmla="*/ 1269450 h 6858000"/>
              <a:gd name="connsiteX16" fmla="*/ 5225968 w 6115796"/>
              <a:gd name="connsiteY16" fmla="*/ 1357994 h 6858000"/>
              <a:gd name="connsiteX17" fmla="*/ 5226675 w 6115796"/>
              <a:gd name="connsiteY17" fmla="*/ 1385685 h 6858000"/>
              <a:gd name="connsiteX18" fmla="*/ 5237226 w 6115796"/>
              <a:gd name="connsiteY18" fmla="*/ 1441327 h 6858000"/>
              <a:gd name="connsiteX19" fmla="*/ 5255653 w 6115796"/>
              <a:gd name="connsiteY19" fmla="*/ 1524712 h 6858000"/>
              <a:gd name="connsiteX20" fmla="*/ 5263491 w 6115796"/>
              <a:gd name="connsiteY20" fmla="*/ 1642938 h 6858000"/>
              <a:gd name="connsiteX21" fmla="*/ 5256552 w 6115796"/>
              <a:gd name="connsiteY21" fmla="*/ 1672509 h 6858000"/>
              <a:gd name="connsiteX22" fmla="*/ 5264549 w 6115796"/>
              <a:gd name="connsiteY22" fmla="*/ 1837572 h 6858000"/>
              <a:gd name="connsiteX23" fmla="*/ 5255696 w 6115796"/>
              <a:gd name="connsiteY23" fmla="*/ 1953770 h 6858000"/>
              <a:gd name="connsiteX24" fmla="*/ 5252592 w 6115796"/>
              <a:gd name="connsiteY24" fmla="*/ 2092210 h 6858000"/>
              <a:gd name="connsiteX25" fmla="*/ 5257248 w 6115796"/>
              <a:gd name="connsiteY25" fmla="*/ 2203922 h 6858000"/>
              <a:gd name="connsiteX26" fmla="*/ 5262551 w 6115796"/>
              <a:gd name="connsiteY26" fmla="*/ 2288050 h 6858000"/>
              <a:gd name="connsiteX27" fmla="*/ 5293877 w 6115796"/>
              <a:gd name="connsiteY27" fmla="*/ 2368649 h 6858000"/>
              <a:gd name="connsiteX28" fmla="*/ 5311338 w 6115796"/>
              <a:gd name="connsiteY28" fmla="*/ 2404034 h 6858000"/>
              <a:gd name="connsiteX29" fmla="*/ 5338366 w 6115796"/>
              <a:gd name="connsiteY29" fmla="*/ 2465052 h 6858000"/>
              <a:gd name="connsiteX30" fmla="*/ 5371263 w 6115796"/>
              <a:gd name="connsiteY30" fmla="*/ 2586413 h 6858000"/>
              <a:gd name="connsiteX31" fmla="*/ 5407503 w 6115796"/>
              <a:gd name="connsiteY31" fmla="*/ 2786290 h 6858000"/>
              <a:gd name="connsiteX32" fmla="*/ 5407356 w 6115796"/>
              <a:gd name="connsiteY32" fmla="*/ 2787545 h 6858000"/>
              <a:gd name="connsiteX33" fmla="*/ 5457023 w 6115796"/>
              <a:gd name="connsiteY33" fmla="*/ 2858292 h 6858000"/>
              <a:gd name="connsiteX34" fmla="*/ 5491940 w 6115796"/>
              <a:gd name="connsiteY34" fmla="*/ 3015985 h 6858000"/>
              <a:gd name="connsiteX35" fmla="*/ 5503944 w 6115796"/>
              <a:gd name="connsiteY35" fmla="*/ 3123335 h 6858000"/>
              <a:gd name="connsiteX36" fmla="*/ 5525532 w 6115796"/>
              <a:gd name="connsiteY36" fmla="*/ 3258473 h 6858000"/>
              <a:gd name="connsiteX37" fmla="*/ 5589758 w 6115796"/>
              <a:gd name="connsiteY37" fmla="*/ 3453699 h 6858000"/>
              <a:gd name="connsiteX38" fmla="*/ 5596144 w 6115796"/>
              <a:gd name="connsiteY38" fmla="*/ 3534624 h 6858000"/>
              <a:gd name="connsiteX39" fmla="*/ 5597750 w 6115796"/>
              <a:gd name="connsiteY39" fmla="*/ 3534129 h 6858000"/>
              <a:gd name="connsiteX40" fmla="*/ 5618377 w 6115796"/>
              <a:gd name="connsiteY40" fmla="*/ 3588431 h 6858000"/>
              <a:gd name="connsiteX41" fmla="*/ 5655472 w 6115796"/>
              <a:gd name="connsiteY41" fmla="*/ 3678877 h 6858000"/>
              <a:gd name="connsiteX42" fmla="*/ 5683015 w 6115796"/>
              <a:gd name="connsiteY42" fmla="*/ 3762025 h 6858000"/>
              <a:gd name="connsiteX43" fmla="*/ 5696643 w 6115796"/>
              <a:gd name="connsiteY43" fmla="*/ 3773888 h 6858000"/>
              <a:gd name="connsiteX44" fmla="*/ 5768491 w 6115796"/>
              <a:gd name="connsiteY44" fmla="*/ 3914399 h 6858000"/>
              <a:gd name="connsiteX45" fmla="*/ 5793123 w 6115796"/>
              <a:gd name="connsiteY45" fmla="*/ 3969952 h 6858000"/>
              <a:gd name="connsiteX46" fmla="*/ 5808321 w 6115796"/>
              <a:gd name="connsiteY46" fmla="*/ 3988153 h 6858000"/>
              <a:gd name="connsiteX47" fmla="*/ 5825621 w 6115796"/>
              <a:gd name="connsiteY47" fmla="*/ 4015525 h 6858000"/>
              <a:gd name="connsiteX48" fmla="*/ 5860672 w 6115796"/>
              <a:gd name="connsiteY48" fmla="*/ 4061579 h 6858000"/>
              <a:gd name="connsiteX49" fmla="*/ 5894095 w 6115796"/>
              <a:gd name="connsiteY49" fmla="*/ 4128857 h 6858000"/>
              <a:gd name="connsiteX50" fmla="*/ 5903513 w 6115796"/>
              <a:gd name="connsiteY50" fmla="*/ 4187661 h 6858000"/>
              <a:gd name="connsiteX51" fmla="*/ 5949086 w 6115796"/>
              <a:gd name="connsiteY51" fmla="*/ 4366139 h 6858000"/>
              <a:gd name="connsiteX52" fmla="*/ 5949261 w 6115796"/>
              <a:gd name="connsiteY52" fmla="*/ 4449185 h 6858000"/>
              <a:gd name="connsiteX53" fmla="*/ 5961816 w 6115796"/>
              <a:gd name="connsiteY53" fmla="*/ 4494562 h 6858000"/>
              <a:gd name="connsiteX54" fmla="*/ 5998138 w 6115796"/>
              <a:gd name="connsiteY54" fmla="*/ 4697518 h 6858000"/>
              <a:gd name="connsiteX55" fmla="*/ 6007819 w 6115796"/>
              <a:gd name="connsiteY55" fmla="*/ 4858148 h 6858000"/>
              <a:gd name="connsiteX56" fmla="*/ 6007749 w 6115796"/>
              <a:gd name="connsiteY56" fmla="*/ 4964715 h 6858000"/>
              <a:gd name="connsiteX57" fmla="*/ 6005269 w 6115796"/>
              <a:gd name="connsiteY57" fmla="*/ 5150567 h 6858000"/>
              <a:gd name="connsiteX58" fmla="*/ 6001127 w 6115796"/>
              <a:gd name="connsiteY58" fmla="*/ 5164609 h 6858000"/>
              <a:gd name="connsiteX59" fmla="*/ 5998514 w 6115796"/>
              <a:gd name="connsiteY59" fmla="*/ 5189673 h 6858000"/>
              <a:gd name="connsiteX60" fmla="*/ 6018409 w 6115796"/>
              <a:gd name="connsiteY60" fmla="*/ 5227157 h 6858000"/>
              <a:gd name="connsiteX61" fmla="*/ 6036748 w 6115796"/>
              <a:gd name="connsiteY61" fmla="*/ 5322752 h 6858000"/>
              <a:gd name="connsiteX62" fmla="*/ 6037677 w 6115796"/>
              <a:gd name="connsiteY62" fmla="*/ 5354807 h 6858000"/>
              <a:gd name="connsiteX63" fmla="*/ 6053435 w 6115796"/>
              <a:gd name="connsiteY63" fmla="*/ 5387547 h 6858000"/>
              <a:gd name="connsiteX64" fmla="*/ 6068640 w 6115796"/>
              <a:gd name="connsiteY64" fmla="*/ 5474503 h 6858000"/>
              <a:gd name="connsiteX65" fmla="*/ 6080922 w 6115796"/>
              <a:gd name="connsiteY65" fmla="*/ 5561070 h 6858000"/>
              <a:gd name="connsiteX66" fmla="*/ 6096949 w 6115796"/>
              <a:gd name="connsiteY66" fmla="*/ 5648179 h 6858000"/>
              <a:gd name="connsiteX67" fmla="*/ 6115796 w 6115796"/>
              <a:gd name="connsiteY67" fmla="*/ 5862844 h 6858000"/>
              <a:gd name="connsiteX68" fmla="*/ 6045436 w 6115796"/>
              <a:gd name="connsiteY68" fmla="*/ 6124480 h 6858000"/>
              <a:gd name="connsiteX69" fmla="*/ 6030489 w 6115796"/>
              <a:gd name="connsiteY69" fmla="*/ 6317666 h 6858000"/>
              <a:gd name="connsiteX70" fmla="*/ 6007492 w 6115796"/>
              <a:gd name="connsiteY70" fmla="*/ 6440818 h 6858000"/>
              <a:gd name="connsiteX71" fmla="*/ 6009467 w 6115796"/>
              <a:gd name="connsiteY71" fmla="*/ 6487076 h 6858000"/>
              <a:gd name="connsiteX72" fmla="*/ 5995064 w 6115796"/>
              <a:gd name="connsiteY72" fmla="*/ 6540791 h 6858000"/>
              <a:gd name="connsiteX73" fmla="*/ 5986207 w 6115796"/>
              <a:gd name="connsiteY73" fmla="*/ 6695855 h 6858000"/>
              <a:gd name="connsiteX74" fmla="*/ 5979428 w 6115796"/>
              <a:gd name="connsiteY74" fmla="*/ 6754678 h 6858000"/>
              <a:gd name="connsiteX75" fmla="*/ 5984543 w 6115796"/>
              <a:gd name="connsiteY75" fmla="*/ 6811016 h 6858000"/>
              <a:gd name="connsiteX76" fmla="*/ 5979671 w 6115796"/>
              <a:gd name="connsiteY76" fmla="*/ 6858000 h 6858000"/>
              <a:gd name="connsiteX77" fmla="*/ 0 w 6115796"/>
              <a:gd name="connsiteY77" fmla="*/ 6858000 h 6858000"/>
              <a:gd name="connsiteX78" fmla="*/ 0 w 6115796"/>
              <a:gd name="connsiteY78" fmla="*/ 0 h 6858000"/>
              <a:gd name="connsiteX0" fmla="*/ 0 w 6115796"/>
              <a:gd name="connsiteY0" fmla="*/ 0 h 6858000"/>
              <a:gd name="connsiteX1" fmla="*/ 4965888 w 6115796"/>
              <a:gd name="connsiteY1" fmla="*/ 0 h 6858000"/>
              <a:gd name="connsiteX2" fmla="*/ 4967767 w 6115796"/>
              <a:gd name="connsiteY2" fmla="*/ 7930 h 6858000"/>
              <a:gd name="connsiteX3" fmla="*/ 4979444 w 6115796"/>
              <a:gd name="connsiteY3" fmla="*/ 43921 h 6858000"/>
              <a:gd name="connsiteX4" fmla="*/ 5075458 w 6115796"/>
              <a:gd name="connsiteY4" fmla="*/ 264355 h 6858000"/>
              <a:gd name="connsiteX5" fmla="*/ 5081175 w 6115796"/>
              <a:gd name="connsiteY5" fmla="*/ 277448 h 6858000"/>
              <a:gd name="connsiteX6" fmla="*/ 5097011 w 6115796"/>
              <a:gd name="connsiteY6" fmla="*/ 355616 h 6858000"/>
              <a:gd name="connsiteX7" fmla="*/ 5153000 w 6115796"/>
              <a:gd name="connsiteY7" fmla="*/ 507134 h 6858000"/>
              <a:gd name="connsiteX8" fmla="*/ 5171282 w 6115796"/>
              <a:gd name="connsiteY8" fmla="*/ 602071 h 6858000"/>
              <a:gd name="connsiteX9" fmla="*/ 5176196 w 6115796"/>
              <a:gd name="connsiteY9" fmla="*/ 636822 h 6858000"/>
              <a:gd name="connsiteX10" fmla="*/ 5189051 w 6115796"/>
              <a:gd name="connsiteY10" fmla="*/ 782518 h 6858000"/>
              <a:gd name="connsiteX11" fmla="*/ 5218707 w 6115796"/>
              <a:gd name="connsiteY11" fmla="*/ 886387 h 6858000"/>
              <a:gd name="connsiteX12" fmla="*/ 5221281 w 6115796"/>
              <a:gd name="connsiteY12" fmla="*/ 920873 h 6858000"/>
              <a:gd name="connsiteX13" fmla="*/ 5201018 w 6115796"/>
              <a:gd name="connsiteY13" fmla="*/ 1095027 h 6858000"/>
              <a:gd name="connsiteX14" fmla="*/ 5189234 w 6115796"/>
              <a:gd name="connsiteY14" fmla="*/ 1217308 h 6858000"/>
              <a:gd name="connsiteX15" fmla="*/ 5202769 w 6115796"/>
              <a:gd name="connsiteY15" fmla="*/ 1269450 h 6858000"/>
              <a:gd name="connsiteX16" fmla="*/ 5225968 w 6115796"/>
              <a:gd name="connsiteY16" fmla="*/ 1357994 h 6858000"/>
              <a:gd name="connsiteX17" fmla="*/ 5226675 w 6115796"/>
              <a:gd name="connsiteY17" fmla="*/ 1385685 h 6858000"/>
              <a:gd name="connsiteX18" fmla="*/ 5237226 w 6115796"/>
              <a:gd name="connsiteY18" fmla="*/ 1441327 h 6858000"/>
              <a:gd name="connsiteX19" fmla="*/ 5255653 w 6115796"/>
              <a:gd name="connsiteY19" fmla="*/ 1524712 h 6858000"/>
              <a:gd name="connsiteX20" fmla="*/ 5263491 w 6115796"/>
              <a:gd name="connsiteY20" fmla="*/ 1642938 h 6858000"/>
              <a:gd name="connsiteX21" fmla="*/ 5256552 w 6115796"/>
              <a:gd name="connsiteY21" fmla="*/ 1672509 h 6858000"/>
              <a:gd name="connsiteX22" fmla="*/ 5264549 w 6115796"/>
              <a:gd name="connsiteY22" fmla="*/ 1837572 h 6858000"/>
              <a:gd name="connsiteX23" fmla="*/ 5255696 w 6115796"/>
              <a:gd name="connsiteY23" fmla="*/ 1953770 h 6858000"/>
              <a:gd name="connsiteX24" fmla="*/ 5252592 w 6115796"/>
              <a:gd name="connsiteY24" fmla="*/ 2092210 h 6858000"/>
              <a:gd name="connsiteX25" fmla="*/ 5257248 w 6115796"/>
              <a:gd name="connsiteY25" fmla="*/ 2203922 h 6858000"/>
              <a:gd name="connsiteX26" fmla="*/ 5262551 w 6115796"/>
              <a:gd name="connsiteY26" fmla="*/ 2288050 h 6858000"/>
              <a:gd name="connsiteX27" fmla="*/ 5293877 w 6115796"/>
              <a:gd name="connsiteY27" fmla="*/ 2368649 h 6858000"/>
              <a:gd name="connsiteX28" fmla="*/ 5311338 w 6115796"/>
              <a:gd name="connsiteY28" fmla="*/ 2404034 h 6858000"/>
              <a:gd name="connsiteX29" fmla="*/ 5338366 w 6115796"/>
              <a:gd name="connsiteY29" fmla="*/ 2465052 h 6858000"/>
              <a:gd name="connsiteX30" fmla="*/ 5371263 w 6115796"/>
              <a:gd name="connsiteY30" fmla="*/ 2586413 h 6858000"/>
              <a:gd name="connsiteX31" fmla="*/ 5407503 w 6115796"/>
              <a:gd name="connsiteY31" fmla="*/ 2786290 h 6858000"/>
              <a:gd name="connsiteX32" fmla="*/ 5407356 w 6115796"/>
              <a:gd name="connsiteY32" fmla="*/ 2787545 h 6858000"/>
              <a:gd name="connsiteX33" fmla="*/ 5457023 w 6115796"/>
              <a:gd name="connsiteY33" fmla="*/ 2858292 h 6858000"/>
              <a:gd name="connsiteX34" fmla="*/ 5491940 w 6115796"/>
              <a:gd name="connsiteY34" fmla="*/ 3015985 h 6858000"/>
              <a:gd name="connsiteX35" fmla="*/ 5503944 w 6115796"/>
              <a:gd name="connsiteY35" fmla="*/ 3123335 h 6858000"/>
              <a:gd name="connsiteX36" fmla="*/ 5525532 w 6115796"/>
              <a:gd name="connsiteY36" fmla="*/ 3258473 h 6858000"/>
              <a:gd name="connsiteX37" fmla="*/ 5589758 w 6115796"/>
              <a:gd name="connsiteY37" fmla="*/ 3453699 h 6858000"/>
              <a:gd name="connsiteX38" fmla="*/ 5596144 w 6115796"/>
              <a:gd name="connsiteY38" fmla="*/ 3534624 h 6858000"/>
              <a:gd name="connsiteX39" fmla="*/ 5597750 w 6115796"/>
              <a:gd name="connsiteY39" fmla="*/ 3534129 h 6858000"/>
              <a:gd name="connsiteX40" fmla="*/ 5618377 w 6115796"/>
              <a:gd name="connsiteY40" fmla="*/ 3588431 h 6858000"/>
              <a:gd name="connsiteX41" fmla="*/ 5655472 w 6115796"/>
              <a:gd name="connsiteY41" fmla="*/ 3678877 h 6858000"/>
              <a:gd name="connsiteX42" fmla="*/ 5683015 w 6115796"/>
              <a:gd name="connsiteY42" fmla="*/ 3762025 h 6858000"/>
              <a:gd name="connsiteX43" fmla="*/ 5696643 w 6115796"/>
              <a:gd name="connsiteY43" fmla="*/ 3773888 h 6858000"/>
              <a:gd name="connsiteX44" fmla="*/ 5768491 w 6115796"/>
              <a:gd name="connsiteY44" fmla="*/ 3914399 h 6858000"/>
              <a:gd name="connsiteX45" fmla="*/ 5793123 w 6115796"/>
              <a:gd name="connsiteY45" fmla="*/ 3969952 h 6858000"/>
              <a:gd name="connsiteX46" fmla="*/ 5808321 w 6115796"/>
              <a:gd name="connsiteY46" fmla="*/ 3988153 h 6858000"/>
              <a:gd name="connsiteX47" fmla="*/ 5825621 w 6115796"/>
              <a:gd name="connsiteY47" fmla="*/ 4015525 h 6858000"/>
              <a:gd name="connsiteX48" fmla="*/ 5860672 w 6115796"/>
              <a:gd name="connsiteY48" fmla="*/ 4061579 h 6858000"/>
              <a:gd name="connsiteX49" fmla="*/ 5894095 w 6115796"/>
              <a:gd name="connsiteY49" fmla="*/ 4128857 h 6858000"/>
              <a:gd name="connsiteX50" fmla="*/ 5903513 w 6115796"/>
              <a:gd name="connsiteY50" fmla="*/ 4187661 h 6858000"/>
              <a:gd name="connsiteX51" fmla="*/ 5949086 w 6115796"/>
              <a:gd name="connsiteY51" fmla="*/ 4366139 h 6858000"/>
              <a:gd name="connsiteX52" fmla="*/ 5949261 w 6115796"/>
              <a:gd name="connsiteY52" fmla="*/ 4449185 h 6858000"/>
              <a:gd name="connsiteX53" fmla="*/ 5961816 w 6115796"/>
              <a:gd name="connsiteY53" fmla="*/ 4494562 h 6858000"/>
              <a:gd name="connsiteX54" fmla="*/ 5998138 w 6115796"/>
              <a:gd name="connsiteY54" fmla="*/ 4697518 h 6858000"/>
              <a:gd name="connsiteX55" fmla="*/ 6007819 w 6115796"/>
              <a:gd name="connsiteY55" fmla="*/ 4858148 h 6858000"/>
              <a:gd name="connsiteX56" fmla="*/ 6007749 w 6115796"/>
              <a:gd name="connsiteY56" fmla="*/ 4964715 h 6858000"/>
              <a:gd name="connsiteX57" fmla="*/ 6005269 w 6115796"/>
              <a:gd name="connsiteY57" fmla="*/ 5150567 h 6858000"/>
              <a:gd name="connsiteX58" fmla="*/ 6001127 w 6115796"/>
              <a:gd name="connsiteY58" fmla="*/ 5164609 h 6858000"/>
              <a:gd name="connsiteX59" fmla="*/ 5998514 w 6115796"/>
              <a:gd name="connsiteY59" fmla="*/ 5189673 h 6858000"/>
              <a:gd name="connsiteX60" fmla="*/ 6018409 w 6115796"/>
              <a:gd name="connsiteY60" fmla="*/ 5227157 h 6858000"/>
              <a:gd name="connsiteX61" fmla="*/ 6036748 w 6115796"/>
              <a:gd name="connsiteY61" fmla="*/ 5322752 h 6858000"/>
              <a:gd name="connsiteX62" fmla="*/ 6037677 w 6115796"/>
              <a:gd name="connsiteY62" fmla="*/ 5354807 h 6858000"/>
              <a:gd name="connsiteX63" fmla="*/ 6053435 w 6115796"/>
              <a:gd name="connsiteY63" fmla="*/ 5387547 h 6858000"/>
              <a:gd name="connsiteX64" fmla="*/ 6068640 w 6115796"/>
              <a:gd name="connsiteY64" fmla="*/ 5474503 h 6858000"/>
              <a:gd name="connsiteX65" fmla="*/ 6080922 w 6115796"/>
              <a:gd name="connsiteY65" fmla="*/ 5561070 h 6858000"/>
              <a:gd name="connsiteX66" fmla="*/ 6096949 w 6115796"/>
              <a:gd name="connsiteY66" fmla="*/ 5648179 h 6858000"/>
              <a:gd name="connsiteX67" fmla="*/ 6115796 w 6115796"/>
              <a:gd name="connsiteY67" fmla="*/ 5862844 h 6858000"/>
              <a:gd name="connsiteX68" fmla="*/ 6045436 w 6115796"/>
              <a:gd name="connsiteY68" fmla="*/ 6124480 h 6858000"/>
              <a:gd name="connsiteX69" fmla="*/ 6030489 w 6115796"/>
              <a:gd name="connsiteY69" fmla="*/ 6317666 h 6858000"/>
              <a:gd name="connsiteX70" fmla="*/ 6007492 w 6115796"/>
              <a:gd name="connsiteY70" fmla="*/ 6440818 h 6858000"/>
              <a:gd name="connsiteX71" fmla="*/ 6009467 w 6115796"/>
              <a:gd name="connsiteY71" fmla="*/ 6487076 h 6858000"/>
              <a:gd name="connsiteX72" fmla="*/ 5995064 w 6115796"/>
              <a:gd name="connsiteY72" fmla="*/ 6540791 h 6858000"/>
              <a:gd name="connsiteX73" fmla="*/ 5986207 w 6115796"/>
              <a:gd name="connsiteY73" fmla="*/ 6695855 h 6858000"/>
              <a:gd name="connsiteX74" fmla="*/ 5979428 w 6115796"/>
              <a:gd name="connsiteY74" fmla="*/ 6754678 h 6858000"/>
              <a:gd name="connsiteX75" fmla="*/ 5984543 w 6115796"/>
              <a:gd name="connsiteY75" fmla="*/ 6811016 h 6858000"/>
              <a:gd name="connsiteX76" fmla="*/ 5979671 w 6115796"/>
              <a:gd name="connsiteY76" fmla="*/ 6858000 h 6858000"/>
              <a:gd name="connsiteX77" fmla="*/ 0 w 6115796"/>
              <a:gd name="connsiteY77" fmla="*/ 6858000 h 6858000"/>
              <a:gd name="connsiteX78" fmla="*/ 0 w 6115796"/>
              <a:gd name="connsiteY78"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76196 w 6105267"/>
              <a:gd name="connsiteY9" fmla="*/ 636822 h 6858000"/>
              <a:gd name="connsiteX10" fmla="*/ 5189051 w 6105267"/>
              <a:gd name="connsiteY10" fmla="*/ 782518 h 6858000"/>
              <a:gd name="connsiteX11" fmla="*/ 5218707 w 6105267"/>
              <a:gd name="connsiteY11" fmla="*/ 886387 h 6858000"/>
              <a:gd name="connsiteX12" fmla="*/ 5221281 w 6105267"/>
              <a:gd name="connsiteY12" fmla="*/ 920873 h 6858000"/>
              <a:gd name="connsiteX13" fmla="*/ 5201018 w 6105267"/>
              <a:gd name="connsiteY13" fmla="*/ 1095027 h 6858000"/>
              <a:gd name="connsiteX14" fmla="*/ 5189234 w 6105267"/>
              <a:gd name="connsiteY14" fmla="*/ 1217308 h 6858000"/>
              <a:gd name="connsiteX15" fmla="*/ 5202769 w 6105267"/>
              <a:gd name="connsiteY15" fmla="*/ 1269450 h 6858000"/>
              <a:gd name="connsiteX16" fmla="*/ 5225968 w 6105267"/>
              <a:gd name="connsiteY16" fmla="*/ 1357994 h 6858000"/>
              <a:gd name="connsiteX17" fmla="*/ 5226675 w 6105267"/>
              <a:gd name="connsiteY17" fmla="*/ 1385685 h 6858000"/>
              <a:gd name="connsiteX18" fmla="*/ 5237226 w 6105267"/>
              <a:gd name="connsiteY18" fmla="*/ 1441327 h 6858000"/>
              <a:gd name="connsiteX19" fmla="*/ 5255653 w 6105267"/>
              <a:gd name="connsiteY19" fmla="*/ 1524712 h 6858000"/>
              <a:gd name="connsiteX20" fmla="*/ 5263491 w 6105267"/>
              <a:gd name="connsiteY20" fmla="*/ 1642938 h 6858000"/>
              <a:gd name="connsiteX21" fmla="*/ 5256552 w 6105267"/>
              <a:gd name="connsiteY21" fmla="*/ 1672509 h 6858000"/>
              <a:gd name="connsiteX22" fmla="*/ 5264549 w 6105267"/>
              <a:gd name="connsiteY22" fmla="*/ 1837572 h 6858000"/>
              <a:gd name="connsiteX23" fmla="*/ 5255696 w 6105267"/>
              <a:gd name="connsiteY23" fmla="*/ 1953770 h 6858000"/>
              <a:gd name="connsiteX24" fmla="*/ 5252592 w 6105267"/>
              <a:gd name="connsiteY24" fmla="*/ 2092210 h 6858000"/>
              <a:gd name="connsiteX25" fmla="*/ 5257248 w 6105267"/>
              <a:gd name="connsiteY25" fmla="*/ 2203922 h 6858000"/>
              <a:gd name="connsiteX26" fmla="*/ 5262551 w 6105267"/>
              <a:gd name="connsiteY26" fmla="*/ 2288050 h 6858000"/>
              <a:gd name="connsiteX27" fmla="*/ 5293877 w 6105267"/>
              <a:gd name="connsiteY27" fmla="*/ 2368649 h 6858000"/>
              <a:gd name="connsiteX28" fmla="*/ 5311338 w 6105267"/>
              <a:gd name="connsiteY28" fmla="*/ 2404034 h 6858000"/>
              <a:gd name="connsiteX29" fmla="*/ 5338366 w 6105267"/>
              <a:gd name="connsiteY29" fmla="*/ 2465052 h 6858000"/>
              <a:gd name="connsiteX30" fmla="*/ 5371263 w 6105267"/>
              <a:gd name="connsiteY30" fmla="*/ 2586413 h 6858000"/>
              <a:gd name="connsiteX31" fmla="*/ 5407503 w 6105267"/>
              <a:gd name="connsiteY31" fmla="*/ 2786290 h 6858000"/>
              <a:gd name="connsiteX32" fmla="*/ 5407356 w 6105267"/>
              <a:gd name="connsiteY32" fmla="*/ 2787545 h 6858000"/>
              <a:gd name="connsiteX33" fmla="*/ 5457023 w 6105267"/>
              <a:gd name="connsiteY33" fmla="*/ 2858292 h 6858000"/>
              <a:gd name="connsiteX34" fmla="*/ 5491940 w 6105267"/>
              <a:gd name="connsiteY34" fmla="*/ 3015985 h 6858000"/>
              <a:gd name="connsiteX35" fmla="*/ 5503944 w 6105267"/>
              <a:gd name="connsiteY35" fmla="*/ 3123335 h 6858000"/>
              <a:gd name="connsiteX36" fmla="*/ 5525532 w 6105267"/>
              <a:gd name="connsiteY36" fmla="*/ 3258473 h 6858000"/>
              <a:gd name="connsiteX37" fmla="*/ 5589758 w 6105267"/>
              <a:gd name="connsiteY37" fmla="*/ 3453699 h 6858000"/>
              <a:gd name="connsiteX38" fmla="*/ 5596144 w 6105267"/>
              <a:gd name="connsiteY38" fmla="*/ 3534624 h 6858000"/>
              <a:gd name="connsiteX39" fmla="*/ 5597750 w 6105267"/>
              <a:gd name="connsiteY39" fmla="*/ 3534129 h 6858000"/>
              <a:gd name="connsiteX40" fmla="*/ 5618377 w 6105267"/>
              <a:gd name="connsiteY40" fmla="*/ 3588431 h 6858000"/>
              <a:gd name="connsiteX41" fmla="*/ 5655472 w 6105267"/>
              <a:gd name="connsiteY41" fmla="*/ 3678877 h 6858000"/>
              <a:gd name="connsiteX42" fmla="*/ 5683015 w 6105267"/>
              <a:gd name="connsiteY42" fmla="*/ 3762025 h 6858000"/>
              <a:gd name="connsiteX43" fmla="*/ 5696643 w 6105267"/>
              <a:gd name="connsiteY43" fmla="*/ 3773888 h 6858000"/>
              <a:gd name="connsiteX44" fmla="*/ 5768491 w 6105267"/>
              <a:gd name="connsiteY44" fmla="*/ 3914399 h 6858000"/>
              <a:gd name="connsiteX45" fmla="*/ 5793123 w 6105267"/>
              <a:gd name="connsiteY45" fmla="*/ 3969952 h 6858000"/>
              <a:gd name="connsiteX46" fmla="*/ 5808321 w 6105267"/>
              <a:gd name="connsiteY46" fmla="*/ 3988153 h 6858000"/>
              <a:gd name="connsiteX47" fmla="*/ 5825621 w 6105267"/>
              <a:gd name="connsiteY47" fmla="*/ 4015525 h 6858000"/>
              <a:gd name="connsiteX48" fmla="*/ 5860672 w 6105267"/>
              <a:gd name="connsiteY48" fmla="*/ 4061579 h 6858000"/>
              <a:gd name="connsiteX49" fmla="*/ 5894095 w 6105267"/>
              <a:gd name="connsiteY49" fmla="*/ 4128857 h 6858000"/>
              <a:gd name="connsiteX50" fmla="*/ 5903513 w 6105267"/>
              <a:gd name="connsiteY50" fmla="*/ 4187661 h 6858000"/>
              <a:gd name="connsiteX51" fmla="*/ 5949086 w 6105267"/>
              <a:gd name="connsiteY51" fmla="*/ 4366139 h 6858000"/>
              <a:gd name="connsiteX52" fmla="*/ 5949261 w 6105267"/>
              <a:gd name="connsiteY52" fmla="*/ 4449185 h 6858000"/>
              <a:gd name="connsiteX53" fmla="*/ 5961816 w 6105267"/>
              <a:gd name="connsiteY53" fmla="*/ 4494562 h 6858000"/>
              <a:gd name="connsiteX54" fmla="*/ 5998138 w 6105267"/>
              <a:gd name="connsiteY54" fmla="*/ 4697518 h 6858000"/>
              <a:gd name="connsiteX55" fmla="*/ 6007819 w 6105267"/>
              <a:gd name="connsiteY55" fmla="*/ 4858148 h 6858000"/>
              <a:gd name="connsiteX56" fmla="*/ 6007749 w 6105267"/>
              <a:gd name="connsiteY56" fmla="*/ 4964715 h 6858000"/>
              <a:gd name="connsiteX57" fmla="*/ 6005269 w 6105267"/>
              <a:gd name="connsiteY57" fmla="*/ 5150567 h 6858000"/>
              <a:gd name="connsiteX58" fmla="*/ 6001127 w 6105267"/>
              <a:gd name="connsiteY58" fmla="*/ 5164609 h 6858000"/>
              <a:gd name="connsiteX59" fmla="*/ 5998514 w 6105267"/>
              <a:gd name="connsiteY59" fmla="*/ 5189673 h 6858000"/>
              <a:gd name="connsiteX60" fmla="*/ 6018409 w 6105267"/>
              <a:gd name="connsiteY60" fmla="*/ 5227157 h 6858000"/>
              <a:gd name="connsiteX61" fmla="*/ 6036748 w 6105267"/>
              <a:gd name="connsiteY61" fmla="*/ 5322752 h 6858000"/>
              <a:gd name="connsiteX62" fmla="*/ 6037677 w 6105267"/>
              <a:gd name="connsiteY62" fmla="*/ 5354807 h 6858000"/>
              <a:gd name="connsiteX63" fmla="*/ 6053435 w 6105267"/>
              <a:gd name="connsiteY63" fmla="*/ 5387547 h 6858000"/>
              <a:gd name="connsiteX64" fmla="*/ 6068640 w 6105267"/>
              <a:gd name="connsiteY64" fmla="*/ 5474503 h 6858000"/>
              <a:gd name="connsiteX65" fmla="*/ 6080922 w 6105267"/>
              <a:gd name="connsiteY65" fmla="*/ 5561070 h 6858000"/>
              <a:gd name="connsiteX66" fmla="*/ 6096949 w 6105267"/>
              <a:gd name="connsiteY66" fmla="*/ 5648179 h 6858000"/>
              <a:gd name="connsiteX67" fmla="*/ 6096746 w 6105267"/>
              <a:gd name="connsiteY67" fmla="*/ 5862844 h 6858000"/>
              <a:gd name="connsiteX68" fmla="*/ 6045436 w 6105267"/>
              <a:gd name="connsiteY68" fmla="*/ 6124480 h 6858000"/>
              <a:gd name="connsiteX69" fmla="*/ 6030489 w 6105267"/>
              <a:gd name="connsiteY69" fmla="*/ 6317666 h 6858000"/>
              <a:gd name="connsiteX70" fmla="*/ 6007492 w 6105267"/>
              <a:gd name="connsiteY70" fmla="*/ 6440818 h 6858000"/>
              <a:gd name="connsiteX71" fmla="*/ 6009467 w 6105267"/>
              <a:gd name="connsiteY71" fmla="*/ 6487076 h 6858000"/>
              <a:gd name="connsiteX72" fmla="*/ 5995064 w 6105267"/>
              <a:gd name="connsiteY72" fmla="*/ 6540791 h 6858000"/>
              <a:gd name="connsiteX73" fmla="*/ 5986207 w 6105267"/>
              <a:gd name="connsiteY73" fmla="*/ 6695855 h 6858000"/>
              <a:gd name="connsiteX74" fmla="*/ 5979428 w 6105267"/>
              <a:gd name="connsiteY74" fmla="*/ 6754678 h 6858000"/>
              <a:gd name="connsiteX75" fmla="*/ 5984543 w 6105267"/>
              <a:gd name="connsiteY75" fmla="*/ 6811016 h 6858000"/>
              <a:gd name="connsiteX76" fmla="*/ 5979671 w 6105267"/>
              <a:gd name="connsiteY76" fmla="*/ 6858000 h 6858000"/>
              <a:gd name="connsiteX77" fmla="*/ 0 w 6105267"/>
              <a:gd name="connsiteY77" fmla="*/ 6858000 h 6858000"/>
              <a:gd name="connsiteX78" fmla="*/ 0 w 6105267"/>
              <a:gd name="connsiteY78"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189234 w 6105267"/>
              <a:gd name="connsiteY13" fmla="*/ 1217308 h 6858000"/>
              <a:gd name="connsiteX14" fmla="*/ 5202769 w 6105267"/>
              <a:gd name="connsiteY14" fmla="*/ 1269450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491940 w 6105267"/>
              <a:gd name="connsiteY33" fmla="*/ 3015985 h 6858000"/>
              <a:gd name="connsiteX34" fmla="*/ 5503944 w 6105267"/>
              <a:gd name="connsiteY34" fmla="*/ 3123335 h 6858000"/>
              <a:gd name="connsiteX35" fmla="*/ 5525532 w 6105267"/>
              <a:gd name="connsiteY35" fmla="*/ 3258473 h 6858000"/>
              <a:gd name="connsiteX36" fmla="*/ 5589758 w 6105267"/>
              <a:gd name="connsiteY36" fmla="*/ 3453699 h 6858000"/>
              <a:gd name="connsiteX37" fmla="*/ 5596144 w 6105267"/>
              <a:gd name="connsiteY37" fmla="*/ 3534624 h 6858000"/>
              <a:gd name="connsiteX38" fmla="*/ 5597750 w 6105267"/>
              <a:gd name="connsiteY38" fmla="*/ 3534129 h 6858000"/>
              <a:gd name="connsiteX39" fmla="*/ 5618377 w 6105267"/>
              <a:gd name="connsiteY39" fmla="*/ 3588431 h 6858000"/>
              <a:gd name="connsiteX40" fmla="*/ 5655472 w 6105267"/>
              <a:gd name="connsiteY40" fmla="*/ 3678877 h 6858000"/>
              <a:gd name="connsiteX41" fmla="*/ 5683015 w 6105267"/>
              <a:gd name="connsiteY41" fmla="*/ 3762025 h 6858000"/>
              <a:gd name="connsiteX42" fmla="*/ 5696643 w 6105267"/>
              <a:gd name="connsiteY42" fmla="*/ 3773888 h 6858000"/>
              <a:gd name="connsiteX43" fmla="*/ 5768491 w 6105267"/>
              <a:gd name="connsiteY43" fmla="*/ 3914399 h 6858000"/>
              <a:gd name="connsiteX44" fmla="*/ 5793123 w 6105267"/>
              <a:gd name="connsiteY44" fmla="*/ 3969952 h 6858000"/>
              <a:gd name="connsiteX45" fmla="*/ 5808321 w 6105267"/>
              <a:gd name="connsiteY45" fmla="*/ 3988153 h 6858000"/>
              <a:gd name="connsiteX46" fmla="*/ 5825621 w 6105267"/>
              <a:gd name="connsiteY46" fmla="*/ 4015525 h 6858000"/>
              <a:gd name="connsiteX47" fmla="*/ 5860672 w 6105267"/>
              <a:gd name="connsiteY47" fmla="*/ 4061579 h 6858000"/>
              <a:gd name="connsiteX48" fmla="*/ 5894095 w 6105267"/>
              <a:gd name="connsiteY48" fmla="*/ 4128857 h 6858000"/>
              <a:gd name="connsiteX49" fmla="*/ 5903513 w 6105267"/>
              <a:gd name="connsiteY49" fmla="*/ 4187661 h 6858000"/>
              <a:gd name="connsiteX50" fmla="*/ 5949086 w 6105267"/>
              <a:gd name="connsiteY50" fmla="*/ 4366139 h 6858000"/>
              <a:gd name="connsiteX51" fmla="*/ 5949261 w 6105267"/>
              <a:gd name="connsiteY51" fmla="*/ 4449185 h 6858000"/>
              <a:gd name="connsiteX52" fmla="*/ 5961816 w 6105267"/>
              <a:gd name="connsiteY52" fmla="*/ 4494562 h 6858000"/>
              <a:gd name="connsiteX53" fmla="*/ 5998138 w 6105267"/>
              <a:gd name="connsiteY53" fmla="*/ 4697518 h 6858000"/>
              <a:gd name="connsiteX54" fmla="*/ 6007819 w 6105267"/>
              <a:gd name="connsiteY54" fmla="*/ 4858148 h 6858000"/>
              <a:gd name="connsiteX55" fmla="*/ 6007749 w 6105267"/>
              <a:gd name="connsiteY55" fmla="*/ 4964715 h 6858000"/>
              <a:gd name="connsiteX56" fmla="*/ 6005269 w 6105267"/>
              <a:gd name="connsiteY56" fmla="*/ 5150567 h 6858000"/>
              <a:gd name="connsiteX57" fmla="*/ 6001127 w 6105267"/>
              <a:gd name="connsiteY57" fmla="*/ 5164609 h 6858000"/>
              <a:gd name="connsiteX58" fmla="*/ 5998514 w 6105267"/>
              <a:gd name="connsiteY58" fmla="*/ 5189673 h 6858000"/>
              <a:gd name="connsiteX59" fmla="*/ 6018409 w 6105267"/>
              <a:gd name="connsiteY59" fmla="*/ 5227157 h 6858000"/>
              <a:gd name="connsiteX60" fmla="*/ 6036748 w 6105267"/>
              <a:gd name="connsiteY60" fmla="*/ 5322752 h 6858000"/>
              <a:gd name="connsiteX61" fmla="*/ 6037677 w 6105267"/>
              <a:gd name="connsiteY61" fmla="*/ 5354807 h 6858000"/>
              <a:gd name="connsiteX62" fmla="*/ 6053435 w 6105267"/>
              <a:gd name="connsiteY62" fmla="*/ 5387547 h 6858000"/>
              <a:gd name="connsiteX63" fmla="*/ 6068640 w 6105267"/>
              <a:gd name="connsiteY63" fmla="*/ 5474503 h 6858000"/>
              <a:gd name="connsiteX64" fmla="*/ 6080922 w 6105267"/>
              <a:gd name="connsiteY64" fmla="*/ 5561070 h 6858000"/>
              <a:gd name="connsiteX65" fmla="*/ 6096949 w 6105267"/>
              <a:gd name="connsiteY65" fmla="*/ 5648179 h 6858000"/>
              <a:gd name="connsiteX66" fmla="*/ 6096746 w 6105267"/>
              <a:gd name="connsiteY66" fmla="*/ 5862844 h 6858000"/>
              <a:gd name="connsiteX67" fmla="*/ 6045436 w 6105267"/>
              <a:gd name="connsiteY67" fmla="*/ 6124480 h 6858000"/>
              <a:gd name="connsiteX68" fmla="*/ 6030489 w 6105267"/>
              <a:gd name="connsiteY68" fmla="*/ 6317666 h 6858000"/>
              <a:gd name="connsiteX69" fmla="*/ 6007492 w 6105267"/>
              <a:gd name="connsiteY69" fmla="*/ 6440818 h 6858000"/>
              <a:gd name="connsiteX70" fmla="*/ 6009467 w 6105267"/>
              <a:gd name="connsiteY70" fmla="*/ 6487076 h 6858000"/>
              <a:gd name="connsiteX71" fmla="*/ 5995064 w 6105267"/>
              <a:gd name="connsiteY71" fmla="*/ 6540791 h 6858000"/>
              <a:gd name="connsiteX72" fmla="*/ 5986207 w 6105267"/>
              <a:gd name="connsiteY72" fmla="*/ 6695855 h 6858000"/>
              <a:gd name="connsiteX73" fmla="*/ 5979428 w 6105267"/>
              <a:gd name="connsiteY73" fmla="*/ 6754678 h 6858000"/>
              <a:gd name="connsiteX74" fmla="*/ 5984543 w 6105267"/>
              <a:gd name="connsiteY74" fmla="*/ 6811016 h 6858000"/>
              <a:gd name="connsiteX75" fmla="*/ 5979671 w 6105267"/>
              <a:gd name="connsiteY75" fmla="*/ 6858000 h 6858000"/>
              <a:gd name="connsiteX76" fmla="*/ 0 w 6105267"/>
              <a:gd name="connsiteY76" fmla="*/ 6858000 h 6858000"/>
              <a:gd name="connsiteX77" fmla="*/ 0 w 6105267"/>
              <a:gd name="connsiteY77"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189234 w 6105267"/>
              <a:gd name="connsiteY13" fmla="*/ 1217308 h 6858000"/>
              <a:gd name="connsiteX14" fmla="*/ 5202769 w 6105267"/>
              <a:gd name="connsiteY14" fmla="*/ 1269450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491940 w 6105267"/>
              <a:gd name="connsiteY33" fmla="*/ 3015985 h 6858000"/>
              <a:gd name="connsiteX34" fmla="*/ 5503944 w 6105267"/>
              <a:gd name="connsiteY34" fmla="*/ 3123335 h 6858000"/>
              <a:gd name="connsiteX35" fmla="*/ 5525532 w 6105267"/>
              <a:gd name="connsiteY35" fmla="*/ 3258473 h 6858000"/>
              <a:gd name="connsiteX36" fmla="*/ 5589758 w 6105267"/>
              <a:gd name="connsiteY36" fmla="*/ 3453699 h 6858000"/>
              <a:gd name="connsiteX37" fmla="*/ 5596144 w 6105267"/>
              <a:gd name="connsiteY37" fmla="*/ 3534624 h 6858000"/>
              <a:gd name="connsiteX38" fmla="*/ 5597750 w 6105267"/>
              <a:gd name="connsiteY38" fmla="*/ 3534129 h 6858000"/>
              <a:gd name="connsiteX39" fmla="*/ 5618377 w 6105267"/>
              <a:gd name="connsiteY39" fmla="*/ 3588431 h 6858000"/>
              <a:gd name="connsiteX40" fmla="*/ 5655472 w 6105267"/>
              <a:gd name="connsiteY40" fmla="*/ 3678877 h 6858000"/>
              <a:gd name="connsiteX41" fmla="*/ 5683015 w 6105267"/>
              <a:gd name="connsiteY41" fmla="*/ 3762025 h 6858000"/>
              <a:gd name="connsiteX42" fmla="*/ 5696643 w 6105267"/>
              <a:gd name="connsiteY42" fmla="*/ 3773888 h 6858000"/>
              <a:gd name="connsiteX43" fmla="*/ 5768491 w 6105267"/>
              <a:gd name="connsiteY43" fmla="*/ 3914399 h 6858000"/>
              <a:gd name="connsiteX44" fmla="*/ 5793123 w 6105267"/>
              <a:gd name="connsiteY44" fmla="*/ 3969952 h 6858000"/>
              <a:gd name="connsiteX45" fmla="*/ 5808321 w 6105267"/>
              <a:gd name="connsiteY45" fmla="*/ 3988153 h 6858000"/>
              <a:gd name="connsiteX46" fmla="*/ 5825621 w 6105267"/>
              <a:gd name="connsiteY46" fmla="*/ 4015525 h 6858000"/>
              <a:gd name="connsiteX47" fmla="*/ 5860672 w 6105267"/>
              <a:gd name="connsiteY47" fmla="*/ 4061579 h 6858000"/>
              <a:gd name="connsiteX48" fmla="*/ 5894095 w 6105267"/>
              <a:gd name="connsiteY48" fmla="*/ 4128857 h 6858000"/>
              <a:gd name="connsiteX49" fmla="*/ 5903513 w 6105267"/>
              <a:gd name="connsiteY49" fmla="*/ 4187661 h 6858000"/>
              <a:gd name="connsiteX50" fmla="*/ 5949086 w 6105267"/>
              <a:gd name="connsiteY50" fmla="*/ 4366139 h 6858000"/>
              <a:gd name="connsiteX51" fmla="*/ 5949261 w 6105267"/>
              <a:gd name="connsiteY51" fmla="*/ 4449185 h 6858000"/>
              <a:gd name="connsiteX52" fmla="*/ 5961816 w 6105267"/>
              <a:gd name="connsiteY52" fmla="*/ 4494562 h 6858000"/>
              <a:gd name="connsiteX53" fmla="*/ 5998138 w 6105267"/>
              <a:gd name="connsiteY53" fmla="*/ 4697518 h 6858000"/>
              <a:gd name="connsiteX54" fmla="*/ 6007819 w 6105267"/>
              <a:gd name="connsiteY54" fmla="*/ 4858148 h 6858000"/>
              <a:gd name="connsiteX55" fmla="*/ 6007749 w 6105267"/>
              <a:gd name="connsiteY55" fmla="*/ 4964715 h 6858000"/>
              <a:gd name="connsiteX56" fmla="*/ 6005269 w 6105267"/>
              <a:gd name="connsiteY56" fmla="*/ 5150567 h 6858000"/>
              <a:gd name="connsiteX57" fmla="*/ 6001127 w 6105267"/>
              <a:gd name="connsiteY57" fmla="*/ 5164609 h 6858000"/>
              <a:gd name="connsiteX58" fmla="*/ 5998514 w 6105267"/>
              <a:gd name="connsiteY58" fmla="*/ 5189673 h 6858000"/>
              <a:gd name="connsiteX59" fmla="*/ 6018409 w 6105267"/>
              <a:gd name="connsiteY59" fmla="*/ 5227157 h 6858000"/>
              <a:gd name="connsiteX60" fmla="*/ 6036748 w 6105267"/>
              <a:gd name="connsiteY60" fmla="*/ 5322752 h 6858000"/>
              <a:gd name="connsiteX61" fmla="*/ 6037677 w 6105267"/>
              <a:gd name="connsiteY61" fmla="*/ 5354807 h 6858000"/>
              <a:gd name="connsiteX62" fmla="*/ 6053435 w 6105267"/>
              <a:gd name="connsiteY62" fmla="*/ 5387547 h 6858000"/>
              <a:gd name="connsiteX63" fmla="*/ 6068640 w 6105267"/>
              <a:gd name="connsiteY63" fmla="*/ 5474503 h 6858000"/>
              <a:gd name="connsiteX64" fmla="*/ 6080922 w 6105267"/>
              <a:gd name="connsiteY64" fmla="*/ 5561070 h 6858000"/>
              <a:gd name="connsiteX65" fmla="*/ 6096949 w 6105267"/>
              <a:gd name="connsiteY65" fmla="*/ 5648179 h 6858000"/>
              <a:gd name="connsiteX66" fmla="*/ 6096746 w 6105267"/>
              <a:gd name="connsiteY66" fmla="*/ 5862844 h 6858000"/>
              <a:gd name="connsiteX67" fmla="*/ 6045436 w 6105267"/>
              <a:gd name="connsiteY67" fmla="*/ 6124480 h 6858000"/>
              <a:gd name="connsiteX68" fmla="*/ 6030489 w 6105267"/>
              <a:gd name="connsiteY68" fmla="*/ 6317666 h 6858000"/>
              <a:gd name="connsiteX69" fmla="*/ 6007492 w 6105267"/>
              <a:gd name="connsiteY69" fmla="*/ 6440818 h 6858000"/>
              <a:gd name="connsiteX70" fmla="*/ 6009467 w 6105267"/>
              <a:gd name="connsiteY70" fmla="*/ 6487076 h 6858000"/>
              <a:gd name="connsiteX71" fmla="*/ 5995064 w 6105267"/>
              <a:gd name="connsiteY71" fmla="*/ 6540791 h 6858000"/>
              <a:gd name="connsiteX72" fmla="*/ 5986207 w 6105267"/>
              <a:gd name="connsiteY72" fmla="*/ 6695855 h 6858000"/>
              <a:gd name="connsiteX73" fmla="*/ 5979428 w 6105267"/>
              <a:gd name="connsiteY73" fmla="*/ 6754678 h 6858000"/>
              <a:gd name="connsiteX74" fmla="*/ 5984543 w 6105267"/>
              <a:gd name="connsiteY74" fmla="*/ 6811016 h 6858000"/>
              <a:gd name="connsiteX75" fmla="*/ 5979671 w 6105267"/>
              <a:gd name="connsiteY75" fmla="*/ 6858000 h 6858000"/>
              <a:gd name="connsiteX76" fmla="*/ 0 w 6105267"/>
              <a:gd name="connsiteY76" fmla="*/ 6858000 h 6858000"/>
              <a:gd name="connsiteX77" fmla="*/ 0 w 6105267"/>
              <a:gd name="connsiteY77"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189234 w 6105267"/>
              <a:gd name="connsiteY13" fmla="*/ 1217308 h 6858000"/>
              <a:gd name="connsiteX14" fmla="*/ 5202769 w 6105267"/>
              <a:gd name="connsiteY14" fmla="*/ 1269450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696643 w 6105267"/>
              <a:gd name="connsiteY41" fmla="*/ 3773888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25621 w 6105267"/>
              <a:gd name="connsiteY45" fmla="*/ 4015525 h 6858000"/>
              <a:gd name="connsiteX46" fmla="*/ 5860672 w 6105267"/>
              <a:gd name="connsiteY46" fmla="*/ 4061579 h 6858000"/>
              <a:gd name="connsiteX47" fmla="*/ 5894095 w 6105267"/>
              <a:gd name="connsiteY47" fmla="*/ 4128857 h 6858000"/>
              <a:gd name="connsiteX48" fmla="*/ 5903513 w 6105267"/>
              <a:gd name="connsiteY48" fmla="*/ 4187661 h 6858000"/>
              <a:gd name="connsiteX49" fmla="*/ 5949086 w 6105267"/>
              <a:gd name="connsiteY49" fmla="*/ 4366139 h 6858000"/>
              <a:gd name="connsiteX50" fmla="*/ 5949261 w 6105267"/>
              <a:gd name="connsiteY50" fmla="*/ 4449185 h 6858000"/>
              <a:gd name="connsiteX51" fmla="*/ 5961816 w 6105267"/>
              <a:gd name="connsiteY51" fmla="*/ 4494562 h 6858000"/>
              <a:gd name="connsiteX52" fmla="*/ 5998138 w 6105267"/>
              <a:gd name="connsiteY52" fmla="*/ 4697518 h 6858000"/>
              <a:gd name="connsiteX53" fmla="*/ 6007819 w 6105267"/>
              <a:gd name="connsiteY53" fmla="*/ 4858148 h 6858000"/>
              <a:gd name="connsiteX54" fmla="*/ 6007749 w 6105267"/>
              <a:gd name="connsiteY54" fmla="*/ 4964715 h 6858000"/>
              <a:gd name="connsiteX55" fmla="*/ 6005269 w 6105267"/>
              <a:gd name="connsiteY55" fmla="*/ 5150567 h 6858000"/>
              <a:gd name="connsiteX56" fmla="*/ 6001127 w 6105267"/>
              <a:gd name="connsiteY56" fmla="*/ 5164609 h 6858000"/>
              <a:gd name="connsiteX57" fmla="*/ 5998514 w 6105267"/>
              <a:gd name="connsiteY57" fmla="*/ 5189673 h 6858000"/>
              <a:gd name="connsiteX58" fmla="*/ 6018409 w 6105267"/>
              <a:gd name="connsiteY58" fmla="*/ 5227157 h 6858000"/>
              <a:gd name="connsiteX59" fmla="*/ 6036748 w 6105267"/>
              <a:gd name="connsiteY59" fmla="*/ 5322752 h 6858000"/>
              <a:gd name="connsiteX60" fmla="*/ 6037677 w 6105267"/>
              <a:gd name="connsiteY60" fmla="*/ 5354807 h 6858000"/>
              <a:gd name="connsiteX61" fmla="*/ 6053435 w 6105267"/>
              <a:gd name="connsiteY61" fmla="*/ 5387547 h 6858000"/>
              <a:gd name="connsiteX62" fmla="*/ 6068640 w 6105267"/>
              <a:gd name="connsiteY62" fmla="*/ 5474503 h 6858000"/>
              <a:gd name="connsiteX63" fmla="*/ 6080922 w 6105267"/>
              <a:gd name="connsiteY63" fmla="*/ 5561070 h 6858000"/>
              <a:gd name="connsiteX64" fmla="*/ 6096949 w 6105267"/>
              <a:gd name="connsiteY64" fmla="*/ 5648179 h 6858000"/>
              <a:gd name="connsiteX65" fmla="*/ 6096746 w 6105267"/>
              <a:gd name="connsiteY65" fmla="*/ 5862844 h 6858000"/>
              <a:gd name="connsiteX66" fmla="*/ 6045436 w 6105267"/>
              <a:gd name="connsiteY66" fmla="*/ 6124480 h 6858000"/>
              <a:gd name="connsiteX67" fmla="*/ 6030489 w 6105267"/>
              <a:gd name="connsiteY67" fmla="*/ 6317666 h 6858000"/>
              <a:gd name="connsiteX68" fmla="*/ 6007492 w 6105267"/>
              <a:gd name="connsiteY68" fmla="*/ 6440818 h 6858000"/>
              <a:gd name="connsiteX69" fmla="*/ 6009467 w 6105267"/>
              <a:gd name="connsiteY69" fmla="*/ 6487076 h 6858000"/>
              <a:gd name="connsiteX70" fmla="*/ 5995064 w 6105267"/>
              <a:gd name="connsiteY70" fmla="*/ 6540791 h 6858000"/>
              <a:gd name="connsiteX71" fmla="*/ 5986207 w 6105267"/>
              <a:gd name="connsiteY71" fmla="*/ 6695855 h 6858000"/>
              <a:gd name="connsiteX72" fmla="*/ 5979428 w 6105267"/>
              <a:gd name="connsiteY72" fmla="*/ 6754678 h 6858000"/>
              <a:gd name="connsiteX73" fmla="*/ 5984543 w 6105267"/>
              <a:gd name="connsiteY73" fmla="*/ 6811016 h 6858000"/>
              <a:gd name="connsiteX74" fmla="*/ 5979671 w 6105267"/>
              <a:gd name="connsiteY74" fmla="*/ 6858000 h 6858000"/>
              <a:gd name="connsiteX75" fmla="*/ 0 w 6105267"/>
              <a:gd name="connsiteY75" fmla="*/ 6858000 h 6858000"/>
              <a:gd name="connsiteX76" fmla="*/ 0 w 6105267"/>
              <a:gd name="connsiteY76"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189234 w 6105267"/>
              <a:gd name="connsiteY13" fmla="*/ 1217308 h 6858000"/>
              <a:gd name="connsiteX14" fmla="*/ 5202769 w 6105267"/>
              <a:gd name="connsiteY14" fmla="*/ 1269450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696643 w 6105267"/>
              <a:gd name="connsiteY41" fmla="*/ 3773888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25621 w 6105267"/>
              <a:gd name="connsiteY45" fmla="*/ 4015525 h 6858000"/>
              <a:gd name="connsiteX46" fmla="*/ 5860672 w 6105267"/>
              <a:gd name="connsiteY46" fmla="*/ 4061579 h 6858000"/>
              <a:gd name="connsiteX47" fmla="*/ 5894095 w 6105267"/>
              <a:gd name="connsiteY47" fmla="*/ 4128857 h 6858000"/>
              <a:gd name="connsiteX48" fmla="*/ 5903513 w 6105267"/>
              <a:gd name="connsiteY48" fmla="*/ 4187661 h 6858000"/>
              <a:gd name="connsiteX49" fmla="*/ 5949086 w 6105267"/>
              <a:gd name="connsiteY49" fmla="*/ 4366139 h 6858000"/>
              <a:gd name="connsiteX50" fmla="*/ 5949261 w 6105267"/>
              <a:gd name="connsiteY50" fmla="*/ 4449185 h 6858000"/>
              <a:gd name="connsiteX51" fmla="*/ 5961816 w 6105267"/>
              <a:gd name="connsiteY51" fmla="*/ 4494562 h 6858000"/>
              <a:gd name="connsiteX52" fmla="*/ 5998138 w 6105267"/>
              <a:gd name="connsiteY52" fmla="*/ 4697518 h 6858000"/>
              <a:gd name="connsiteX53" fmla="*/ 6007819 w 6105267"/>
              <a:gd name="connsiteY53" fmla="*/ 4858148 h 6858000"/>
              <a:gd name="connsiteX54" fmla="*/ 6007749 w 6105267"/>
              <a:gd name="connsiteY54" fmla="*/ 4964715 h 6858000"/>
              <a:gd name="connsiteX55" fmla="*/ 6005269 w 6105267"/>
              <a:gd name="connsiteY55" fmla="*/ 5150567 h 6858000"/>
              <a:gd name="connsiteX56" fmla="*/ 6001127 w 6105267"/>
              <a:gd name="connsiteY56" fmla="*/ 5164609 h 6858000"/>
              <a:gd name="connsiteX57" fmla="*/ 5998514 w 6105267"/>
              <a:gd name="connsiteY57" fmla="*/ 5189673 h 6858000"/>
              <a:gd name="connsiteX58" fmla="*/ 6018409 w 6105267"/>
              <a:gd name="connsiteY58" fmla="*/ 5227157 h 6858000"/>
              <a:gd name="connsiteX59" fmla="*/ 6036748 w 6105267"/>
              <a:gd name="connsiteY59" fmla="*/ 5322752 h 6858000"/>
              <a:gd name="connsiteX60" fmla="*/ 6037677 w 6105267"/>
              <a:gd name="connsiteY60" fmla="*/ 5354807 h 6858000"/>
              <a:gd name="connsiteX61" fmla="*/ 6053435 w 6105267"/>
              <a:gd name="connsiteY61" fmla="*/ 5387547 h 6858000"/>
              <a:gd name="connsiteX62" fmla="*/ 6068640 w 6105267"/>
              <a:gd name="connsiteY62" fmla="*/ 5474503 h 6858000"/>
              <a:gd name="connsiteX63" fmla="*/ 6080922 w 6105267"/>
              <a:gd name="connsiteY63" fmla="*/ 5561070 h 6858000"/>
              <a:gd name="connsiteX64" fmla="*/ 6096949 w 6105267"/>
              <a:gd name="connsiteY64" fmla="*/ 5648179 h 6858000"/>
              <a:gd name="connsiteX65" fmla="*/ 6096746 w 6105267"/>
              <a:gd name="connsiteY65" fmla="*/ 5862844 h 6858000"/>
              <a:gd name="connsiteX66" fmla="*/ 6045436 w 6105267"/>
              <a:gd name="connsiteY66" fmla="*/ 6124480 h 6858000"/>
              <a:gd name="connsiteX67" fmla="*/ 6030489 w 6105267"/>
              <a:gd name="connsiteY67" fmla="*/ 6317666 h 6858000"/>
              <a:gd name="connsiteX68" fmla="*/ 6007492 w 6105267"/>
              <a:gd name="connsiteY68" fmla="*/ 6440818 h 6858000"/>
              <a:gd name="connsiteX69" fmla="*/ 6009467 w 6105267"/>
              <a:gd name="connsiteY69" fmla="*/ 6487076 h 6858000"/>
              <a:gd name="connsiteX70" fmla="*/ 5995064 w 6105267"/>
              <a:gd name="connsiteY70" fmla="*/ 6540791 h 6858000"/>
              <a:gd name="connsiteX71" fmla="*/ 5986207 w 6105267"/>
              <a:gd name="connsiteY71" fmla="*/ 6695855 h 6858000"/>
              <a:gd name="connsiteX72" fmla="*/ 5979428 w 6105267"/>
              <a:gd name="connsiteY72" fmla="*/ 6754678 h 6858000"/>
              <a:gd name="connsiteX73" fmla="*/ 5984543 w 6105267"/>
              <a:gd name="connsiteY73" fmla="*/ 6811016 h 6858000"/>
              <a:gd name="connsiteX74" fmla="*/ 5979671 w 6105267"/>
              <a:gd name="connsiteY74" fmla="*/ 6858000 h 6858000"/>
              <a:gd name="connsiteX75" fmla="*/ 0 w 6105267"/>
              <a:gd name="connsiteY75" fmla="*/ 6858000 h 6858000"/>
              <a:gd name="connsiteX76" fmla="*/ 0 w 6105267"/>
              <a:gd name="connsiteY76"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189234 w 6105267"/>
              <a:gd name="connsiteY13" fmla="*/ 1217308 h 6858000"/>
              <a:gd name="connsiteX14" fmla="*/ 5202769 w 6105267"/>
              <a:gd name="connsiteY14" fmla="*/ 1269450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696643 w 6105267"/>
              <a:gd name="connsiteY41" fmla="*/ 3773888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18409 w 6105267"/>
              <a:gd name="connsiteY57" fmla="*/ 5227157 h 6858000"/>
              <a:gd name="connsiteX58" fmla="*/ 6036748 w 6105267"/>
              <a:gd name="connsiteY58" fmla="*/ 5322752 h 6858000"/>
              <a:gd name="connsiteX59" fmla="*/ 6037677 w 6105267"/>
              <a:gd name="connsiteY59" fmla="*/ 5354807 h 6858000"/>
              <a:gd name="connsiteX60" fmla="*/ 6053435 w 6105267"/>
              <a:gd name="connsiteY60" fmla="*/ 5387547 h 6858000"/>
              <a:gd name="connsiteX61" fmla="*/ 6068640 w 6105267"/>
              <a:gd name="connsiteY61" fmla="*/ 5474503 h 6858000"/>
              <a:gd name="connsiteX62" fmla="*/ 6080922 w 6105267"/>
              <a:gd name="connsiteY62" fmla="*/ 5561070 h 6858000"/>
              <a:gd name="connsiteX63" fmla="*/ 6096949 w 6105267"/>
              <a:gd name="connsiteY63" fmla="*/ 5648179 h 6858000"/>
              <a:gd name="connsiteX64" fmla="*/ 6096746 w 6105267"/>
              <a:gd name="connsiteY64" fmla="*/ 5862844 h 6858000"/>
              <a:gd name="connsiteX65" fmla="*/ 6045436 w 6105267"/>
              <a:gd name="connsiteY65" fmla="*/ 6124480 h 6858000"/>
              <a:gd name="connsiteX66" fmla="*/ 6030489 w 6105267"/>
              <a:gd name="connsiteY66" fmla="*/ 6317666 h 6858000"/>
              <a:gd name="connsiteX67" fmla="*/ 6007492 w 6105267"/>
              <a:gd name="connsiteY67" fmla="*/ 6440818 h 6858000"/>
              <a:gd name="connsiteX68" fmla="*/ 6009467 w 6105267"/>
              <a:gd name="connsiteY68" fmla="*/ 6487076 h 6858000"/>
              <a:gd name="connsiteX69" fmla="*/ 5995064 w 6105267"/>
              <a:gd name="connsiteY69" fmla="*/ 6540791 h 6858000"/>
              <a:gd name="connsiteX70" fmla="*/ 5986207 w 6105267"/>
              <a:gd name="connsiteY70" fmla="*/ 6695855 h 6858000"/>
              <a:gd name="connsiteX71" fmla="*/ 5979428 w 6105267"/>
              <a:gd name="connsiteY71" fmla="*/ 6754678 h 6858000"/>
              <a:gd name="connsiteX72" fmla="*/ 5984543 w 6105267"/>
              <a:gd name="connsiteY72" fmla="*/ 6811016 h 6858000"/>
              <a:gd name="connsiteX73" fmla="*/ 5979671 w 6105267"/>
              <a:gd name="connsiteY73" fmla="*/ 6858000 h 6858000"/>
              <a:gd name="connsiteX74" fmla="*/ 0 w 6105267"/>
              <a:gd name="connsiteY74" fmla="*/ 6858000 h 6858000"/>
              <a:gd name="connsiteX75" fmla="*/ 0 w 6105267"/>
              <a:gd name="connsiteY75"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189234 w 6105267"/>
              <a:gd name="connsiteY13" fmla="*/ 1217308 h 6858000"/>
              <a:gd name="connsiteX14" fmla="*/ 5202769 w 6105267"/>
              <a:gd name="connsiteY14" fmla="*/ 1269450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696643 w 6105267"/>
              <a:gd name="connsiteY41" fmla="*/ 3773888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18409 w 6105267"/>
              <a:gd name="connsiteY57" fmla="*/ 5227157 h 6858000"/>
              <a:gd name="connsiteX58" fmla="*/ 6036748 w 6105267"/>
              <a:gd name="connsiteY58" fmla="*/ 5322752 h 6858000"/>
              <a:gd name="connsiteX59" fmla="*/ 6037677 w 6105267"/>
              <a:gd name="connsiteY59" fmla="*/ 5354807 h 6858000"/>
              <a:gd name="connsiteX60" fmla="*/ 6053435 w 6105267"/>
              <a:gd name="connsiteY60" fmla="*/ 5387547 h 6858000"/>
              <a:gd name="connsiteX61" fmla="*/ 6068640 w 6105267"/>
              <a:gd name="connsiteY61" fmla="*/ 5474503 h 6858000"/>
              <a:gd name="connsiteX62" fmla="*/ 6080922 w 6105267"/>
              <a:gd name="connsiteY62" fmla="*/ 5561070 h 6858000"/>
              <a:gd name="connsiteX63" fmla="*/ 6096949 w 6105267"/>
              <a:gd name="connsiteY63" fmla="*/ 5648179 h 6858000"/>
              <a:gd name="connsiteX64" fmla="*/ 6096746 w 6105267"/>
              <a:gd name="connsiteY64" fmla="*/ 5862844 h 6858000"/>
              <a:gd name="connsiteX65" fmla="*/ 6045436 w 6105267"/>
              <a:gd name="connsiteY65" fmla="*/ 6124480 h 6858000"/>
              <a:gd name="connsiteX66" fmla="*/ 6030489 w 6105267"/>
              <a:gd name="connsiteY66" fmla="*/ 6317666 h 6858000"/>
              <a:gd name="connsiteX67" fmla="*/ 6007492 w 6105267"/>
              <a:gd name="connsiteY67" fmla="*/ 6440818 h 6858000"/>
              <a:gd name="connsiteX68" fmla="*/ 6009467 w 6105267"/>
              <a:gd name="connsiteY68" fmla="*/ 6487076 h 6858000"/>
              <a:gd name="connsiteX69" fmla="*/ 5995064 w 6105267"/>
              <a:gd name="connsiteY69" fmla="*/ 6540791 h 6858000"/>
              <a:gd name="connsiteX70" fmla="*/ 5986207 w 6105267"/>
              <a:gd name="connsiteY70" fmla="*/ 6695855 h 6858000"/>
              <a:gd name="connsiteX71" fmla="*/ 5979428 w 6105267"/>
              <a:gd name="connsiteY71" fmla="*/ 6754678 h 6858000"/>
              <a:gd name="connsiteX72" fmla="*/ 5984543 w 6105267"/>
              <a:gd name="connsiteY72" fmla="*/ 6811016 h 6858000"/>
              <a:gd name="connsiteX73" fmla="*/ 5979671 w 6105267"/>
              <a:gd name="connsiteY73" fmla="*/ 6858000 h 6858000"/>
              <a:gd name="connsiteX74" fmla="*/ 0 w 6105267"/>
              <a:gd name="connsiteY74" fmla="*/ 6858000 h 6858000"/>
              <a:gd name="connsiteX75" fmla="*/ 0 w 6105267"/>
              <a:gd name="connsiteY75"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189234 w 6105267"/>
              <a:gd name="connsiteY13" fmla="*/ 1217308 h 6858000"/>
              <a:gd name="connsiteX14" fmla="*/ 5202769 w 6105267"/>
              <a:gd name="connsiteY14" fmla="*/ 1269450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696643 w 6105267"/>
              <a:gd name="connsiteY41" fmla="*/ 3773888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36748 w 6105267"/>
              <a:gd name="connsiteY57" fmla="*/ 5322752 h 6858000"/>
              <a:gd name="connsiteX58" fmla="*/ 6037677 w 6105267"/>
              <a:gd name="connsiteY58" fmla="*/ 5354807 h 6858000"/>
              <a:gd name="connsiteX59" fmla="*/ 6053435 w 6105267"/>
              <a:gd name="connsiteY59" fmla="*/ 5387547 h 6858000"/>
              <a:gd name="connsiteX60" fmla="*/ 6068640 w 6105267"/>
              <a:gd name="connsiteY60" fmla="*/ 5474503 h 6858000"/>
              <a:gd name="connsiteX61" fmla="*/ 6080922 w 6105267"/>
              <a:gd name="connsiteY61" fmla="*/ 5561070 h 6858000"/>
              <a:gd name="connsiteX62" fmla="*/ 6096949 w 6105267"/>
              <a:gd name="connsiteY62" fmla="*/ 5648179 h 6858000"/>
              <a:gd name="connsiteX63" fmla="*/ 6096746 w 6105267"/>
              <a:gd name="connsiteY63" fmla="*/ 5862844 h 6858000"/>
              <a:gd name="connsiteX64" fmla="*/ 6045436 w 6105267"/>
              <a:gd name="connsiteY64" fmla="*/ 6124480 h 6858000"/>
              <a:gd name="connsiteX65" fmla="*/ 6030489 w 6105267"/>
              <a:gd name="connsiteY65" fmla="*/ 6317666 h 6858000"/>
              <a:gd name="connsiteX66" fmla="*/ 6007492 w 6105267"/>
              <a:gd name="connsiteY66" fmla="*/ 6440818 h 6858000"/>
              <a:gd name="connsiteX67" fmla="*/ 6009467 w 6105267"/>
              <a:gd name="connsiteY67" fmla="*/ 6487076 h 6858000"/>
              <a:gd name="connsiteX68" fmla="*/ 5995064 w 6105267"/>
              <a:gd name="connsiteY68" fmla="*/ 6540791 h 6858000"/>
              <a:gd name="connsiteX69" fmla="*/ 5986207 w 6105267"/>
              <a:gd name="connsiteY69" fmla="*/ 6695855 h 6858000"/>
              <a:gd name="connsiteX70" fmla="*/ 5979428 w 6105267"/>
              <a:gd name="connsiteY70" fmla="*/ 6754678 h 6858000"/>
              <a:gd name="connsiteX71" fmla="*/ 5984543 w 6105267"/>
              <a:gd name="connsiteY71" fmla="*/ 6811016 h 6858000"/>
              <a:gd name="connsiteX72" fmla="*/ 5979671 w 6105267"/>
              <a:gd name="connsiteY72" fmla="*/ 6858000 h 6858000"/>
              <a:gd name="connsiteX73" fmla="*/ 0 w 6105267"/>
              <a:gd name="connsiteY73" fmla="*/ 6858000 h 6858000"/>
              <a:gd name="connsiteX74" fmla="*/ 0 w 6105267"/>
              <a:gd name="connsiteY74"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189234 w 6105267"/>
              <a:gd name="connsiteY13" fmla="*/ 1186352 h 6858000"/>
              <a:gd name="connsiteX14" fmla="*/ 5202769 w 6105267"/>
              <a:gd name="connsiteY14" fmla="*/ 1269450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696643 w 6105267"/>
              <a:gd name="connsiteY41" fmla="*/ 3773888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36748 w 6105267"/>
              <a:gd name="connsiteY57" fmla="*/ 5322752 h 6858000"/>
              <a:gd name="connsiteX58" fmla="*/ 6037677 w 6105267"/>
              <a:gd name="connsiteY58" fmla="*/ 5354807 h 6858000"/>
              <a:gd name="connsiteX59" fmla="*/ 6053435 w 6105267"/>
              <a:gd name="connsiteY59" fmla="*/ 5387547 h 6858000"/>
              <a:gd name="connsiteX60" fmla="*/ 6068640 w 6105267"/>
              <a:gd name="connsiteY60" fmla="*/ 5474503 h 6858000"/>
              <a:gd name="connsiteX61" fmla="*/ 6080922 w 6105267"/>
              <a:gd name="connsiteY61" fmla="*/ 5561070 h 6858000"/>
              <a:gd name="connsiteX62" fmla="*/ 6096949 w 6105267"/>
              <a:gd name="connsiteY62" fmla="*/ 5648179 h 6858000"/>
              <a:gd name="connsiteX63" fmla="*/ 6096746 w 6105267"/>
              <a:gd name="connsiteY63" fmla="*/ 5862844 h 6858000"/>
              <a:gd name="connsiteX64" fmla="*/ 6045436 w 6105267"/>
              <a:gd name="connsiteY64" fmla="*/ 6124480 h 6858000"/>
              <a:gd name="connsiteX65" fmla="*/ 6030489 w 6105267"/>
              <a:gd name="connsiteY65" fmla="*/ 6317666 h 6858000"/>
              <a:gd name="connsiteX66" fmla="*/ 6007492 w 6105267"/>
              <a:gd name="connsiteY66" fmla="*/ 6440818 h 6858000"/>
              <a:gd name="connsiteX67" fmla="*/ 6009467 w 6105267"/>
              <a:gd name="connsiteY67" fmla="*/ 6487076 h 6858000"/>
              <a:gd name="connsiteX68" fmla="*/ 5995064 w 6105267"/>
              <a:gd name="connsiteY68" fmla="*/ 6540791 h 6858000"/>
              <a:gd name="connsiteX69" fmla="*/ 5986207 w 6105267"/>
              <a:gd name="connsiteY69" fmla="*/ 6695855 h 6858000"/>
              <a:gd name="connsiteX70" fmla="*/ 5979428 w 6105267"/>
              <a:gd name="connsiteY70" fmla="*/ 6754678 h 6858000"/>
              <a:gd name="connsiteX71" fmla="*/ 5984543 w 6105267"/>
              <a:gd name="connsiteY71" fmla="*/ 6811016 h 6858000"/>
              <a:gd name="connsiteX72" fmla="*/ 5979671 w 6105267"/>
              <a:gd name="connsiteY72" fmla="*/ 6858000 h 6858000"/>
              <a:gd name="connsiteX73" fmla="*/ 0 w 6105267"/>
              <a:gd name="connsiteY73" fmla="*/ 6858000 h 6858000"/>
              <a:gd name="connsiteX74" fmla="*/ 0 w 6105267"/>
              <a:gd name="connsiteY74"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189234 w 6105267"/>
              <a:gd name="connsiteY13" fmla="*/ 1186352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696643 w 6105267"/>
              <a:gd name="connsiteY41" fmla="*/ 3773888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36748 w 6105267"/>
              <a:gd name="connsiteY57" fmla="*/ 5322752 h 6858000"/>
              <a:gd name="connsiteX58" fmla="*/ 6037677 w 6105267"/>
              <a:gd name="connsiteY58" fmla="*/ 5354807 h 6858000"/>
              <a:gd name="connsiteX59" fmla="*/ 6053435 w 6105267"/>
              <a:gd name="connsiteY59" fmla="*/ 5387547 h 6858000"/>
              <a:gd name="connsiteX60" fmla="*/ 6068640 w 6105267"/>
              <a:gd name="connsiteY60" fmla="*/ 5474503 h 6858000"/>
              <a:gd name="connsiteX61" fmla="*/ 6080922 w 6105267"/>
              <a:gd name="connsiteY61" fmla="*/ 5561070 h 6858000"/>
              <a:gd name="connsiteX62" fmla="*/ 6096949 w 6105267"/>
              <a:gd name="connsiteY62" fmla="*/ 5648179 h 6858000"/>
              <a:gd name="connsiteX63" fmla="*/ 6096746 w 6105267"/>
              <a:gd name="connsiteY63" fmla="*/ 5862844 h 6858000"/>
              <a:gd name="connsiteX64" fmla="*/ 6045436 w 6105267"/>
              <a:gd name="connsiteY64" fmla="*/ 6124480 h 6858000"/>
              <a:gd name="connsiteX65" fmla="*/ 6030489 w 6105267"/>
              <a:gd name="connsiteY65" fmla="*/ 6317666 h 6858000"/>
              <a:gd name="connsiteX66" fmla="*/ 6007492 w 6105267"/>
              <a:gd name="connsiteY66" fmla="*/ 6440818 h 6858000"/>
              <a:gd name="connsiteX67" fmla="*/ 6009467 w 6105267"/>
              <a:gd name="connsiteY67" fmla="*/ 6487076 h 6858000"/>
              <a:gd name="connsiteX68" fmla="*/ 5995064 w 6105267"/>
              <a:gd name="connsiteY68" fmla="*/ 6540791 h 6858000"/>
              <a:gd name="connsiteX69" fmla="*/ 5986207 w 6105267"/>
              <a:gd name="connsiteY69" fmla="*/ 6695855 h 6858000"/>
              <a:gd name="connsiteX70" fmla="*/ 5979428 w 6105267"/>
              <a:gd name="connsiteY70" fmla="*/ 6754678 h 6858000"/>
              <a:gd name="connsiteX71" fmla="*/ 5984543 w 6105267"/>
              <a:gd name="connsiteY71" fmla="*/ 6811016 h 6858000"/>
              <a:gd name="connsiteX72" fmla="*/ 5979671 w 6105267"/>
              <a:gd name="connsiteY72" fmla="*/ 6858000 h 6858000"/>
              <a:gd name="connsiteX73" fmla="*/ 0 w 6105267"/>
              <a:gd name="connsiteY73" fmla="*/ 6858000 h 6858000"/>
              <a:gd name="connsiteX74" fmla="*/ 0 w 6105267"/>
              <a:gd name="connsiteY74"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696643 w 6105267"/>
              <a:gd name="connsiteY41" fmla="*/ 3773888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36748 w 6105267"/>
              <a:gd name="connsiteY57" fmla="*/ 5322752 h 6858000"/>
              <a:gd name="connsiteX58" fmla="*/ 6037677 w 6105267"/>
              <a:gd name="connsiteY58" fmla="*/ 5354807 h 6858000"/>
              <a:gd name="connsiteX59" fmla="*/ 6053435 w 6105267"/>
              <a:gd name="connsiteY59" fmla="*/ 5387547 h 6858000"/>
              <a:gd name="connsiteX60" fmla="*/ 6068640 w 6105267"/>
              <a:gd name="connsiteY60" fmla="*/ 5474503 h 6858000"/>
              <a:gd name="connsiteX61" fmla="*/ 6080922 w 6105267"/>
              <a:gd name="connsiteY61" fmla="*/ 5561070 h 6858000"/>
              <a:gd name="connsiteX62" fmla="*/ 6096949 w 6105267"/>
              <a:gd name="connsiteY62" fmla="*/ 5648179 h 6858000"/>
              <a:gd name="connsiteX63" fmla="*/ 6096746 w 6105267"/>
              <a:gd name="connsiteY63" fmla="*/ 5862844 h 6858000"/>
              <a:gd name="connsiteX64" fmla="*/ 6045436 w 6105267"/>
              <a:gd name="connsiteY64" fmla="*/ 6124480 h 6858000"/>
              <a:gd name="connsiteX65" fmla="*/ 6030489 w 6105267"/>
              <a:gd name="connsiteY65" fmla="*/ 6317666 h 6858000"/>
              <a:gd name="connsiteX66" fmla="*/ 6007492 w 6105267"/>
              <a:gd name="connsiteY66" fmla="*/ 6440818 h 6858000"/>
              <a:gd name="connsiteX67" fmla="*/ 6009467 w 6105267"/>
              <a:gd name="connsiteY67" fmla="*/ 6487076 h 6858000"/>
              <a:gd name="connsiteX68" fmla="*/ 5995064 w 6105267"/>
              <a:gd name="connsiteY68" fmla="*/ 6540791 h 6858000"/>
              <a:gd name="connsiteX69" fmla="*/ 5986207 w 6105267"/>
              <a:gd name="connsiteY69" fmla="*/ 6695855 h 6858000"/>
              <a:gd name="connsiteX70" fmla="*/ 5979428 w 6105267"/>
              <a:gd name="connsiteY70" fmla="*/ 6754678 h 6858000"/>
              <a:gd name="connsiteX71" fmla="*/ 5984543 w 6105267"/>
              <a:gd name="connsiteY71" fmla="*/ 6811016 h 6858000"/>
              <a:gd name="connsiteX72" fmla="*/ 5979671 w 6105267"/>
              <a:gd name="connsiteY72" fmla="*/ 6858000 h 6858000"/>
              <a:gd name="connsiteX73" fmla="*/ 0 w 6105267"/>
              <a:gd name="connsiteY73" fmla="*/ 6858000 h 6858000"/>
              <a:gd name="connsiteX74" fmla="*/ 0 w 6105267"/>
              <a:gd name="connsiteY74"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696643 w 6105267"/>
              <a:gd name="connsiteY41" fmla="*/ 3773888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36748 w 6105267"/>
              <a:gd name="connsiteY57" fmla="*/ 5322752 h 6858000"/>
              <a:gd name="connsiteX58" fmla="*/ 6037677 w 6105267"/>
              <a:gd name="connsiteY58" fmla="*/ 5354807 h 6858000"/>
              <a:gd name="connsiteX59" fmla="*/ 6053435 w 6105267"/>
              <a:gd name="connsiteY59" fmla="*/ 5387547 h 6858000"/>
              <a:gd name="connsiteX60" fmla="*/ 6068640 w 6105267"/>
              <a:gd name="connsiteY60" fmla="*/ 5474503 h 6858000"/>
              <a:gd name="connsiteX61" fmla="*/ 6080922 w 6105267"/>
              <a:gd name="connsiteY61" fmla="*/ 5561070 h 6858000"/>
              <a:gd name="connsiteX62" fmla="*/ 6096949 w 6105267"/>
              <a:gd name="connsiteY62" fmla="*/ 5648179 h 6858000"/>
              <a:gd name="connsiteX63" fmla="*/ 6096746 w 6105267"/>
              <a:gd name="connsiteY63" fmla="*/ 5862844 h 6858000"/>
              <a:gd name="connsiteX64" fmla="*/ 6045436 w 6105267"/>
              <a:gd name="connsiteY64" fmla="*/ 6124480 h 6858000"/>
              <a:gd name="connsiteX65" fmla="*/ 6030489 w 6105267"/>
              <a:gd name="connsiteY65" fmla="*/ 6317666 h 6858000"/>
              <a:gd name="connsiteX66" fmla="*/ 6007492 w 6105267"/>
              <a:gd name="connsiteY66" fmla="*/ 6440818 h 6858000"/>
              <a:gd name="connsiteX67" fmla="*/ 6009467 w 6105267"/>
              <a:gd name="connsiteY67" fmla="*/ 6487076 h 6858000"/>
              <a:gd name="connsiteX68" fmla="*/ 5995064 w 6105267"/>
              <a:gd name="connsiteY68" fmla="*/ 6540791 h 6858000"/>
              <a:gd name="connsiteX69" fmla="*/ 5986207 w 6105267"/>
              <a:gd name="connsiteY69" fmla="*/ 6695855 h 6858000"/>
              <a:gd name="connsiteX70" fmla="*/ 5979428 w 6105267"/>
              <a:gd name="connsiteY70" fmla="*/ 6754678 h 6858000"/>
              <a:gd name="connsiteX71" fmla="*/ 5984543 w 6105267"/>
              <a:gd name="connsiteY71" fmla="*/ 6811016 h 6858000"/>
              <a:gd name="connsiteX72" fmla="*/ 5979671 w 6105267"/>
              <a:gd name="connsiteY72" fmla="*/ 6858000 h 6858000"/>
              <a:gd name="connsiteX73" fmla="*/ 0 w 6105267"/>
              <a:gd name="connsiteY73" fmla="*/ 6858000 h 6858000"/>
              <a:gd name="connsiteX74" fmla="*/ 0 w 6105267"/>
              <a:gd name="connsiteY74"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696643 w 6105267"/>
              <a:gd name="connsiteY41" fmla="*/ 3773888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36748 w 6105267"/>
              <a:gd name="connsiteY57" fmla="*/ 5322752 h 6858000"/>
              <a:gd name="connsiteX58" fmla="*/ 6037677 w 6105267"/>
              <a:gd name="connsiteY58" fmla="*/ 5354807 h 6858000"/>
              <a:gd name="connsiteX59" fmla="*/ 6053435 w 6105267"/>
              <a:gd name="connsiteY59" fmla="*/ 5387547 h 6858000"/>
              <a:gd name="connsiteX60" fmla="*/ 6068640 w 6105267"/>
              <a:gd name="connsiteY60" fmla="*/ 5474503 h 6858000"/>
              <a:gd name="connsiteX61" fmla="*/ 6080922 w 6105267"/>
              <a:gd name="connsiteY61" fmla="*/ 5561070 h 6858000"/>
              <a:gd name="connsiteX62" fmla="*/ 6096949 w 6105267"/>
              <a:gd name="connsiteY62" fmla="*/ 5648179 h 6858000"/>
              <a:gd name="connsiteX63" fmla="*/ 6096746 w 6105267"/>
              <a:gd name="connsiteY63" fmla="*/ 5862844 h 6858000"/>
              <a:gd name="connsiteX64" fmla="*/ 6045436 w 6105267"/>
              <a:gd name="connsiteY64" fmla="*/ 6124480 h 6858000"/>
              <a:gd name="connsiteX65" fmla="*/ 6030489 w 6105267"/>
              <a:gd name="connsiteY65" fmla="*/ 6317666 h 6858000"/>
              <a:gd name="connsiteX66" fmla="*/ 6007492 w 6105267"/>
              <a:gd name="connsiteY66" fmla="*/ 6440818 h 6858000"/>
              <a:gd name="connsiteX67" fmla="*/ 6009467 w 6105267"/>
              <a:gd name="connsiteY67" fmla="*/ 6487076 h 6858000"/>
              <a:gd name="connsiteX68" fmla="*/ 5995064 w 6105267"/>
              <a:gd name="connsiteY68" fmla="*/ 6540791 h 6858000"/>
              <a:gd name="connsiteX69" fmla="*/ 5986207 w 6105267"/>
              <a:gd name="connsiteY69" fmla="*/ 6695855 h 6858000"/>
              <a:gd name="connsiteX70" fmla="*/ 5979428 w 6105267"/>
              <a:gd name="connsiteY70" fmla="*/ 6754678 h 6858000"/>
              <a:gd name="connsiteX71" fmla="*/ 5984543 w 6105267"/>
              <a:gd name="connsiteY71" fmla="*/ 6811016 h 6858000"/>
              <a:gd name="connsiteX72" fmla="*/ 5979671 w 6105267"/>
              <a:gd name="connsiteY72" fmla="*/ 6858000 h 6858000"/>
              <a:gd name="connsiteX73" fmla="*/ 0 w 6105267"/>
              <a:gd name="connsiteY73" fmla="*/ 6858000 h 6858000"/>
              <a:gd name="connsiteX74" fmla="*/ 0 w 6105267"/>
              <a:gd name="connsiteY74"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696643 w 6105267"/>
              <a:gd name="connsiteY41" fmla="*/ 3773888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36748 w 6105267"/>
              <a:gd name="connsiteY57" fmla="*/ 5322752 h 6858000"/>
              <a:gd name="connsiteX58" fmla="*/ 6037677 w 6105267"/>
              <a:gd name="connsiteY58" fmla="*/ 5354807 h 6858000"/>
              <a:gd name="connsiteX59" fmla="*/ 6053435 w 6105267"/>
              <a:gd name="connsiteY59" fmla="*/ 5387547 h 6858000"/>
              <a:gd name="connsiteX60" fmla="*/ 6068640 w 6105267"/>
              <a:gd name="connsiteY60" fmla="*/ 5474503 h 6858000"/>
              <a:gd name="connsiteX61" fmla="*/ 6080922 w 6105267"/>
              <a:gd name="connsiteY61" fmla="*/ 5561070 h 6858000"/>
              <a:gd name="connsiteX62" fmla="*/ 6096949 w 6105267"/>
              <a:gd name="connsiteY62" fmla="*/ 5648179 h 6858000"/>
              <a:gd name="connsiteX63" fmla="*/ 6096746 w 6105267"/>
              <a:gd name="connsiteY63" fmla="*/ 5862844 h 6858000"/>
              <a:gd name="connsiteX64" fmla="*/ 6045436 w 6105267"/>
              <a:gd name="connsiteY64" fmla="*/ 6124480 h 6858000"/>
              <a:gd name="connsiteX65" fmla="*/ 6030489 w 6105267"/>
              <a:gd name="connsiteY65" fmla="*/ 6317666 h 6858000"/>
              <a:gd name="connsiteX66" fmla="*/ 6007492 w 6105267"/>
              <a:gd name="connsiteY66" fmla="*/ 6440818 h 6858000"/>
              <a:gd name="connsiteX67" fmla="*/ 6009467 w 6105267"/>
              <a:gd name="connsiteY67" fmla="*/ 6487076 h 6858000"/>
              <a:gd name="connsiteX68" fmla="*/ 5995064 w 6105267"/>
              <a:gd name="connsiteY68" fmla="*/ 6540791 h 6858000"/>
              <a:gd name="connsiteX69" fmla="*/ 5986207 w 6105267"/>
              <a:gd name="connsiteY69" fmla="*/ 6695855 h 6858000"/>
              <a:gd name="connsiteX70" fmla="*/ 5979428 w 6105267"/>
              <a:gd name="connsiteY70" fmla="*/ 6754678 h 6858000"/>
              <a:gd name="connsiteX71" fmla="*/ 5984543 w 6105267"/>
              <a:gd name="connsiteY71" fmla="*/ 6811016 h 6858000"/>
              <a:gd name="connsiteX72" fmla="*/ 5979671 w 6105267"/>
              <a:gd name="connsiteY72" fmla="*/ 6858000 h 6858000"/>
              <a:gd name="connsiteX73" fmla="*/ 0 w 6105267"/>
              <a:gd name="connsiteY73" fmla="*/ 6858000 h 6858000"/>
              <a:gd name="connsiteX74" fmla="*/ 0 w 6105267"/>
              <a:gd name="connsiteY74"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706168 w 6105267"/>
              <a:gd name="connsiteY41" fmla="*/ 3797701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36748 w 6105267"/>
              <a:gd name="connsiteY57" fmla="*/ 5322752 h 6858000"/>
              <a:gd name="connsiteX58" fmla="*/ 6037677 w 6105267"/>
              <a:gd name="connsiteY58" fmla="*/ 5354807 h 6858000"/>
              <a:gd name="connsiteX59" fmla="*/ 6053435 w 6105267"/>
              <a:gd name="connsiteY59" fmla="*/ 5387547 h 6858000"/>
              <a:gd name="connsiteX60" fmla="*/ 6068640 w 6105267"/>
              <a:gd name="connsiteY60" fmla="*/ 5474503 h 6858000"/>
              <a:gd name="connsiteX61" fmla="*/ 6080922 w 6105267"/>
              <a:gd name="connsiteY61" fmla="*/ 5561070 h 6858000"/>
              <a:gd name="connsiteX62" fmla="*/ 6096949 w 6105267"/>
              <a:gd name="connsiteY62" fmla="*/ 5648179 h 6858000"/>
              <a:gd name="connsiteX63" fmla="*/ 6096746 w 6105267"/>
              <a:gd name="connsiteY63" fmla="*/ 5862844 h 6858000"/>
              <a:gd name="connsiteX64" fmla="*/ 6045436 w 6105267"/>
              <a:gd name="connsiteY64" fmla="*/ 6124480 h 6858000"/>
              <a:gd name="connsiteX65" fmla="*/ 6030489 w 6105267"/>
              <a:gd name="connsiteY65" fmla="*/ 6317666 h 6858000"/>
              <a:gd name="connsiteX66" fmla="*/ 6007492 w 6105267"/>
              <a:gd name="connsiteY66" fmla="*/ 6440818 h 6858000"/>
              <a:gd name="connsiteX67" fmla="*/ 6009467 w 6105267"/>
              <a:gd name="connsiteY67" fmla="*/ 6487076 h 6858000"/>
              <a:gd name="connsiteX68" fmla="*/ 5995064 w 6105267"/>
              <a:gd name="connsiteY68" fmla="*/ 6540791 h 6858000"/>
              <a:gd name="connsiteX69" fmla="*/ 5986207 w 6105267"/>
              <a:gd name="connsiteY69" fmla="*/ 6695855 h 6858000"/>
              <a:gd name="connsiteX70" fmla="*/ 5979428 w 6105267"/>
              <a:gd name="connsiteY70" fmla="*/ 6754678 h 6858000"/>
              <a:gd name="connsiteX71" fmla="*/ 5984543 w 6105267"/>
              <a:gd name="connsiteY71" fmla="*/ 6811016 h 6858000"/>
              <a:gd name="connsiteX72" fmla="*/ 5979671 w 6105267"/>
              <a:gd name="connsiteY72" fmla="*/ 6858000 h 6858000"/>
              <a:gd name="connsiteX73" fmla="*/ 0 w 6105267"/>
              <a:gd name="connsiteY73" fmla="*/ 6858000 h 6858000"/>
              <a:gd name="connsiteX74" fmla="*/ 0 w 6105267"/>
              <a:gd name="connsiteY74"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57023 w 6105267"/>
              <a:gd name="connsiteY32" fmla="*/ 2858292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722836 w 6105267"/>
              <a:gd name="connsiteY41" fmla="*/ 3814370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36748 w 6105267"/>
              <a:gd name="connsiteY57" fmla="*/ 5322752 h 6858000"/>
              <a:gd name="connsiteX58" fmla="*/ 6037677 w 6105267"/>
              <a:gd name="connsiteY58" fmla="*/ 5354807 h 6858000"/>
              <a:gd name="connsiteX59" fmla="*/ 6053435 w 6105267"/>
              <a:gd name="connsiteY59" fmla="*/ 5387547 h 6858000"/>
              <a:gd name="connsiteX60" fmla="*/ 6068640 w 6105267"/>
              <a:gd name="connsiteY60" fmla="*/ 5474503 h 6858000"/>
              <a:gd name="connsiteX61" fmla="*/ 6080922 w 6105267"/>
              <a:gd name="connsiteY61" fmla="*/ 5561070 h 6858000"/>
              <a:gd name="connsiteX62" fmla="*/ 6096949 w 6105267"/>
              <a:gd name="connsiteY62" fmla="*/ 5648179 h 6858000"/>
              <a:gd name="connsiteX63" fmla="*/ 6096746 w 6105267"/>
              <a:gd name="connsiteY63" fmla="*/ 5862844 h 6858000"/>
              <a:gd name="connsiteX64" fmla="*/ 6045436 w 6105267"/>
              <a:gd name="connsiteY64" fmla="*/ 6124480 h 6858000"/>
              <a:gd name="connsiteX65" fmla="*/ 6030489 w 6105267"/>
              <a:gd name="connsiteY65" fmla="*/ 6317666 h 6858000"/>
              <a:gd name="connsiteX66" fmla="*/ 6007492 w 6105267"/>
              <a:gd name="connsiteY66" fmla="*/ 6440818 h 6858000"/>
              <a:gd name="connsiteX67" fmla="*/ 6009467 w 6105267"/>
              <a:gd name="connsiteY67" fmla="*/ 6487076 h 6858000"/>
              <a:gd name="connsiteX68" fmla="*/ 5995064 w 6105267"/>
              <a:gd name="connsiteY68" fmla="*/ 6540791 h 6858000"/>
              <a:gd name="connsiteX69" fmla="*/ 5986207 w 6105267"/>
              <a:gd name="connsiteY69" fmla="*/ 6695855 h 6858000"/>
              <a:gd name="connsiteX70" fmla="*/ 5979428 w 6105267"/>
              <a:gd name="connsiteY70" fmla="*/ 6754678 h 6858000"/>
              <a:gd name="connsiteX71" fmla="*/ 5984543 w 6105267"/>
              <a:gd name="connsiteY71" fmla="*/ 6811016 h 6858000"/>
              <a:gd name="connsiteX72" fmla="*/ 5979671 w 6105267"/>
              <a:gd name="connsiteY72" fmla="*/ 6858000 h 6858000"/>
              <a:gd name="connsiteX73" fmla="*/ 0 w 6105267"/>
              <a:gd name="connsiteY73" fmla="*/ 6858000 h 6858000"/>
              <a:gd name="connsiteX74" fmla="*/ 0 w 6105267"/>
              <a:gd name="connsiteY74"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48870 w 6105267"/>
              <a:gd name="connsiteY32" fmla="*/ 2838305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18377 w 6105267"/>
              <a:gd name="connsiteY38" fmla="*/ 3588431 h 6858000"/>
              <a:gd name="connsiteX39" fmla="*/ 5655472 w 6105267"/>
              <a:gd name="connsiteY39" fmla="*/ 3678877 h 6858000"/>
              <a:gd name="connsiteX40" fmla="*/ 5683015 w 6105267"/>
              <a:gd name="connsiteY40" fmla="*/ 3762025 h 6858000"/>
              <a:gd name="connsiteX41" fmla="*/ 5722836 w 6105267"/>
              <a:gd name="connsiteY41" fmla="*/ 3814370 h 6858000"/>
              <a:gd name="connsiteX42" fmla="*/ 5768491 w 6105267"/>
              <a:gd name="connsiteY42" fmla="*/ 3914399 h 6858000"/>
              <a:gd name="connsiteX43" fmla="*/ 5793123 w 6105267"/>
              <a:gd name="connsiteY43" fmla="*/ 3969952 h 6858000"/>
              <a:gd name="connsiteX44" fmla="*/ 5808321 w 6105267"/>
              <a:gd name="connsiteY44" fmla="*/ 3988153 h 6858000"/>
              <a:gd name="connsiteX45" fmla="*/ 5860672 w 6105267"/>
              <a:gd name="connsiteY45" fmla="*/ 4061579 h 6858000"/>
              <a:gd name="connsiteX46" fmla="*/ 5894095 w 6105267"/>
              <a:gd name="connsiteY46" fmla="*/ 4128857 h 6858000"/>
              <a:gd name="connsiteX47" fmla="*/ 5903513 w 6105267"/>
              <a:gd name="connsiteY47" fmla="*/ 4187661 h 6858000"/>
              <a:gd name="connsiteX48" fmla="*/ 5949086 w 6105267"/>
              <a:gd name="connsiteY48" fmla="*/ 4366139 h 6858000"/>
              <a:gd name="connsiteX49" fmla="*/ 5949261 w 6105267"/>
              <a:gd name="connsiteY49" fmla="*/ 4449185 h 6858000"/>
              <a:gd name="connsiteX50" fmla="*/ 5961816 w 6105267"/>
              <a:gd name="connsiteY50" fmla="*/ 4494562 h 6858000"/>
              <a:gd name="connsiteX51" fmla="*/ 5998138 w 6105267"/>
              <a:gd name="connsiteY51" fmla="*/ 4697518 h 6858000"/>
              <a:gd name="connsiteX52" fmla="*/ 6007819 w 6105267"/>
              <a:gd name="connsiteY52" fmla="*/ 4858148 h 6858000"/>
              <a:gd name="connsiteX53" fmla="*/ 6007749 w 6105267"/>
              <a:gd name="connsiteY53" fmla="*/ 4964715 h 6858000"/>
              <a:gd name="connsiteX54" fmla="*/ 6005269 w 6105267"/>
              <a:gd name="connsiteY54" fmla="*/ 5150567 h 6858000"/>
              <a:gd name="connsiteX55" fmla="*/ 6001127 w 6105267"/>
              <a:gd name="connsiteY55" fmla="*/ 5164609 h 6858000"/>
              <a:gd name="connsiteX56" fmla="*/ 5998514 w 6105267"/>
              <a:gd name="connsiteY56" fmla="*/ 5189673 h 6858000"/>
              <a:gd name="connsiteX57" fmla="*/ 6036748 w 6105267"/>
              <a:gd name="connsiteY57" fmla="*/ 5322752 h 6858000"/>
              <a:gd name="connsiteX58" fmla="*/ 6037677 w 6105267"/>
              <a:gd name="connsiteY58" fmla="*/ 5354807 h 6858000"/>
              <a:gd name="connsiteX59" fmla="*/ 6053435 w 6105267"/>
              <a:gd name="connsiteY59" fmla="*/ 5387547 h 6858000"/>
              <a:gd name="connsiteX60" fmla="*/ 6068640 w 6105267"/>
              <a:gd name="connsiteY60" fmla="*/ 5474503 h 6858000"/>
              <a:gd name="connsiteX61" fmla="*/ 6080922 w 6105267"/>
              <a:gd name="connsiteY61" fmla="*/ 5561070 h 6858000"/>
              <a:gd name="connsiteX62" fmla="*/ 6096949 w 6105267"/>
              <a:gd name="connsiteY62" fmla="*/ 5648179 h 6858000"/>
              <a:gd name="connsiteX63" fmla="*/ 6096746 w 6105267"/>
              <a:gd name="connsiteY63" fmla="*/ 5862844 h 6858000"/>
              <a:gd name="connsiteX64" fmla="*/ 6045436 w 6105267"/>
              <a:gd name="connsiteY64" fmla="*/ 6124480 h 6858000"/>
              <a:gd name="connsiteX65" fmla="*/ 6030489 w 6105267"/>
              <a:gd name="connsiteY65" fmla="*/ 6317666 h 6858000"/>
              <a:gd name="connsiteX66" fmla="*/ 6007492 w 6105267"/>
              <a:gd name="connsiteY66" fmla="*/ 6440818 h 6858000"/>
              <a:gd name="connsiteX67" fmla="*/ 6009467 w 6105267"/>
              <a:gd name="connsiteY67" fmla="*/ 6487076 h 6858000"/>
              <a:gd name="connsiteX68" fmla="*/ 5995064 w 6105267"/>
              <a:gd name="connsiteY68" fmla="*/ 6540791 h 6858000"/>
              <a:gd name="connsiteX69" fmla="*/ 5986207 w 6105267"/>
              <a:gd name="connsiteY69" fmla="*/ 6695855 h 6858000"/>
              <a:gd name="connsiteX70" fmla="*/ 5979428 w 6105267"/>
              <a:gd name="connsiteY70" fmla="*/ 6754678 h 6858000"/>
              <a:gd name="connsiteX71" fmla="*/ 5984543 w 6105267"/>
              <a:gd name="connsiteY71" fmla="*/ 6811016 h 6858000"/>
              <a:gd name="connsiteX72" fmla="*/ 5979671 w 6105267"/>
              <a:gd name="connsiteY72" fmla="*/ 6858000 h 6858000"/>
              <a:gd name="connsiteX73" fmla="*/ 0 w 6105267"/>
              <a:gd name="connsiteY73" fmla="*/ 6858000 h 6858000"/>
              <a:gd name="connsiteX74" fmla="*/ 0 w 6105267"/>
              <a:gd name="connsiteY74"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48870 w 6105267"/>
              <a:gd name="connsiteY32" fmla="*/ 2838305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55472 w 6105267"/>
              <a:gd name="connsiteY38" fmla="*/ 3678877 h 6858000"/>
              <a:gd name="connsiteX39" fmla="*/ 5683015 w 6105267"/>
              <a:gd name="connsiteY39" fmla="*/ 3762025 h 6858000"/>
              <a:gd name="connsiteX40" fmla="*/ 5722836 w 6105267"/>
              <a:gd name="connsiteY40" fmla="*/ 3814370 h 6858000"/>
              <a:gd name="connsiteX41" fmla="*/ 5768491 w 6105267"/>
              <a:gd name="connsiteY41" fmla="*/ 3914399 h 6858000"/>
              <a:gd name="connsiteX42" fmla="*/ 5793123 w 6105267"/>
              <a:gd name="connsiteY42" fmla="*/ 3969952 h 6858000"/>
              <a:gd name="connsiteX43" fmla="*/ 5808321 w 6105267"/>
              <a:gd name="connsiteY43" fmla="*/ 3988153 h 6858000"/>
              <a:gd name="connsiteX44" fmla="*/ 5860672 w 6105267"/>
              <a:gd name="connsiteY44" fmla="*/ 4061579 h 6858000"/>
              <a:gd name="connsiteX45" fmla="*/ 5894095 w 6105267"/>
              <a:gd name="connsiteY45" fmla="*/ 4128857 h 6858000"/>
              <a:gd name="connsiteX46" fmla="*/ 5903513 w 6105267"/>
              <a:gd name="connsiteY46" fmla="*/ 4187661 h 6858000"/>
              <a:gd name="connsiteX47" fmla="*/ 5949086 w 6105267"/>
              <a:gd name="connsiteY47" fmla="*/ 4366139 h 6858000"/>
              <a:gd name="connsiteX48" fmla="*/ 5949261 w 6105267"/>
              <a:gd name="connsiteY48" fmla="*/ 4449185 h 6858000"/>
              <a:gd name="connsiteX49" fmla="*/ 5961816 w 6105267"/>
              <a:gd name="connsiteY49" fmla="*/ 4494562 h 6858000"/>
              <a:gd name="connsiteX50" fmla="*/ 5998138 w 6105267"/>
              <a:gd name="connsiteY50" fmla="*/ 4697518 h 6858000"/>
              <a:gd name="connsiteX51" fmla="*/ 6007819 w 6105267"/>
              <a:gd name="connsiteY51" fmla="*/ 4858148 h 6858000"/>
              <a:gd name="connsiteX52" fmla="*/ 6007749 w 6105267"/>
              <a:gd name="connsiteY52" fmla="*/ 4964715 h 6858000"/>
              <a:gd name="connsiteX53" fmla="*/ 6005269 w 6105267"/>
              <a:gd name="connsiteY53" fmla="*/ 5150567 h 6858000"/>
              <a:gd name="connsiteX54" fmla="*/ 6001127 w 6105267"/>
              <a:gd name="connsiteY54" fmla="*/ 5164609 h 6858000"/>
              <a:gd name="connsiteX55" fmla="*/ 5998514 w 6105267"/>
              <a:gd name="connsiteY55" fmla="*/ 5189673 h 6858000"/>
              <a:gd name="connsiteX56" fmla="*/ 6036748 w 6105267"/>
              <a:gd name="connsiteY56" fmla="*/ 5322752 h 6858000"/>
              <a:gd name="connsiteX57" fmla="*/ 6037677 w 6105267"/>
              <a:gd name="connsiteY57" fmla="*/ 5354807 h 6858000"/>
              <a:gd name="connsiteX58" fmla="*/ 6053435 w 6105267"/>
              <a:gd name="connsiteY58" fmla="*/ 5387547 h 6858000"/>
              <a:gd name="connsiteX59" fmla="*/ 6068640 w 6105267"/>
              <a:gd name="connsiteY59" fmla="*/ 5474503 h 6858000"/>
              <a:gd name="connsiteX60" fmla="*/ 6080922 w 6105267"/>
              <a:gd name="connsiteY60" fmla="*/ 5561070 h 6858000"/>
              <a:gd name="connsiteX61" fmla="*/ 6096949 w 6105267"/>
              <a:gd name="connsiteY61" fmla="*/ 5648179 h 6858000"/>
              <a:gd name="connsiteX62" fmla="*/ 6096746 w 6105267"/>
              <a:gd name="connsiteY62" fmla="*/ 5862844 h 6858000"/>
              <a:gd name="connsiteX63" fmla="*/ 6045436 w 6105267"/>
              <a:gd name="connsiteY63" fmla="*/ 6124480 h 6858000"/>
              <a:gd name="connsiteX64" fmla="*/ 6030489 w 6105267"/>
              <a:gd name="connsiteY64" fmla="*/ 6317666 h 6858000"/>
              <a:gd name="connsiteX65" fmla="*/ 6007492 w 6105267"/>
              <a:gd name="connsiteY65" fmla="*/ 6440818 h 6858000"/>
              <a:gd name="connsiteX66" fmla="*/ 6009467 w 6105267"/>
              <a:gd name="connsiteY66" fmla="*/ 6487076 h 6858000"/>
              <a:gd name="connsiteX67" fmla="*/ 5995064 w 6105267"/>
              <a:gd name="connsiteY67" fmla="*/ 6540791 h 6858000"/>
              <a:gd name="connsiteX68" fmla="*/ 5986207 w 6105267"/>
              <a:gd name="connsiteY68" fmla="*/ 6695855 h 6858000"/>
              <a:gd name="connsiteX69" fmla="*/ 5979428 w 6105267"/>
              <a:gd name="connsiteY69" fmla="*/ 6754678 h 6858000"/>
              <a:gd name="connsiteX70" fmla="*/ 5984543 w 6105267"/>
              <a:gd name="connsiteY70" fmla="*/ 6811016 h 6858000"/>
              <a:gd name="connsiteX71" fmla="*/ 5979671 w 6105267"/>
              <a:gd name="connsiteY71" fmla="*/ 6858000 h 6858000"/>
              <a:gd name="connsiteX72" fmla="*/ 0 w 6105267"/>
              <a:gd name="connsiteY72" fmla="*/ 6858000 h 6858000"/>
              <a:gd name="connsiteX73" fmla="*/ 0 w 6105267"/>
              <a:gd name="connsiteY73"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48870 w 6105267"/>
              <a:gd name="connsiteY32" fmla="*/ 2838305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83015 w 6105267"/>
              <a:gd name="connsiteY38" fmla="*/ 3762025 h 6858000"/>
              <a:gd name="connsiteX39" fmla="*/ 5722836 w 6105267"/>
              <a:gd name="connsiteY39" fmla="*/ 3814370 h 6858000"/>
              <a:gd name="connsiteX40" fmla="*/ 5768491 w 6105267"/>
              <a:gd name="connsiteY40" fmla="*/ 3914399 h 6858000"/>
              <a:gd name="connsiteX41" fmla="*/ 5793123 w 6105267"/>
              <a:gd name="connsiteY41" fmla="*/ 3969952 h 6858000"/>
              <a:gd name="connsiteX42" fmla="*/ 5808321 w 6105267"/>
              <a:gd name="connsiteY42" fmla="*/ 3988153 h 6858000"/>
              <a:gd name="connsiteX43" fmla="*/ 5860672 w 6105267"/>
              <a:gd name="connsiteY43" fmla="*/ 4061579 h 6858000"/>
              <a:gd name="connsiteX44" fmla="*/ 5894095 w 6105267"/>
              <a:gd name="connsiteY44" fmla="*/ 4128857 h 6858000"/>
              <a:gd name="connsiteX45" fmla="*/ 5903513 w 6105267"/>
              <a:gd name="connsiteY45" fmla="*/ 4187661 h 6858000"/>
              <a:gd name="connsiteX46" fmla="*/ 5949086 w 6105267"/>
              <a:gd name="connsiteY46" fmla="*/ 4366139 h 6858000"/>
              <a:gd name="connsiteX47" fmla="*/ 5949261 w 6105267"/>
              <a:gd name="connsiteY47" fmla="*/ 4449185 h 6858000"/>
              <a:gd name="connsiteX48" fmla="*/ 5961816 w 6105267"/>
              <a:gd name="connsiteY48" fmla="*/ 4494562 h 6858000"/>
              <a:gd name="connsiteX49" fmla="*/ 5998138 w 6105267"/>
              <a:gd name="connsiteY49" fmla="*/ 4697518 h 6858000"/>
              <a:gd name="connsiteX50" fmla="*/ 6007819 w 6105267"/>
              <a:gd name="connsiteY50" fmla="*/ 4858148 h 6858000"/>
              <a:gd name="connsiteX51" fmla="*/ 6007749 w 6105267"/>
              <a:gd name="connsiteY51" fmla="*/ 4964715 h 6858000"/>
              <a:gd name="connsiteX52" fmla="*/ 6005269 w 6105267"/>
              <a:gd name="connsiteY52" fmla="*/ 5150567 h 6858000"/>
              <a:gd name="connsiteX53" fmla="*/ 6001127 w 6105267"/>
              <a:gd name="connsiteY53" fmla="*/ 5164609 h 6858000"/>
              <a:gd name="connsiteX54" fmla="*/ 5998514 w 6105267"/>
              <a:gd name="connsiteY54" fmla="*/ 5189673 h 6858000"/>
              <a:gd name="connsiteX55" fmla="*/ 6036748 w 6105267"/>
              <a:gd name="connsiteY55" fmla="*/ 5322752 h 6858000"/>
              <a:gd name="connsiteX56" fmla="*/ 6037677 w 6105267"/>
              <a:gd name="connsiteY56" fmla="*/ 5354807 h 6858000"/>
              <a:gd name="connsiteX57" fmla="*/ 6053435 w 6105267"/>
              <a:gd name="connsiteY57" fmla="*/ 5387547 h 6858000"/>
              <a:gd name="connsiteX58" fmla="*/ 6068640 w 6105267"/>
              <a:gd name="connsiteY58" fmla="*/ 5474503 h 6858000"/>
              <a:gd name="connsiteX59" fmla="*/ 6080922 w 6105267"/>
              <a:gd name="connsiteY59" fmla="*/ 5561070 h 6858000"/>
              <a:gd name="connsiteX60" fmla="*/ 6096949 w 6105267"/>
              <a:gd name="connsiteY60" fmla="*/ 5648179 h 6858000"/>
              <a:gd name="connsiteX61" fmla="*/ 6096746 w 6105267"/>
              <a:gd name="connsiteY61" fmla="*/ 5862844 h 6858000"/>
              <a:gd name="connsiteX62" fmla="*/ 6045436 w 6105267"/>
              <a:gd name="connsiteY62" fmla="*/ 6124480 h 6858000"/>
              <a:gd name="connsiteX63" fmla="*/ 6030489 w 6105267"/>
              <a:gd name="connsiteY63" fmla="*/ 6317666 h 6858000"/>
              <a:gd name="connsiteX64" fmla="*/ 6007492 w 6105267"/>
              <a:gd name="connsiteY64" fmla="*/ 6440818 h 6858000"/>
              <a:gd name="connsiteX65" fmla="*/ 6009467 w 6105267"/>
              <a:gd name="connsiteY65" fmla="*/ 6487076 h 6858000"/>
              <a:gd name="connsiteX66" fmla="*/ 5995064 w 6105267"/>
              <a:gd name="connsiteY66" fmla="*/ 6540791 h 6858000"/>
              <a:gd name="connsiteX67" fmla="*/ 5986207 w 6105267"/>
              <a:gd name="connsiteY67" fmla="*/ 6695855 h 6858000"/>
              <a:gd name="connsiteX68" fmla="*/ 5979428 w 6105267"/>
              <a:gd name="connsiteY68" fmla="*/ 6754678 h 6858000"/>
              <a:gd name="connsiteX69" fmla="*/ 5984543 w 6105267"/>
              <a:gd name="connsiteY69" fmla="*/ 6811016 h 6858000"/>
              <a:gd name="connsiteX70" fmla="*/ 5979671 w 6105267"/>
              <a:gd name="connsiteY70" fmla="*/ 6858000 h 6858000"/>
              <a:gd name="connsiteX71" fmla="*/ 0 w 6105267"/>
              <a:gd name="connsiteY71" fmla="*/ 6858000 h 6858000"/>
              <a:gd name="connsiteX72" fmla="*/ 0 w 6105267"/>
              <a:gd name="connsiteY72"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48870 w 6105267"/>
              <a:gd name="connsiteY32" fmla="*/ 2838305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34129 h 6858000"/>
              <a:gd name="connsiteX38" fmla="*/ 5683015 w 6105267"/>
              <a:gd name="connsiteY38" fmla="*/ 3762025 h 6858000"/>
              <a:gd name="connsiteX39" fmla="*/ 5722836 w 6105267"/>
              <a:gd name="connsiteY39" fmla="*/ 3814370 h 6858000"/>
              <a:gd name="connsiteX40" fmla="*/ 5768491 w 6105267"/>
              <a:gd name="connsiteY40" fmla="*/ 3914399 h 6858000"/>
              <a:gd name="connsiteX41" fmla="*/ 5793123 w 6105267"/>
              <a:gd name="connsiteY41" fmla="*/ 3969952 h 6858000"/>
              <a:gd name="connsiteX42" fmla="*/ 5808321 w 6105267"/>
              <a:gd name="connsiteY42" fmla="*/ 3988153 h 6858000"/>
              <a:gd name="connsiteX43" fmla="*/ 5860672 w 6105267"/>
              <a:gd name="connsiteY43" fmla="*/ 4061579 h 6858000"/>
              <a:gd name="connsiteX44" fmla="*/ 5894095 w 6105267"/>
              <a:gd name="connsiteY44" fmla="*/ 4128857 h 6858000"/>
              <a:gd name="connsiteX45" fmla="*/ 5903513 w 6105267"/>
              <a:gd name="connsiteY45" fmla="*/ 4187661 h 6858000"/>
              <a:gd name="connsiteX46" fmla="*/ 5949086 w 6105267"/>
              <a:gd name="connsiteY46" fmla="*/ 4366139 h 6858000"/>
              <a:gd name="connsiteX47" fmla="*/ 5949261 w 6105267"/>
              <a:gd name="connsiteY47" fmla="*/ 4449185 h 6858000"/>
              <a:gd name="connsiteX48" fmla="*/ 5961816 w 6105267"/>
              <a:gd name="connsiteY48" fmla="*/ 4494562 h 6858000"/>
              <a:gd name="connsiteX49" fmla="*/ 5998138 w 6105267"/>
              <a:gd name="connsiteY49" fmla="*/ 4697518 h 6858000"/>
              <a:gd name="connsiteX50" fmla="*/ 6007819 w 6105267"/>
              <a:gd name="connsiteY50" fmla="*/ 4858148 h 6858000"/>
              <a:gd name="connsiteX51" fmla="*/ 6007749 w 6105267"/>
              <a:gd name="connsiteY51" fmla="*/ 4964715 h 6858000"/>
              <a:gd name="connsiteX52" fmla="*/ 6005269 w 6105267"/>
              <a:gd name="connsiteY52" fmla="*/ 5150567 h 6858000"/>
              <a:gd name="connsiteX53" fmla="*/ 6001127 w 6105267"/>
              <a:gd name="connsiteY53" fmla="*/ 5164609 h 6858000"/>
              <a:gd name="connsiteX54" fmla="*/ 5998514 w 6105267"/>
              <a:gd name="connsiteY54" fmla="*/ 5189673 h 6858000"/>
              <a:gd name="connsiteX55" fmla="*/ 6036748 w 6105267"/>
              <a:gd name="connsiteY55" fmla="*/ 5322752 h 6858000"/>
              <a:gd name="connsiteX56" fmla="*/ 6037677 w 6105267"/>
              <a:gd name="connsiteY56" fmla="*/ 5354807 h 6858000"/>
              <a:gd name="connsiteX57" fmla="*/ 6053435 w 6105267"/>
              <a:gd name="connsiteY57" fmla="*/ 5387547 h 6858000"/>
              <a:gd name="connsiteX58" fmla="*/ 6068640 w 6105267"/>
              <a:gd name="connsiteY58" fmla="*/ 5474503 h 6858000"/>
              <a:gd name="connsiteX59" fmla="*/ 6080922 w 6105267"/>
              <a:gd name="connsiteY59" fmla="*/ 5561070 h 6858000"/>
              <a:gd name="connsiteX60" fmla="*/ 6096949 w 6105267"/>
              <a:gd name="connsiteY60" fmla="*/ 5648179 h 6858000"/>
              <a:gd name="connsiteX61" fmla="*/ 6096746 w 6105267"/>
              <a:gd name="connsiteY61" fmla="*/ 5862844 h 6858000"/>
              <a:gd name="connsiteX62" fmla="*/ 6045436 w 6105267"/>
              <a:gd name="connsiteY62" fmla="*/ 6124480 h 6858000"/>
              <a:gd name="connsiteX63" fmla="*/ 6030489 w 6105267"/>
              <a:gd name="connsiteY63" fmla="*/ 6317666 h 6858000"/>
              <a:gd name="connsiteX64" fmla="*/ 6007492 w 6105267"/>
              <a:gd name="connsiteY64" fmla="*/ 6440818 h 6858000"/>
              <a:gd name="connsiteX65" fmla="*/ 6009467 w 6105267"/>
              <a:gd name="connsiteY65" fmla="*/ 6487076 h 6858000"/>
              <a:gd name="connsiteX66" fmla="*/ 5995064 w 6105267"/>
              <a:gd name="connsiteY66" fmla="*/ 6540791 h 6858000"/>
              <a:gd name="connsiteX67" fmla="*/ 5986207 w 6105267"/>
              <a:gd name="connsiteY67" fmla="*/ 6695855 h 6858000"/>
              <a:gd name="connsiteX68" fmla="*/ 5979428 w 6105267"/>
              <a:gd name="connsiteY68" fmla="*/ 6754678 h 6858000"/>
              <a:gd name="connsiteX69" fmla="*/ 5984543 w 6105267"/>
              <a:gd name="connsiteY69" fmla="*/ 6811016 h 6858000"/>
              <a:gd name="connsiteX70" fmla="*/ 5979671 w 6105267"/>
              <a:gd name="connsiteY70" fmla="*/ 6858000 h 6858000"/>
              <a:gd name="connsiteX71" fmla="*/ 0 w 6105267"/>
              <a:gd name="connsiteY71" fmla="*/ 6858000 h 6858000"/>
              <a:gd name="connsiteX72" fmla="*/ 0 w 6105267"/>
              <a:gd name="connsiteY72"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48870 w 6105267"/>
              <a:gd name="connsiteY32" fmla="*/ 2838305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6144 w 6105267"/>
              <a:gd name="connsiteY36" fmla="*/ 3534624 h 6858000"/>
              <a:gd name="connsiteX37" fmla="*/ 5597750 w 6105267"/>
              <a:gd name="connsiteY37" fmla="*/ 3520805 h 6858000"/>
              <a:gd name="connsiteX38" fmla="*/ 5683015 w 6105267"/>
              <a:gd name="connsiteY38" fmla="*/ 3762025 h 6858000"/>
              <a:gd name="connsiteX39" fmla="*/ 5722836 w 6105267"/>
              <a:gd name="connsiteY39" fmla="*/ 3814370 h 6858000"/>
              <a:gd name="connsiteX40" fmla="*/ 5768491 w 6105267"/>
              <a:gd name="connsiteY40" fmla="*/ 3914399 h 6858000"/>
              <a:gd name="connsiteX41" fmla="*/ 5793123 w 6105267"/>
              <a:gd name="connsiteY41" fmla="*/ 3969952 h 6858000"/>
              <a:gd name="connsiteX42" fmla="*/ 5808321 w 6105267"/>
              <a:gd name="connsiteY42" fmla="*/ 3988153 h 6858000"/>
              <a:gd name="connsiteX43" fmla="*/ 5860672 w 6105267"/>
              <a:gd name="connsiteY43" fmla="*/ 4061579 h 6858000"/>
              <a:gd name="connsiteX44" fmla="*/ 5894095 w 6105267"/>
              <a:gd name="connsiteY44" fmla="*/ 4128857 h 6858000"/>
              <a:gd name="connsiteX45" fmla="*/ 5903513 w 6105267"/>
              <a:gd name="connsiteY45" fmla="*/ 4187661 h 6858000"/>
              <a:gd name="connsiteX46" fmla="*/ 5949086 w 6105267"/>
              <a:gd name="connsiteY46" fmla="*/ 4366139 h 6858000"/>
              <a:gd name="connsiteX47" fmla="*/ 5949261 w 6105267"/>
              <a:gd name="connsiteY47" fmla="*/ 4449185 h 6858000"/>
              <a:gd name="connsiteX48" fmla="*/ 5961816 w 6105267"/>
              <a:gd name="connsiteY48" fmla="*/ 4494562 h 6858000"/>
              <a:gd name="connsiteX49" fmla="*/ 5998138 w 6105267"/>
              <a:gd name="connsiteY49" fmla="*/ 4697518 h 6858000"/>
              <a:gd name="connsiteX50" fmla="*/ 6007819 w 6105267"/>
              <a:gd name="connsiteY50" fmla="*/ 4858148 h 6858000"/>
              <a:gd name="connsiteX51" fmla="*/ 6007749 w 6105267"/>
              <a:gd name="connsiteY51" fmla="*/ 4964715 h 6858000"/>
              <a:gd name="connsiteX52" fmla="*/ 6005269 w 6105267"/>
              <a:gd name="connsiteY52" fmla="*/ 5150567 h 6858000"/>
              <a:gd name="connsiteX53" fmla="*/ 6001127 w 6105267"/>
              <a:gd name="connsiteY53" fmla="*/ 5164609 h 6858000"/>
              <a:gd name="connsiteX54" fmla="*/ 5998514 w 6105267"/>
              <a:gd name="connsiteY54" fmla="*/ 5189673 h 6858000"/>
              <a:gd name="connsiteX55" fmla="*/ 6036748 w 6105267"/>
              <a:gd name="connsiteY55" fmla="*/ 5322752 h 6858000"/>
              <a:gd name="connsiteX56" fmla="*/ 6037677 w 6105267"/>
              <a:gd name="connsiteY56" fmla="*/ 5354807 h 6858000"/>
              <a:gd name="connsiteX57" fmla="*/ 6053435 w 6105267"/>
              <a:gd name="connsiteY57" fmla="*/ 5387547 h 6858000"/>
              <a:gd name="connsiteX58" fmla="*/ 6068640 w 6105267"/>
              <a:gd name="connsiteY58" fmla="*/ 5474503 h 6858000"/>
              <a:gd name="connsiteX59" fmla="*/ 6080922 w 6105267"/>
              <a:gd name="connsiteY59" fmla="*/ 5561070 h 6858000"/>
              <a:gd name="connsiteX60" fmla="*/ 6096949 w 6105267"/>
              <a:gd name="connsiteY60" fmla="*/ 5648179 h 6858000"/>
              <a:gd name="connsiteX61" fmla="*/ 6096746 w 6105267"/>
              <a:gd name="connsiteY61" fmla="*/ 5862844 h 6858000"/>
              <a:gd name="connsiteX62" fmla="*/ 6045436 w 6105267"/>
              <a:gd name="connsiteY62" fmla="*/ 6124480 h 6858000"/>
              <a:gd name="connsiteX63" fmla="*/ 6030489 w 6105267"/>
              <a:gd name="connsiteY63" fmla="*/ 6317666 h 6858000"/>
              <a:gd name="connsiteX64" fmla="*/ 6007492 w 6105267"/>
              <a:gd name="connsiteY64" fmla="*/ 6440818 h 6858000"/>
              <a:gd name="connsiteX65" fmla="*/ 6009467 w 6105267"/>
              <a:gd name="connsiteY65" fmla="*/ 6487076 h 6858000"/>
              <a:gd name="connsiteX66" fmla="*/ 5995064 w 6105267"/>
              <a:gd name="connsiteY66" fmla="*/ 6540791 h 6858000"/>
              <a:gd name="connsiteX67" fmla="*/ 5986207 w 6105267"/>
              <a:gd name="connsiteY67" fmla="*/ 6695855 h 6858000"/>
              <a:gd name="connsiteX68" fmla="*/ 5979428 w 6105267"/>
              <a:gd name="connsiteY68" fmla="*/ 6754678 h 6858000"/>
              <a:gd name="connsiteX69" fmla="*/ 5984543 w 6105267"/>
              <a:gd name="connsiteY69" fmla="*/ 6811016 h 6858000"/>
              <a:gd name="connsiteX70" fmla="*/ 5979671 w 6105267"/>
              <a:gd name="connsiteY70" fmla="*/ 6858000 h 6858000"/>
              <a:gd name="connsiteX71" fmla="*/ 0 w 6105267"/>
              <a:gd name="connsiteY71" fmla="*/ 6858000 h 6858000"/>
              <a:gd name="connsiteX72" fmla="*/ 0 w 6105267"/>
              <a:gd name="connsiteY72"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48870 w 6105267"/>
              <a:gd name="connsiteY32" fmla="*/ 2838305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30926 w 6105267"/>
              <a:gd name="connsiteY36" fmla="*/ 3564605 h 6858000"/>
              <a:gd name="connsiteX37" fmla="*/ 5597750 w 6105267"/>
              <a:gd name="connsiteY37" fmla="*/ 3520805 h 6858000"/>
              <a:gd name="connsiteX38" fmla="*/ 5683015 w 6105267"/>
              <a:gd name="connsiteY38" fmla="*/ 3762025 h 6858000"/>
              <a:gd name="connsiteX39" fmla="*/ 5722836 w 6105267"/>
              <a:gd name="connsiteY39" fmla="*/ 3814370 h 6858000"/>
              <a:gd name="connsiteX40" fmla="*/ 5768491 w 6105267"/>
              <a:gd name="connsiteY40" fmla="*/ 3914399 h 6858000"/>
              <a:gd name="connsiteX41" fmla="*/ 5793123 w 6105267"/>
              <a:gd name="connsiteY41" fmla="*/ 3969952 h 6858000"/>
              <a:gd name="connsiteX42" fmla="*/ 5808321 w 6105267"/>
              <a:gd name="connsiteY42" fmla="*/ 3988153 h 6858000"/>
              <a:gd name="connsiteX43" fmla="*/ 5860672 w 6105267"/>
              <a:gd name="connsiteY43" fmla="*/ 4061579 h 6858000"/>
              <a:gd name="connsiteX44" fmla="*/ 5894095 w 6105267"/>
              <a:gd name="connsiteY44" fmla="*/ 4128857 h 6858000"/>
              <a:gd name="connsiteX45" fmla="*/ 5903513 w 6105267"/>
              <a:gd name="connsiteY45" fmla="*/ 4187661 h 6858000"/>
              <a:gd name="connsiteX46" fmla="*/ 5949086 w 6105267"/>
              <a:gd name="connsiteY46" fmla="*/ 4366139 h 6858000"/>
              <a:gd name="connsiteX47" fmla="*/ 5949261 w 6105267"/>
              <a:gd name="connsiteY47" fmla="*/ 4449185 h 6858000"/>
              <a:gd name="connsiteX48" fmla="*/ 5961816 w 6105267"/>
              <a:gd name="connsiteY48" fmla="*/ 4494562 h 6858000"/>
              <a:gd name="connsiteX49" fmla="*/ 5998138 w 6105267"/>
              <a:gd name="connsiteY49" fmla="*/ 4697518 h 6858000"/>
              <a:gd name="connsiteX50" fmla="*/ 6007819 w 6105267"/>
              <a:gd name="connsiteY50" fmla="*/ 4858148 h 6858000"/>
              <a:gd name="connsiteX51" fmla="*/ 6007749 w 6105267"/>
              <a:gd name="connsiteY51" fmla="*/ 4964715 h 6858000"/>
              <a:gd name="connsiteX52" fmla="*/ 6005269 w 6105267"/>
              <a:gd name="connsiteY52" fmla="*/ 5150567 h 6858000"/>
              <a:gd name="connsiteX53" fmla="*/ 6001127 w 6105267"/>
              <a:gd name="connsiteY53" fmla="*/ 5164609 h 6858000"/>
              <a:gd name="connsiteX54" fmla="*/ 5998514 w 6105267"/>
              <a:gd name="connsiteY54" fmla="*/ 5189673 h 6858000"/>
              <a:gd name="connsiteX55" fmla="*/ 6036748 w 6105267"/>
              <a:gd name="connsiteY55" fmla="*/ 5322752 h 6858000"/>
              <a:gd name="connsiteX56" fmla="*/ 6037677 w 6105267"/>
              <a:gd name="connsiteY56" fmla="*/ 5354807 h 6858000"/>
              <a:gd name="connsiteX57" fmla="*/ 6053435 w 6105267"/>
              <a:gd name="connsiteY57" fmla="*/ 5387547 h 6858000"/>
              <a:gd name="connsiteX58" fmla="*/ 6068640 w 6105267"/>
              <a:gd name="connsiteY58" fmla="*/ 5474503 h 6858000"/>
              <a:gd name="connsiteX59" fmla="*/ 6080922 w 6105267"/>
              <a:gd name="connsiteY59" fmla="*/ 5561070 h 6858000"/>
              <a:gd name="connsiteX60" fmla="*/ 6096949 w 6105267"/>
              <a:gd name="connsiteY60" fmla="*/ 5648179 h 6858000"/>
              <a:gd name="connsiteX61" fmla="*/ 6096746 w 6105267"/>
              <a:gd name="connsiteY61" fmla="*/ 5862844 h 6858000"/>
              <a:gd name="connsiteX62" fmla="*/ 6045436 w 6105267"/>
              <a:gd name="connsiteY62" fmla="*/ 6124480 h 6858000"/>
              <a:gd name="connsiteX63" fmla="*/ 6030489 w 6105267"/>
              <a:gd name="connsiteY63" fmla="*/ 6317666 h 6858000"/>
              <a:gd name="connsiteX64" fmla="*/ 6007492 w 6105267"/>
              <a:gd name="connsiteY64" fmla="*/ 6440818 h 6858000"/>
              <a:gd name="connsiteX65" fmla="*/ 6009467 w 6105267"/>
              <a:gd name="connsiteY65" fmla="*/ 6487076 h 6858000"/>
              <a:gd name="connsiteX66" fmla="*/ 5995064 w 6105267"/>
              <a:gd name="connsiteY66" fmla="*/ 6540791 h 6858000"/>
              <a:gd name="connsiteX67" fmla="*/ 5986207 w 6105267"/>
              <a:gd name="connsiteY67" fmla="*/ 6695855 h 6858000"/>
              <a:gd name="connsiteX68" fmla="*/ 5979428 w 6105267"/>
              <a:gd name="connsiteY68" fmla="*/ 6754678 h 6858000"/>
              <a:gd name="connsiteX69" fmla="*/ 5984543 w 6105267"/>
              <a:gd name="connsiteY69" fmla="*/ 6811016 h 6858000"/>
              <a:gd name="connsiteX70" fmla="*/ 5979671 w 6105267"/>
              <a:gd name="connsiteY70" fmla="*/ 6858000 h 6858000"/>
              <a:gd name="connsiteX71" fmla="*/ 0 w 6105267"/>
              <a:gd name="connsiteY71" fmla="*/ 6858000 h 6858000"/>
              <a:gd name="connsiteX72" fmla="*/ 0 w 6105267"/>
              <a:gd name="connsiteY72"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48870 w 6105267"/>
              <a:gd name="connsiteY32" fmla="*/ 2838305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30926 w 6105267"/>
              <a:gd name="connsiteY36" fmla="*/ 3564605 h 6858000"/>
              <a:gd name="connsiteX37" fmla="*/ 5614055 w 6105267"/>
              <a:gd name="connsiteY37" fmla="*/ 3560779 h 6858000"/>
              <a:gd name="connsiteX38" fmla="*/ 5683015 w 6105267"/>
              <a:gd name="connsiteY38" fmla="*/ 3762025 h 6858000"/>
              <a:gd name="connsiteX39" fmla="*/ 5722836 w 6105267"/>
              <a:gd name="connsiteY39" fmla="*/ 3814370 h 6858000"/>
              <a:gd name="connsiteX40" fmla="*/ 5768491 w 6105267"/>
              <a:gd name="connsiteY40" fmla="*/ 3914399 h 6858000"/>
              <a:gd name="connsiteX41" fmla="*/ 5793123 w 6105267"/>
              <a:gd name="connsiteY41" fmla="*/ 3969952 h 6858000"/>
              <a:gd name="connsiteX42" fmla="*/ 5808321 w 6105267"/>
              <a:gd name="connsiteY42" fmla="*/ 3988153 h 6858000"/>
              <a:gd name="connsiteX43" fmla="*/ 5860672 w 6105267"/>
              <a:gd name="connsiteY43" fmla="*/ 4061579 h 6858000"/>
              <a:gd name="connsiteX44" fmla="*/ 5894095 w 6105267"/>
              <a:gd name="connsiteY44" fmla="*/ 4128857 h 6858000"/>
              <a:gd name="connsiteX45" fmla="*/ 5903513 w 6105267"/>
              <a:gd name="connsiteY45" fmla="*/ 4187661 h 6858000"/>
              <a:gd name="connsiteX46" fmla="*/ 5949086 w 6105267"/>
              <a:gd name="connsiteY46" fmla="*/ 4366139 h 6858000"/>
              <a:gd name="connsiteX47" fmla="*/ 5949261 w 6105267"/>
              <a:gd name="connsiteY47" fmla="*/ 4449185 h 6858000"/>
              <a:gd name="connsiteX48" fmla="*/ 5961816 w 6105267"/>
              <a:gd name="connsiteY48" fmla="*/ 4494562 h 6858000"/>
              <a:gd name="connsiteX49" fmla="*/ 5998138 w 6105267"/>
              <a:gd name="connsiteY49" fmla="*/ 4697518 h 6858000"/>
              <a:gd name="connsiteX50" fmla="*/ 6007819 w 6105267"/>
              <a:gd name="connsiteY50" fmla="*/ 4858148 h 6858000"/>
              <a:gd name="connsiteX51" fmla="*/ 6007749 w 6105267"/>
              <a:gd name="connsiteY51" fmla="*/ 4964715 h 6858000"/>
              <a:gd name="connsiteX52" fmla="*/ 6005269 w 6105267"/>
              <a:gd name="connsiteY52" fmla="*/ 5150567 h 6858000"/>
              <a:gd name="connsiteX53" fmla="*/ 6001127 w 6105267"/>
              <a:gd name="connsiteY53" fmla="*/ 5164609 h 6858000"/>
              <a:gd name="connsiteX54" fmla="*/ 5998514 w 6105267"/>
              <a:gd name="connsiteY54" fmla="*/ 5189673 h 6858000"/>
              <a:gd name="connsiteX55" fmla="*/ 6036748 w 6105267"/>
              <a:gd name="connsiteY55" fmla="*/ 5322752 h 6858000"/>
              <a:gd name="connsiteX56" fmla="*/ 6037677 w 6105267"/>
              <a:gd name="connsiteY56" fmla="*/ 5354807 h 6858000"/>
              <a:gd name="connsiteX57" fmla="*/ 6053435 w 6105267"/>
              <a:gd name="connsiteY57" fmla="*/ 5387547 h 6858000"/>
              <a:gd name="connsiteX58" fmla="*/ 6068640 w 6105267"/>
              <a:gd name="connsiteY58" fmla="*/ 5474503 h 6858000"/>
              <a:gd name="connsiteX59" fmla="*/ 6080922 w 6105267"/>
              <a:gd name="connsiteY59" fmla="*/ 5561070 h 6858000"/>
              <a:gd name="connsiteX60" fmla="*/ 6096949 w 6105267"/>
              <a:gd name="connsiteY60" fmla="*/ 5648179 h 6858000"/>
              <a:gd name="connsiteX61" fmla="*/ 6096746 w 6105267"/>
              <a:gd name="connsiteY61" fmla="*/ 5862844 h 6858000"/>
              <a:gd name="connsiteX62" fmla="*/ 6045436 w 6105267"/>
              <a:gd name="connsiteY62" fmla="*/ 6124480 h 6858000"/>
              <a:gd name="connsiteX63" fmla="*/ 6030489 w 6105267"/>
              <a:gd name="connsiteY63" fmla="*/ 6317666 h 6858000"/>
              <a:gd name="connsiteX64" fmla="*/ 6007492 w 6105267"/>
              <a:gd name="connsiteY64" fmla="*/ 6440818 h 6858000"/>
              <a:gd name="connsiteX65" fmla="*/ 6009467 w 6105267"/>
              <a:gd name="connsiteY65" fmla="*/ 6487076 h 6858000"/>
              <a:gd name="connsiteX66" fmla="*/ 5995064 w 6105267"/>
              <a:gd name="connsiteY66" fmla="*/ 6540791 h 6858000"/>
              <a:gd name="connsiteX67" fmla="*/ 5986207 w 6105267"/>
              <a:gd name="connsiteY67" fmla="*/ 6695855 h 6858000"/>
              <a:gd name="connsiteX68" fmla="*/ 5979428 w 6105267"/>
              <a:gd name="connsiteY68" fmla="*/ 6754678 h 6858000"/>
              <a:gd name="connsiteX69" fmla="*/ 5984543 w 6105267"/>
              <a:gd name="connsiteY69" fmla="*/ 6811016 h 6858000"/>
              <a:gd name="connsiteX70" fmla="*/ 5979671 w 6105267"/>
              <a:gd name="connsiteY70" fmla="*/ 6858000 h 6858000"/>
              <a:gd name="connsiteX71" fmla="*/ 0 w 6105267"/>
              <a:gd name="connsiteY71" fmla="*/ 6858000 h 6858000"/>
              <a:gd name="connsiteX72" fmla="*/ 0 w 6105267"/>
              <a:gd name="connsiteY72"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48870 w 6105267"/>
              <a:gd name="connsiteY32" fmla="*/ 2838305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30926 w 6105267"/>
              <a:gd name="connsiteY36" fmla="*/ 3564605 h 6858000"/>
              <a:gd name="connsiteX37" fmla="*/ 5614055 w 6105267"/>
              <a:gd name="connsiteY37" fmla="*/ 3560779 h 6858000"/>
              <a:gd name="connsiteX38" fmla="*/ 5683015 w 6105267"/>
              <a:gd name="connsiteY38" fmla="*/ 3762025 h 6858000"/>
              <a:gd name="connsiteX39" fmla="*/ 5722836 w 6105267"/>
              <a:gd name="connsiteY39" fmla="*/ 3814370 h 6858000"/>
              <a:gd name="connsiteX40" fmla="*/ 5768491 w 6105267"/>
              <a:gd name="connsiteY40" fmla="*/ 3914399 h 6858000"/>
              <a:gd name="connsiteX41" fmla="*/ 5793123 w 6105267"/>
              <a:gd name="connsiteY41" fmla="*/ 3969952 h 6858000"/>
              <a:gd name="connsiteX42" fmla="*/ 5808321 w 6105267"/>
              <a:gd name="connsiteY42" fmla="*/ 3988153 h 6858000"/>
              <a:gd name="connsiteX43" fmla="*/ 5860672 w 6105267"/>
              <a:gd name="connsiteY43" fmla="*/ 4061579 h 6858000"/>
              <a:gd name="connsiteX44" fmla="*/ 5894095 w 6105267"/>
              <a:gd name="connsiteY44" fmla="*/ 4128857 h 6858000"/>
              <a:gd name="connsiteX45" fmla="*/ 5903513 w 6105267"/>
              <a:gd name="connsiteY45" fmla="*/ 4187661 h 6858000"/>
              <a:gd name="connsiteX46" fmla="*/ 5949086 w 6105267"/>
              <a:gd name="connsiteY46" fmla="*/ 4366139 h 6858000"/>
              <a:gd name="connsiteX47" fmla="*/ 5949261 w 6105267"/>
              <a:gd name="connsiteY47" fmla="*/ 4449185 h 6858000"/>
              <a:gd name="connsiteX48" fmla="*/ 5961816 w 6105267"/>
              <a:gd name="connsiteY48" fmla="*/ 4494562 h 6858000"/>
              <a:gd name="connsiteX49" fmla="*/ 5998138 w 6105267"/>
              <a:gd name="connsiteY49" fmla="*/ 4697518 h 6858000"/>
              <a:gd name="connsiteX50" fmla="*/ 6007819 w 6105267"/>
              <a:gd name="connsiteY50" fmla="*/ 4858148 h 6858000"/>
              <a:gd name="connsiteX51" fmla="*/ 6007749 w 6105267"/>
              <a:gd name="connsiteY51" fmla="*/ 4964715 h 6858000"/>
              <a:gd name="connsiteX52" fmla="*/ 6005269 w 6105267"/>
              <a:gd name="connsiteY52" fmla="*/ 5150567 h 6858000"/>
              <a:gd name="connsiteX53" fmla="*/ 6001127 w 6105267"/>
              <a:gd name="connsiteY53" fmla="*/ 5164609 h 6858000"/>
              <a:gd name="connsiteX54" fmla="*/ 5998514 w 6105267"/>
              <a:gd name="connsiteY54" fmla="*/ 5189673 h 6858000"/>
              <a:gd name="connsiteX55" fmla="*/ 6036748 w 6105267"/>
              <a:gd name="connsiteY55" fmla="*/ 5322752 h 6858000"/>
              <a:gd name="connsiteX56" fmla="*/ 6037677 w 6105267"/>
              <a:gd name="connsiteY56" fmla="*/ 5354807 h 6858000"/>
              <a:gd name="connsiteX57" fmla="*/ 6053435 w 6105267"/>
              <a:gd name="connsiteY57" fmla="*/ 5387547 h 6858000"/>
              <a:gd name="connsiteX58" fmla="*/ 6068640 w 6105267"/>
              <a:gd name="connsiteY58" fmla="*/ 5474503 h 6858000"/>
              <a:gd name="connsiteX59" fmla="*/ 6080922 w 6105267"/>
              <a:gd name="connsiteY59" fmla="*/ 5561070 h 6858000"/>
              <a:gd name="connsiteX60" fmla="*/ 6096949 w 6105267"/>
              <a:gd name="connsiteY60" fmla="*/ 5648179 h 6858000"/>
              <a:gd name="connsiteX61" fmla="*/ 6096746 w 6105267"/>
              <a:gd name="connsiteY61" fmla="*/ 5862844 h 6858000"/>
              <a:gd name="connsiteX62" fmla="*/ 6045436 w 6105267"/>
              <a:gd name="connsiteY62" fmla="*/ 6124480 h 6858000"/>
              <a:gd name="connsiteX63" fmla="*/ 6030489 w 6105267"/>
              <a:gd name="connsiteY63" fmla="*/ 6317666 h 6858000"/>
              <a:gd name="connsiteX64" fmla="*/ 6007492 w 6105267"/>
              <a:gd name="connsiteY64" fmla="*/ 6440818 h 6858000"/>
              <a:gd name="connsiteX65" fmla="*/ 6009467 w 6105267"/>
              <a:gd name="connsiteY65" fmla="*/ 6487076 h 6858000"/>
              <a:gd name="connsiteX66" fmla="*/ 5995064 w 6105267"/>
              <a:gd name="connsiteY66" fmla="*/ 6540791 h 6858000"/>
              <a:gd name="connsiteX67" fmla="*/ 5986207 w 6105267"/>
              <a:gd name="connsiteY67" fmla="*/ 6695855 h 6858000"/>
              <a:gd name="connsiteX68" fmla="*/ 5979428 w 6105267"/>
              <a:gd name="connsiteY68" fmla="*/ 6754678 h 6858000"/>
              <a:gd name="connsiteX69" fmla="*/ 5984543 w 6105267"/>
              <a:gd name="connsiteY69" fmla="*/ 6811016 h 6858000"/>
              <a:gd name="connsiteX70" fmla="*/ 5979671 w 6105267"/>
              <a:gd name="connsiteY70" fmla="*/ 6858000 h 6858000"/>
              <a:gd name="connsiteX71" fmla="*/ 0 w 6105267"/>
              <a:gd name="connsiteY71" fmla="*/ 6858000 h 6858000"/>
              <a:gd name="connsiteX72" fmla="*/ 0 w 6105267"/>
              <a:gd name="connsiteY72" fmla="*/ 0 h 6858000"/>
              <a:gd name="connsiteX0" fmla="*/ 0 w 6105267"/>
              <a:gd name="connsiteY0" fmla="*/ 0 h 6858000"/>
              <a:gd name="connsiteX1" fmla="*/ 4965888 w 6105267"/>
              <a:gd name="connsiteY1" fmla="*/ 0 h 6858000"/>
              <a:gd name="connsiteX2" fmla="*/ 4967767 w 6105267"/>
              <a:gd name="connsiteY2" fmla="*/ 7930 h 6858000"/>
              <a:gd name="connsiteX3" fmla="*/ 4979444 w 6105267"/>
              <a:gd name="connsiteY3" fmla="*/ 43921 h 6858000"/>
              <a:gd name="connsiteX4" fmla="*/ 5075458 w 6105267"/>
              <a:gd name="connsiteY4" fmla="*/ 264355 h 6858000"/>
              <a:gd name="connsiteX5" fmla="*/ 5081175 w 6105267"/>
              <a:gd name="connsiteY5" fmla="*/ 277448 h 6858000"/>
              <a:gd name="connsiteX6" fmla="*/ 5097011 w 6105267"/>
              <a:gd name="connsiteY6" fmla="*/ 355616 h 6858000"/>
              <a:gd name="connsiteX7" fmla="*/ 5153000 w 6105267"/>
              <a:gd name="connsiteY7" fmla="*/ 507134 h 6858000"/>
              <a:gd name="connsiteX8" fmla="*/ 5171282 w 6105267"/>
              <a:gd name="connsiteY8" fmla="*/ 602071 h 6858000"/>
              <a:gd name="connsiteX9" fmla="*/ 5189051 w 6105267"/>
              <a:gd name="connsiteY9" fmla="*/ 782518 h 6858000"/>
              <a:gd name="connsiteX10" fmla="*/ 5218707 w 6105267"/>
              <a:gd name="connsiteY10" fmla="*/ 886387 h 6858000"/>
              <a:gd name="connsiteX11" fmla="*/ 5221281 w 6105267"/>
              <a:gd name="connsiteY11" fmla="*/ 920873 h 6858000"/>
              <a:gd name="connsiteX12" fmla="*/ 5201018 w 6105267"/>
              <a:gd name="connsiteY12" fmla="*/ 1095027 h 6858000"/>
              <a:gd name="connsiteX13" fmla="*/ 5205902 w 6105267"/>
              <a:gd name="connsiteY13" fmla="*/ 1203021 h 6858000"/>
              <a:gd name="connsiteX14" fmla="*/ 5207532 w 6105267"/>
              <a:gd name="connsiteY14" fmla="*/ 1278975 h 6858000"/>
              <a:gd name="connsiteX15" fmla="*/ 5225968 w 6105267"/>
              <a:gd name="connsiteY15" fmla="*/ 1357994 h 6858000"/>
              <a:gd name="connsiteX16" fmla="*/ 5226675 w 6105267"/>
              <a:gd name="connsiteY16" fmla="*/ 1385685 h 6858000"/>
              <a:gd name="connsiteX17" fmla="*/ 5237226 w 6105267"/>
              <a:gd name="connsiteY17" fmla="*/ 1441327 h 6858000"/>
              <a:gd name="connsiteX18" fmla="*/ 5255653 w 6105267"/>
              <a:gd name="connsiteY18" fmla="*/ 1524712 h 6858000"/>
              <a:gd name="connsiteX19" fmla="*/ 5263491 w 6105267"/>
              <a:gd name="connsiteY19" fmla="*/ 1642938 h 6858000"/>
              <a:gd name="connsiteX20" fmla="*/ 5256552 w 6105267"/>
              <a:gd name="connsiteY20" fmla="*/ 1672509 h 6858000"/>
              <a:gd name="connsiteX21" fmla="*/ 5264549 w 6105267"/>
              <a:gd name="connsiteY21" fmla="*/ 1837572 h 6858000"/>
              <a:gd name="connsiteX22" fmla="*/ 5255696 w 6105267"/>
              <a:gd name="connsiteY22" fmla="*/ 1953770 h 6858000"/>
              <a:gd name="connsiteX23" fmla="*/ 5252592 w 6105267"/>
              <a:gd name="connsiteY23" fmla="*/ 2092210 h 6858000"/>
              <a:gd name="connsiteX24" fmla="*/ 5257248 w 6105267"/>
              <a:gd name="connsiteY24" fmla="*/ 2203922 h 6858000"/>
              <a:gd name="connsiteX25" fmla="*/ 5262551 w 6105267"/>
              <a:gd name="connsiteY25" fmla="*/ 2288050 h 6858000"/>
              <a:gd name="connsiteX26" fmla="*/ 5293877 w 6105267"/>
              <a:gd name="connsiteY26" fmla="*/ 2368649 h 6858000"/>
              <a:gd name="connsiteX27" fmla="*/ 5311338 w 6105267"/>
              <a:gd name="connsiteY27" fmla="*/ 2404034 h 6858000"/>
              <a:gd name="connsiteX28" fmla="*/ 5338366 w 6105267"/>
              <a:gd name="connsiteY28" fmla="*/ 2465052 h 6858000"/>
              <a:gd name="connsiteX29" fmla="*/ 5371263 w 6105267"/>
              <a:gd name="connsiteY29" fmla="*/ 2586413 h 6858000"/>
              <a:gd name="connsiteX30" fmla="*/ 5407503 w 6105267"/>
              <a:gd name="connsiteY30" fmla="*/ 2786290 h 6858000"/>
              <a:gd name="connsiteX31" fmla="*/ 5407356 w 6105267"/>
              <a:gd name="connsiteY31" fmla="*/ 2787545 h 6858000"/>
              <a:gd name="connsiteX32" fmla="*/ 5448870 w 6105267"/>
              <a:gd name="connsiteY32" fmla="*/ 2838305 h 6858000"/>
              <a:gd name="connsiteX33" fmla="*/ 5503944 w 6105267"/>
              <a:gd name="connsiteY33" fmla="*/ 3123335 h 6858000"/>
              <a:gd name="connsiteX34" fmla="*/ 5525532 w 6105267"/>
              <a:gd name="connsiteY34" fmla="*/ 3258473 h 6858000"/>
              <a:gd name="connsiteX35" fmla="*/ 5589758 w 6105267"/>
              <a:gd name="connsiteY35" fmla="*/ 3453699 h 6858000"/>
              <a:gd name="connsiteX36" fmla="*/ 5592069 w 6105267"/>
              <a:gd name="connsiteY36" fmla="*/ 3514638 h 6858000"/>
              <a:gd name="connsiteX37" fmla="*/ 5614055 w 6105267"/>
              <a:gd name="connsiteY37" fmla="*/ 3560779 h 6858000"/>
              <a:gd name="connsiteX38" fmla="*/ 5683015 w 6105267"/>
              <a:gd name="connsiteY38" fmla="*/ 3762025 h 6858000"/>
              <a:gd name="connsiteX39" fmla="*/ 5722836 w 6105267"/>
              <a:gd name="connsiteY39" fmla="*/ 3814370 h 6858000"/>
              <a:gd name="connsiteX40" fmla="*/ 5768491 w 6105267"/>
              <a:gd name="connsiteY40" fmla="*/ 3914399 h 6858000"/>
              <a:gd name="connsiteX41" fmla="*/ 5793123 w 6105267"/>
              <a:gd name="connsiteY41" fmla="*/ 3969952 h 6858000"/>
              <a:gd name="connsiteX42" fmla="*/ 5808321 w 6105267"/>
              <a:gd name="connsiteY42" fmla="*/ 3988153 h 6858000"/>
              <a:gd name="connsiteX43" fmla="*/ 5860672 w 6105267"/>
              <a:gd name="connsiteY43" fmla="*/ 4061579 h 6858000"/>
              <a:gd name="connsiteX44" fmla="*/ 5894095 w 6105267"/>
              <a:gd name="connsiteY44" fmla="*/ 4128857 h 6858000"/>
              <a:gd name="connsiteX45" fmla="*/ 5903513 w 6105267"/>
              <a:gd name="connsiteY45" fmla="*/ 4187661 h 6858000"/>
              <a:gd name="connsiteX46" fmla="*/ 5949086 w 6105267"/>
              <a:gd name="connsiteY46" fmla="*/ 4366139 h 6858000"/>
              <a:gd name="connsiteX47" fmla="*/ 5949261 w 6105267"/>
              <a:gd name="connsiteY47" fmla="*/ 4449185 h 6858000"/>
              <a:gd name="connsiteX48" fmla="*/ 5961816 w 6105267"/>
              <a:gd name="connsiteY48" fmla="*/ 4494562 h 6858000"/>
              <a:gd name="connsiteX49" fmla="*/ 5998138 w 6105267"/>
              <a:gd name="connsiteY49" fmla="*/ 4697518 h 6858000"/>
              <a:gd name="connsiteX50" fmla="*/ 6007819 w 6105267"/>
              <a:gd name="connsiteY50" fmla="*/ 4858148 h 6858000"/>
              <a:gd name="connsiteX51" fmla="*/ 6007749 w 6105267"/>
              <a:gd name="connsiteY51" fmla="*/ 4964715 h 6858000"/>
              <a:gd name="connsiteX52" fmla="*/ 6005269 w 6105267"/>
              <a:gd name="connsiteY52" fmla="*/ 5150567 h 6858000"/>
              <a:gd name="connsiteX53" fmla="*/ 6001127 w 6105267"/>
              <a:gd name="connsiteY53" fmla="*/ 5164609 h 6858000"/>
              <a:gd name="connsiteX54" fmla="*/ 5998514 w 6105267"/>
              <a:gd name="connsiteY54" fmla="*/ 5189673 h 6858000"/>
              <a:gd name="connsiteX55" fmla="*/ 6036748 w 6105267"/>
              <a:gd name="connsiteY55" fmla="*/ 5322752 h 6858000"/>
              <a:gd name="connsiteX56" fmla="*/ 6037677 w 6105267"/>
              <a:gd name="connsiteY56" fmla="*/ 5354807 h 6858000"/>
              <a:gd name="connsiteX57" fmla="*/ 6053435 w 6105267"/>
              <a:gd name="connsiteY57" fmla="*/ 5387547 h 6858000"/>
              <a:gd name="connsiteX58" fmla="*/ 6068640 w 6105267"/>
              <a:gd name="connsiteY58" fmla="*/ 5474503 h 6858000"/>
              <a:gd name="connsiteX59" fmla="*/ 6080922 w 6105267"/>
              <a:gd name="connsiteY59" fmla="*/ 5561070 h 6858000"/>
              <a:gd name="connsiteX60" fmla="*/ 6096949 w 6105267"/>
              <a:gd name="connsiteY60" fmla="*/ 5648179 h 6858000"/>
              <a:gd name="connsiteX61" fmla="*/ 6096746 w 6105267"/>
              <a:gd name="connsiteY61" fmla="*/ 5862844 h 6858000"/>
              <a:gd name="connsiteX62" fmla="*/ 6045436 w 6105267"/>
              <a:gd name="connsiteY62" fmla="*/ 6124480 h 6858000"/>
              <a:gd name="connsiteX63" fmla="*/ 6030489 w 6105267"/>
              <a:gd name="connsiteY63" fmla="*/ 6317666 h 6858000"/>
              <a:gd name="connsiteX64" fmla="*/ 6007492 w 6105267"/>
              <a:gd name="connsiteY64" fmla="*/ 6440818 h 6858000"/>
              <a:gd name="connsiteX65" fmla="*/ 6009467 w 6105267"/>
              <a:gd name="connsiteY65" fmla="*/ 6487076 h 6858000"/>
              <a:gd name="connsiteX66" fmla="*/ 5995064 w 6105267"/>
              <a:gd name="connsiteY66" fmla="*/ 6540791 h 6858000"/>
              <a:gd name="connsiteX67" fmla="*/ 5986207 w 6105267"/>
              <a:gd name="connsiteY67" fmla="*/ 6695855 h 6858000"/>
              <a:gd name="connsiteX68" fmla="*/ 5979428 w 6105267"/>
              <a:gd name="connsiteY68" fmla="*/ 6754678 h 6858000"/>
              <a:gd name="connsiteX69" fmla="*/ 5984543 w 6105267"/>
              <a:gd name="connsiteY69" fmla="*/ 6811016 h 6858000"/>
              <a:gd name="connsiteX70" fmla="*/ 5979671 w 6105267"/>
              <a:gd name="connsiteY70" fmla="*/ 6858000 h 6858000"/>
              <a:gd name="connsiteX71" fmla="*/ 0 w 6105267"/>
              <a:gd name="connsiteY71" fmla="*/ 6858000 h 6858000"/>
              <a:gd name="connsiteX72" fmla="*/ 0 w 6105267"/>
              <a:gd name="connsiteY72"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6105267" h="6858000">
                <a:moveTo>
                  <a:pt x="0" y="0"/>
                </a:moveTo>
                <a:lnTo>
                  <a:pt x="4965888" y="0"/>
                </a:lnTo>
                <a:lnTo>
                  <a:pt x="4967767" y="7930"/>
                </a:lnTo>
                <a:cubicBezTo>
                  <a:pt x="4971201" y="21562"/>
                  <a:pt x="4974810" y="33728"/>
                  <a:pt x="4979444" y="43921"/>
                </a:cubicBezTo>
                <a:cubicBezTo>
                  <a:pt x="5002155" y="108089"/>
                  <a:pt x="5039453" y="125421"/>
                  <a:pt x="5075458" y="264355"/>
                </a:cubicBezTo>
                <a:cubicBezTo>
                  <a:pt x="5080172" y="263373"/>
                  <a:pt x="5084375" y="273006"/>
                  <a:pt x="5081175" y="277448"/>
                </a:cubicBezTo>
                <a:cubicBezTo>
                  <a:pt x="5078869" y="356637"/>
                  <a:pt x="5109899" y="337879"/>
                  <a:pt x="5097011" y="355616"/>
                </a:cubicBezTo>
                <a:cubicBezTo>
                  <a:pt x="5108982" y="393897"/>
                  <a:pt x="5123954" y="442245"/>
                  <a:pt x="5153000" y="507134"/>
                </a:cubicBezTo>
                <a:cubicBezTo>
                  <a:pt x="5159130" y="542272"/>
                  <a:pt x="5172528" y="570912"/>
                  <a:pt x="5171282" y="602071"/>
                </a:cubicBezTo>
                <a:cubicBezTo>
                  <a:pt x="5177290" y="647968"/>
                  <a:pt x="5183528" y="639882"/>
                  <a:pt x="5189051" y="782518"/>
                </a:cubicBezTo>
                <a:cubicBezTo>
                  <a:pt x="5196533" y="819747"/>
                  <a:pt x="5211748" y="856581"/>
                  <a:pt x="5218707" y="886387"/>
                </a:cubicBezTo>
                <a:cubicBezTo>
                  <a:pt x="5222103" y="910651"/>
                  <a:pt x="5224626" y="881734"/>
                  <a:pt x="5221281" y="920873"/>
                </a:cubicBezTo>
                <a:cubicBezTo>
                  <a:pt x="5216226" y="962348"/>
                  <a:pt x="5227328" y="1047212"/>
                  <a:pt x="5201018" y="1095027"/>
                </a:cubicBezTo>
                <a:cubicBezTo>
                  <a:pt x="5195677" y="1140464"/>
                  <a:pt x="5205610" y="1173951"/>
                  <a:pt x="5205902" y="1203021"/>
                </a:cubicBezTo>
                <a:cubicBezTo>
                  <a:pt x="5207939" y="1240877"/>
                  <a:pt x="5220231" y="1264849"/>
                  <a:pt x="5207532" y="1278975"/>
                </a:cubicBezTo>
                <a:cubicBezTo>
                  <a:pt x="5213654" y="1306391"/>
                  <a:pt x="5220794" y="1339415"/>
                  <a:pt x="5225968" y="1357994"/>
                </a:cubicBezTo>
                <a:cubicBezTo>
                  <a:pt x="5235560" y="1363307"/>
                  <a:pt x="5224941" y="1377158"/>
                  <a:pt x="5226675" y="1385685"/>
                </a:cubicBezTo>
                <a:cubicBezTo>
                  <a:pt x="5235522" y="1394562"/>
                  <a:pt x="5242140" y="1429309"/>
                  <a:pt x="5237226" y="1441327"/>
                </a:cubicBezTo>
                <a:lnTo>
                  <a:pt x="5255653" y="1524712"/>
                </a:lnTo>
                <a:lnTo>
                  <a:pt x="5263491" y="1642938"/>
                </a:lnTo>
                <a:cubicBezTo>
                  <a:pt x="5233312" y="1645260"/>
                  <a:pt x="5283758" y="1680689"/>
                  <a:pt x="5256552" y="1672509"/>
                </a:cubicBezTo>
                <a:cubicBezTo>
                  <a:pt x="5263439" y="1704194"/>
                  <a:pt x="5241186" y="1762238"/>
                  <a:pt x="5264549" y="1837572"/>
                </a:cubicBezTo>
                <a:cubicBezTo>
                  <a:pt x="5255047" y="1894025"/>
                  <a:pt x="5279958" y="1903508"/>
                  <a:pt x="5255696" y="1953770"/>
                </a:cubicBezTo>
                <a:cubicBezTo>
                  <a:pt x="5254497" y="2018939"/>
                  <a:pt x="5251158" y="2034824"/>
                  <a:pt x="5252592" y="2092210"/>
                </a:cubicBezTo>
                <a:cubicBezTo>
                  <a:pt x="5251660" y="2141443"/>
                  <a:pt x="5257478" y="2177466"/>
                  <a:pt x="5257248" y="2203922"/>
                </a:cubicBezTo>
                <a:lnTo>
                  <a:pt x="5262551" y="2288050"/>
                </a:lnTo>
                <a:cubicBezTo>
                  <a:pt x="5267437" y="2336348"/>
                  <a:pt x="5279466" y="2334639"/>
                  <a:pt x="5293877" y="2368649"/>
                </a:cubicBezTo>
                <a:lnTo>
                  <a:pt x="5311338" y="2404034"/>
                </a:lnTo>
                <a:cubicBezTo>
                  <a:pt x="5310997" y="2405674"/>
                  <a:pt x="5338704" y="2463412"/>
                  <a:pt x="5338366" y="2465052"/>
                </a:cubicBezTo>
                <a:cubicBezTo>
                  <a:pt x="5342744" y="2497318"/>
                  <a:pt x="5359740" y="2532873"/>
                  <a:pt x="5371263" y="2586413"/>
                </a:cubicBezTo>
                <a:cubicBezTo>
                  <a:pt x="5361911" y="2605414"/>
                  <a:pt x="5395423" y="2719664"/>
                  <a:pt x="5407503" y="2786290"/>
                </a:cubicBezTo>
                <a:cubicBezTo>
                  <a:pt x="5407454" y="2786708"/>
                  <a:pt x="5407404" y="2787125"/>
                  <a:pt x="5407356" y="2787545"/>
                </a:cubicBezTo>
                <a:cubicBezTo>
                  <a:pt x="5433437" y="2813691"/>
                  <a:pt x="5432314" y="2814723"/>
                  <a:pt x="5448870" y="2838305"/>
                </a:cubicBezTo>
                <a:cubicBezTo>
                  <a:pt x="5464968" y="2894270"/>
                  <a:pt x="5454425" y="2918525"/>
                  <a:pt x="5503944" y="3123335"/>
                </a:cubicBezTo>
                <a:cubicBezTo>
                  <a:pt x="5512347" y="3181628"/>
                  <a:pt x="5512245" y="3208390"/>
                  <a:pt x="5525532" y="3258473"/>
                </a:cubicBezTo>
                <a:cubicBezTo>
                  <a:pt x="5539834" y="3322326"/>
                  <a:pt x="5576402" y="3407674"/>
                  <a:pt x="5589758" y="3453699"/>
                </a:cubicBezTo>
                <a:cubicBezTo>
                  <a:pt x="5570147" y="3490668"/>
                  <a:pt x="5591299" y="3454351"/>
                  <a:pt x="5592069" y="3514638"/>
                </a:cubicBezTo>
                <a:lnTo>
                  <a:pt x="5614055" y="3560779"/>
                </a:lnTo>
                <a:cubicBezTo>
                  <a:pt x="5642477" y="3636744"/>
                  <a:pt x="5634212" y="3552814"/>
                  <a:pt x="5683015" y="3762025"/>
                </a:cubicBezTo>
                <a:cubicBezTo>
                  <a:pt x="5687021" y="3766429"/>
                  <a:pt x="5717920" y="3810691"/>
                  <a:pt x="5722836" y="3814370"/>
                </a:cubicBezTo>
                <a:lnTo>
                  <a:pt x="5768491" y="3914399"/>
                </a:lnTo>
                <a:cubicBezTo>
                  <a:pt x="5768399" y="3927909"/>
                  <a:pt x="5782052" y="3965459"/>
                  <a:pt x="5793123" y="3969952"/>
                </a:cubicBezTo>
                <a:cubicBezTo>
                  <a:pt x="5797717" y="3977244"/>
                  <a:pt x="5797864" y="3987352"/>
                  <a:pt x="5808321" y="3988153"/>
                </a:cubicBezTo>
                <a:cubicBezTo>
                  <a:pt x="5819579" y="4003424"/>
                  <a:pt x="5841613" y="4014315"/>
                  <a:pt x="5860672" y="4061579"/>
                </a:cubicBezTo>
                <a:cubicBezTo>
                  <a:pt x="5872084" y="4080468"/>
                  <a:pt x="5865523" y="4095937"/>
                  <a:pt x="5894095" y="4128857"/>
                </a:cubicBezTo>
                <a:lnTo>
                  <a:pt x="5903513" y="4187661"/>
                </a:lnTo>
                <a:cubicBezTo>
                  <a:pt x="5912281" y="4237527"/>
                  <a:pt x="5929555" y="4191583"/>
                  <a:pt x="5949086" y="4366139"/>
                </a:cubicBezTo>
                <a:cubicBezTo>
                  <a:pt x="5948498" y="4373973"/>
                  <a:pt x="5947179" y="4442831"/>
                  <a:pt x="5949261" y="4449185"/>
                </a:cubicBezTo>
                <a:lnTo>
                  <a:pt x="5961816" y="4494562"/>
                </a:lnTo>
                <a:cubicBezTo>
                  <a:pt x="5969962" y="4535951"/>
                  <a:pt x="5978352" y="4666880"/>
                  <a:pt x="5998138" y="4697518"/>
                </a:cubicBezTo>
                <a:cubicBezTo>
                  <a:pt x="6005688" y="4743028"/>
                  <a:pt x="6006217" y="4813615"/>
                  <a:pt x="6007819" y="4858148"/>
                </a:cubicBezTo>
                <a:cubicBezTo>
                  <a:pt x="6006852" y="4913684"/>
                  <a:pt x="6011369" y="4918877"/>
                  <a:pt x="6007749" y="4964715"/>
                </a:cubicBezTo>
                <a:cubicBezTo>
                  <a:pt x="6006922" y="5026666"/>
                  <a:pt x="6006096" y="5088616"/>
                  <a:pt x="6005269" y="5150567"/>
                </a:cubicBezTo>
                <a:lnTo>
                  <a:pt x="6001127" y="5164609"/>
                </a:lnTo>
                <a:lnTo>
                  <a:pt x="5998514" y="5189673"/>
                </a:lnTo>
                <a:lnTo>
                  <a:pt x="6036748" y="5322752"/>
                </a:lnTo>
                <a:cubicBezTo>
                  <a:pt x="6037058" y="5333437"/>
                  <a:pt x="6037367" y="5344122"/>
                  <a:pt x="6037677" y="5354807"/>
                </a:cubicBezTo>
                <a:lnTo>
                  <a:pt x="6053435" y="5387547"/>
                </a:lnTo>
                <a:cubicBezTo>
                  <a:pt x="6058595" y="5407496"/>
                  <a:pt x="6064059" y="5445583"/>
                  <a:pt x="6068640" y="5474503"/>
                </a:cubicBezTo>
                <a:cubicBezTo>
                  <a:pt x="6065387" y="5502156"/>
                  <a:pt x="6077015" y="5529097"/>
                  <a:pt x="6080922" y="5561070"/>
                </a:cubicBezTo>
                <a:cubicBezTo>
                  <a:pt x="6069952" y="5593856"/>
                  <a:pt x="6092872" y="5614018"/>
                  <a:pt x="6096949" y="5648179"/>
                </a:cubicBezTo>
                <a:cubicBezTo>
                  <a:pt x="6121811" y="5715144"/>
                  <a:pt x="6081535" y="5799438"/>
                  <a:pt x="6096746" y="5862844"/>
                </a:cubicBezTo>
                <a:cubicBezTo>
                  <a:pt x="6088161" y="5942227"/>
                  <a:pt x="6066798" y="6084395"/>
                  <a:pt x="6045436" y="6124480"/>
                </a:cubicBezTo>
                <a:cubicBezTo>
                  <a:pt x="6035300" y="6187952"/>
                  <a:pt x="6042671" y="6255420"/>
                  <a:pt x="6030489" y="6317666"/>
                </a:cubicBezTo>
                <a:cubicBezTo>
                  <a:pt x="5997800" y="6359855"/>
                  <a:pt x="6026490" y="6389009"/>
                  <a:pt x="6007492" y="6440818"/>
                </a:cubicBezTo>
                <a:cubicBezTo>
                  <a:pt x="6032870" y="6477306"/>
                  <a:pt x="6007936" y="6454949"/>
                  <a:pt x="6009467" y="6487076"/>
                </a:cubicBezTo>
                <a:cubicBezTo>
                  <a:pt x="6007396" y="6503737"/>
                  <a:pt x="5997257" y="6531311"/>
                  <a:pt x="5995064" y="6540791"/>
                </a:cubicBezTo>
                <a:lnTo>
                  <a:pt x="5986207" y="6695855"/>
                </a:lnTo>
                <a:cubicBezTo>
                  <a:pt x="5979276" y="6706164"/>
                  <a:pt x="5972094" y="6743953"/>
                  <a:pt x="5979428" y="6754678"/>
                </a:cubicBezTo>
                <a:cubicBezTo>
                  <a:pt x="5979151" y="6773871"/>
                  <a:pt x="5984503" y="6793796"/>
                  <a:pt x="5984543" y="6811016"/>
                </a:cubicBezTo>
                <a:cubicBezTo>
                  <a:pt x="5983922" y="6824242"/>
                  <a:pt x="6007010" y="6838446"/>
                  <a:pt x="5979671" y="6858000"/>
                </a:cubicBezTo>
                <a:lnTo>
                  <a:pt x="0" y="6858000"/>
                </a:lnTo>
                <a:lnTo>
                  <a:pt x="0" y="0"/>
                </a:lnTo>
                <a:close/>
              </a:path>
            </a:pathLst>
          </a:custGeom>
          <a:blipFill>
            <a:blip r:embed="rId2"/>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Otsikko 1">
            <a:extLst>
              <a:ext uri="{FF2B5EF4-FFF2-40B4-BE49-F238E27FC236}">
                <a16:creationId xmlns:a16="http://schemas.microsoft.com/office/drawing/2014/main" id="{470A3E7D-A0C8-F273-5E3D-8A266F6D422E}"/>
              </a:ext>
            </a:extLst>
          </p:cNvPr>
          <p:cNvSpPr>
            <a:spLocks noGrp="1"/>
          </p:cNvSpPr>
          <p:nvPr>
            <p:ph type="title"/>
          </p:nvPr>
        </p:nvSpPr>
        <p:spPr>
          <a:xfrm>
            <a:off x="5206035" y="704068"/>
            <a:ext cx="5746250" cy="1706584"/>
          </a:xfrm>
        </p:spPr>
        <p:txBody>
          <a:bodyPr anchor="ctr">
            <a:normAutofit/>
          </a:bodyPr>
          <a:lstStyle/>
          <a:p>
            <a:pPr algn="r"/>
            <a:r>
              <a:rPr lang="fi-FI"/>
              <a:t>Projektisuunnitelma</a:t>
            </a:r>
          </a:p>
        </p:txBody>
      </p:sp>
      <p:sp>
        <p:nvSpPr>
          <p:cNvPr id="3" name="Sisällön paikkamerkki 2">
            <a:extLst>
              <a:ext uri="{FF2B5EF4-FFF2-40B4-BE49-F238E27FC236}">
                <a16:creationId xmlns:a16="http://schemas.microsoft.com/office/drawing/2014/main" id="{A6C68BD6-4D8C-B9C0-88F6-E621C7832370}"/>
              </a:ext>
            </a:extLst>
          </p:cNvPr>
          <p:cNvSpPr>
            <a:spLocks noGrp="1"/>
          </p:cNvSpPr>
          <p:nvPr>
            <p:ph idx="1"/>
          </p:nvPr>
        </p:nvSpPr>
        <p:spPr>
          <a:xfrm>
            <a:off x="5831267" y="1862399"/>
            <a:ext cx="6234710" cy="4846030"/>
          </a:xfrm>
        </p:spPr>
        <p:txBody>
          <a:bodyPr vert="horz" lIns="91440" tIns="45720" rIns="91440" bIns="45720" rtlCol="0" anchor="ctr">
            <a:normAutofit/>
          </a:bodyPr>
          <a:lstStyle/>
          <a:p>
            <a:pPr>
              <a:lnSpc>
                <a:spcPct val="110000"/>
              </a:lnSpc>
            </a:pPr>
            <a:r>
              <a:rPr lang="fi-FI" sz="1100"/>
              <a:t>Projektin päätavoite oli suunnitella koira-aiheinen peli HTML5 </a:t>
            </a:r>
            <a:r>
              <a:rPr lang="fi-FI" sz="1100" err="1"/>
              <a:t>Canvas</a:t>
            </a:r>
            <a:r>
              <a:rPr lang="fi-FI" sz="1100"/>
              <a:t>- elementtejä hyödyntäen</a:t>
            </a:r>
          </a:p>
          <a:p>
            <a:pPr>
              <a:lnSpc>
                <a:spcPct val="110000"/>
              </a:lnSpc>
            </a:pPr>
            <a:r>
              <a:rPr lang="fi-FI" sz="1100"/>
              <a:t>Pelin tarkoitus on koittaa toteuttaa yksinkertainen ja helppo hyppypeli, jossa pelaajalla on käytettävissä kaksi eri koirahahmoa.</a:t>
            </a:r>
          </a:p>
          <a:p>
            <a:pPr>
              <a:lnSpc>
                <a:spcPct val="110000"/>
              </a:lnSpc>
            </a:pPr>
            <a:r>
              <a:rPr lang="fi-FI" sz="1100">
                <a:ea typeface="+mn-lt"/>
                <a:cs typeface="+mn-lt"/>
              </a:rPr>
              <a:t>Resursseja projektissa ovat mm. henkilöt, materiaali, aika, taidot. Tehtävä toteutetaan henkilöresursseina kahden opiskelijan toimesta. </a:t>
            </a:r>
          </a:p>
          <a:p>
            <a:pPr>
              <a:lnSpc>
                <a:spcPct val="110000"/>
              </a:lnSpc>
            </a:pPr>
            <a:r>
              <a:rPr lang="fi-FI" sz="1100">
                <a:ea typeface="+mn-lt"/>
                <a:cs typeface="+mn-lt"/>
              </a:rPr>
              <a:t>Työnjako pyrittiin pitämään tasavertaisena, jossa kummankin vahvuudet huomioitiin</a:t>
            </a:r>
          </a:p>
          <a:p>
            <a:pPr>
              <a:lnSpc>
                <a:spcPct val="110000"/>
              </a:lnSpc>
            </a:pPr>
            <a:r>
              <a:rPr lang="fi-FI" sz="1100">
                <a:ea typeface="+mn-lt"/>
                <a:cs typeface="+mn-lt"/>
              </a:rPr>
              <a:t>Aikataulu ja seuranta laadittiin suunnitelma, kts. Hallintamallit ja viestintä</a:t>
            </a:r>
          </a:p>
          <a:p>
            <a:pPr>
              <a:lnSpc>
                <a:spcPct val="110000"/>
              </a:lnSpc>
            </a:pPr>
            <a:r>
              <a:rPr lang="fi-FI" sz="1100">
                <a:ea typeface="+mn-lt"/>
                <a:cs typeface="+mn-lt"/>
              </a:rPr>
              <a:t>Riskit (riskianalyysi)</a:t>
            </a:r>
          </a:p>
          <a:p>
            <a:pPr>
              <a:lnSpc>
                <a:spcPct val="110000"/>
              </a:lnSpc>
            </a:pPr>
            <a:r>
              <a:rPr lang="fi-FI" sz="1100">
                <a:ea typeface="+mn-lt"/>
                <a:cs typeface="+mn-lt"/>
              </a:rPr>
              <a:t>Projektin lopetus</a:t>
            </a:r>
          </a:p>
          <a:p>
            <a:pPr>
              <a:lnSpc>
                <a:spcPct val="110000"/>
              </a:lnSpc>
            </a:pPr>
            <a:endParaRPr lang="fi-FI" sz="1100"/>
          </a:p>
        </p:txBody>
      </p:sp>
      <p:sp>
        <p:nvSpPr>
          <p:cNvPr id="20" name="Rectangle 19">
            <a:extLst>
              <a:ext uri="{FF2B5EF4-FFF2-40B4-BE49-F238E27FC236}">
                <a16:creationId xmlns:a16="http://schemas.microsoft.com/office/drawing/2014/main" id="{BA046A61-60D5-4DD7-9750-B310FADD3B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08959">
            <a:off x="951440" y="3529596"/>
            <a:ext cx="3701304" cy="2843647"/>
          </a:xfrm>
          <a:prstGeom prst="rect">
            <a:avLst/>
          </a:prstGeom>
          <a:solidFill>
            <a:srgbClr val="EFEEE9"/>
          </a:solidFill>
          <a:ln>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Kuva 4" descr="Kuva, joka sisältää kohteen teksti, kuvakaappaus, ohjelmisto, Multimediaohjelmisto&#10;&#10;Kuvaus luotu automaattisesti">
            <a:extLst>
              <a:ext uri="{FF2B5EF4-FFF2-40B4-BE49-F238E27FC236}">
                <a16:creationId xmlns:a16="http://schemas.microsoft.com/office/drawing/2014/main" id="{F9D89602-3917-0B7C-75C3-17347F3091CF}"/>
              </a:ext>
            </a:extLst>
          </p:cNvPr>
          <p:cNvPicPr>
            <a:picLocks noChangeAspect="1"/>
          </p:cNvPicPr>
          <p:nvPr/>
        </p:nvPicPr>
        <p:blipFill>
          <a:blip r:embed="rId3"/>
          <a:srcRect r="-5" b="680"/>
          <a:stretch/>
        </p:blipFill>
        <p:spPr>
          <a:xfrm>
            <a:off x="989163" y="3567614"/>
            <a:ext cx="3625768" cy="2772734"/>
          </a:xfrm>
          <a:custGeom>
            <a:avLst/>
            <a:gdLst/>
            <a:ahLst/>
            <a:cxnLst/>
            <a:rect l="l" t="t" r="r" b="b"/>
            <a:pathLst>
              <a:path w="3625768" h="2772734">
                <a:moveTo>
                  <a:pt x="3483945" y="0"/>
                </a:moveTo>
                <a:lnTo>
                  <a:pt x="3625730" y="2548771"/>
                </a:lnTo>
                <a:cubicBezTo>
                  <a:pt x="3626520" y="2563757"/>
                  <a:pt x="3614951" y="2576575"/>
                  <a:pt x="3599835" y="2577454"/>
                </a:cubicBezTo>
                <a:cubicBezTo>
                  <a:pt x="3052538" y="2611021"/>
                  <a:pt x="1388913" y="2704541"/>
                  <a:pt x="143751" y="2772638"/>
                </a:cubicBezTo>
                <a:lnTo>
                  <a:pt x="141982" y="2772734"/>
                </a:lnTo>
                <a:lnTo>
                  <a:pt x="48" y="221303"/>
                </a:lnTo>
                <a:cubicBezTo>
                  <a:pt x="-621" y="208362"/>
                  <a:pt x="5927" y="197505"/>
                  <a:pt x="14722" y="196982"/>
                </a:cubicBezTo>
                <a:lnTo>
                  <a:pt x="740808" y="156590"/>
                </a:lnTo>
                <a:lnTo>
                  <a:pt x="764142" y="148678"/>
                </a:lnTo>
                <a:cubicBezTo>
                  <a:pt x="777460" y="148229"/>
                  <a:pt x="780639" y="152171"/>
                  <a:pt x="788886" y="153916"/>
                </a:cubicBezTo>
                <a:lnTo>
                  <a:pt x="1113744" y="135844"/>
                </a:lnTo>
                <a:lnTo>
                  <a:pt x="1156865" y="133445"/>
                </a:lnTo>
                <a:lnTo>
                  <a:pt x="1180558" y="125078"/>
                </a:lnTo>
                <a:cubicBezTo>
                  <a:pt x="1190560" y="130158"/>
                  <a:pt x="1197035" y="118777"/>
                  <a:pt x="1204735" y="115655"/>
                </a:cubicBezTo>
                <a:lnTo>
                  <a:pt x="1228270" y="110862"/>
                </a:lnTo>
                <a:lnTo>
                  <a:pt x="1246508" y="109308"/>
                </a:lnTo>
                <a:lnTo>
                  <a:pt x="1265912" y="112996"/>
                </a:lnTo>
                <a:cubicBezTo>
                  <a:pt x="1271281" y="113160"/>
                  <a:pt x="1272528" y="110124"/>
                  <a:pt x="1278720" y="110300"/>
                </a:cubicBezTo>
                <a:lnTo>
                  <a:pt x="1303065" y="114055"/>
                </a:lnTo>
                <a:lnTo>
                  <a:pt x="1338523" y="116788"/>
                </a:lnTo>
                <a:lnTo>
                  <a:pt x="1363031" y="120441"/>
                </a:lnTo>
                <a:lnTo>
                  <a:pt x="1367788" y="121712"/>
                </a:lnTo>
                <a:lnTo>
                  <a:pt x="1526330" y="112892"/>
                </a:lnTo>
                <a:lnTo>
                  <a:pt x="1537931" y="110530"/>
                </a:lnTo>
                <a:lnTo>
                  <a:pt x="1577483" y="110047"/>
                </a:lnTo>
                <a:lnTo>
                  <a:pt x="1583083" y="107396"/>
                </a:lnTo>
                <a:lnTo>
                  <a:pt x="1621787" y="107582"/>
                </a:lnTo>
                <a:cubicBezTo>
                  <a:pt x="1634544" y="106542"/>
                  <a:pt x="1656709" y="105831"/>
                  <a:pt x="1663943" y="103251"/>
                </a:cubicBezTo>
                <a:lnTo>
                  <a:pt x="1666802" y="97754"/>
                </a:lnTo>
                <a:lnTo>
                  <a:pt x="1676046" y="96770"/>
                </a:lnTo>
                <a:cubicBezTo>
                  <a:pt x="1676746" y="97141"/>
                  <a:pt x="1690091" y="96057"/>
                  <a:pt x="1690644" y="96061"/>
                </a:cubicBezTo>
                <a:lnTo>
                  <a:pt x="1723641" y="99828"/>
                </a:lnTo>
                <a:close/>
              </a:path>
            </a:pathLst>
          </a:custGeom>
        </p:spPr>
      </p:pic>
      <p:sp>
        <p:nvSpPr>
          <p:cNvPr id="22" name="Rectangle 21">
            <a:extLst>
              <a:ext uri="{FF2B5EF4-FFF2-40B4-BE49-F238E27FC236}">
                <a16:creationId xmlns:a16="http://schemas.microsoft.com/office/drawing/2014/main" id="{1CC66135-34A3-4CE7-B85C-2ED6584552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6278">
            <a:off x="1557128" y="688787"/>
            <a:ext cx="3701304" cy="2843647"/>
          </a:xfrm>
          <a:prstGeom prst="rect">
            <a:avLst/>
          </a:prstGeom>
          <a:solidFill>
            <a:srgbClr val="EFEEE9"/>
          </a:solidFill>
          <a:ln>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Kuva 3" descr="Kuva, joka sisältää kohteen teksti, koira, kuvakaappaus, muotoilu&#10;&#10;Kuvaus luotu automaattisesti">
            <a:extLst>
              <a:ext uri="{FF2B5EF4-FFF2-40B4-BE49-F238E27FC236}">
                <a16:creationId xmlns:a16="http://schemas.microsoft.com/office/drawing/2014/main" id="{7E921D8D-21F5-B4F8-C613-3799CDC69EB1}"/>
              </a:ext>
            </a:extLst>
          </p:cNvPr>
          <p:cNvPicPr>
            <a:picLocks noChangeAspect="1"/>
          </p:cNvPicPr>
          <p:nvPr/>
        </p:nvPicPr>
        <p:blipFill>
          <a:blip r:embed="rId4"/>
          <a:srcRect r="4" b="3629"/>
          <a:stretch/>
        </p:blipFill>
        <p:spPr>
          <a:xfrm>
            <a:off x="1608252" y="705992"/>
            <a:ext cx="3598252" cy="2791598"/>
          </a:xfrm>
          <a:custGeom>
            <a:avLst/>
            <a:gdLst/>
            <a:ahLst/>
            <a:cxnLst/>
            <a:rect l="l" t="t" r="r" b="b"/>
            <a:pathLst>
              <a:path w="3598252" h="2791598">
                <a:moveTo>
                  <a:pt x="157374" y="14"/>
                </a:moveTo>
                <a:lnTo>
                  <a:pt x="877436" y="39069"/>
                </a:lnTo>
                <a:lnTo>
                  <a:pt x="901303" y="33662"/>
                </a:lnTo>
                <a:cubicBezTo>
                  <a:pt x="914477" y="34672"/>
                  <a:pt x="917178" y="38992"/>
                  <a:pt x="925115" y="41655"/>
                </a:cubicBezTo>
                <a:lnTo>
                  <a:pt x="1247278" y="59129"/>
                </a:lnTo>
                <a:lnTo>
                  <a:pt x="1290041" y="61449"/>
                </a:lnTo>
                <a:lnTo>
                  <a:pt x="1314311" y="55623"/>
                </a:lnTo>
                <a:cubicBezTo>
                  <a:pt x="1323611" y="61838"/>
                  <a:pt x="1331243" y="51085"/>
                  <a:pt x="1339174" y="48786"/>
                </a:cubicBezTo>
                <a:lnTo>
                  <a:pt x="1362897" y="46543"/>
                </a:lnTo>
                <a:lnTo>
                  <a:pt x="1381043" y="46980"/>
                </a:lnTo>
                <a:lnTo>
                  <a:pt x="1399762" y="52826"/>
                </a:lnTo>
                <a:cubicBezTo>
                  <a:pt x="1405036" y="53581"/>
                  <a:pt x="1406599" y="50659"/>
                  <a:pt x="1412682" y="51517"/>
                </a:cubicBezTo>
                <a:lnTo>
                  <a:pt x="1436264" y="57973"/>
                </a:lnTo>
                <a:lnTo>
                  <a:pt x="1470911" y="64620"/>
                </a:lnTo>
                <a:lnTo>
                  <a:pt x="1494664" y="70991"/>
                </a:lnTo>
                <a:lnTo>
                  <a:pt x="1499214" y="72794"/>
                </a:lnTo>
                <a:lnTo>
                  <a:pt x="1656441" y="81322"/>
                </a:lnTo>
                <a:lnTo>
                  <a:pt x="1668134" y="80216"/>
                </a:lnTo>
                <a:lnTo>
                  <a:pt x="1707169" y="84073"/>
                </a:lnTo>
                <a:lnTo>
                  <a:pt x="1712980" y="82018"/>
                </a:lnTo>
                <a:lnTo>
                  <a:pt x="1751106" y="86456"/>
                </a:lnTo>
                <a:cubicBezTo>
                  <a:pt x="1763793" y="86809"/>
                  <a:pt x="1785717" y="88528"/>
                  <a:pt x="1793130" y="86723"/>
                </a:cubicBezTo>
                <a:lnTo>
                  <a:pt x="1796552" y="81500"/>
                </a:lnTo>
                <a:lnTo>
                  <a:pt x="1805770" y="81525"/>
                </a:lnTo>
                <a:cubicBezTo>
                  <a:pt x="1806420" y="81975"/>
                  <a:pt x="1819691" y="82349"/>
                  <a:pt x="1820236" y="82413"/>
                </a:cubicBezTo>
                <a:lnTo>
                  <a:pt x="1852344" y="89831"/>
                </a:lnTo>
                <a:lnTo>
                  <a:pt x="3598252" y="182598"/>
                </a:lnTo>
                <a:lnTo>
                  <a:pt x="3458157" y="2765514"/>
                </a:lnTo>
                <a:cubicBezTo>
                  <a:pt x="3457291" y="2780696"/>
                  <a:pt x="3444481" y="2792337"/>
                  <a:pt x="3429486" y="2791562"/>
                </a:cubicBezTo>
                <a:cubicBezTo>
                  <a:pt x="2886387" y="2765268"/>
                  <a:pt x="1236457" y="2676765"/>
                  <a:pt x="1755" y="2608610"/>
                </a:cubicBezTo>
                <a:lnTo>
                  <a:pt x="0" y="2608513"/>
                </a:lnTo>
                <a:lnTo>
                  <a:pt x="140241" y="22901"/>
                </a:lnTo>
                <a:cubicBezTo>
                  <a:pt x="141003" y="9792"/>
                  <a:pt x="148648" y="-425"/>
                  <a:pt x="157374" y="14"/>
                </a:cubicBezTo>
                <a:close/>
              </a:path>
            </a:pathLst>
          </a:custGeom>
        </p:spPr>
      </p:pic>
    </p:spTree>
    <p:extLst>
      <p:ext uri="{BB962C8B-B14F-4D97-AF65-F5344CB8AC3E}">
        <p14:creationId xmlns:p14="http://schemas.microsoft.com/office/powerpoint/2010/main" val="11253845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5934747B-B183-9A4D-8170-5C772F935B71}"/>
              </a:ext>
            </a:extLst>
          </p:cNvPr>
          <p:cNvSpPr>
            <a:spLocks noGrp="1"/>
          </p:cNvSpPr>
          <p:nvPr>
            <p:ph type="title"/>
          </p:nvPr>
        </p:nvSpPr>
        <p:spPr/>
        <p:txBody>
          <a:bodyPr/>
          <a:lstStyle/>
          <a:p>
            <a:r>
              <a:rPr lang="fi-FI"/>
              <a:t>Projektin aloitus</a:t>
            </a:r>
          </a:p>
        </p:txBody>
      </p:sp>
      <p:sp>
        <p:nvSpPr>
          <p:cNvPr id="3" name="Sisällön paikkamerkki 2">
            <a:extLst>
              <a:ext uri="{FF2B5EF4-FFF2-40B4-BE49-F238E27FC236}">
                <a16:creationId xmlns:a16="http://schemas.microsoft.com/office/drawing/2014/main" id="{BCA80F70-2863-ABC9-4C43-D2532CF37290}"/>
              </a:ext>
            </a:extLst>
          </p:cNvPr>
          <p:cNvSpPr>
            <a:spLocks noGrp="1"/>
          </p:cNvSpPr>
          <p:nvPr>
            <p:ph idx="1"/>
          </p:nvPr>
        </p:nvSpPr>
        <p:spPr>
          <a:xfrm>
            <a:off x="1353671" y="2262003"/>
            <a:ext cx="9493250" cy="4006568"/>
          </a:xfrm>
        </p:spPr>
        <p:txBody>
          <a:bodyPr vert="horz" lIns="91440" tIns="45720" rIns="91440" bIns="45720" rtlCol="0" anchor="t">
            <a:normAutofit/>
          </a:bodyPr>
          <a:lstStyle/>
          <a:p>
            <a:r>
              <a:rPr lang="fi-FI"/>
              <a:t>Valitsimme ryhmätehtävän #658 toteutukseen hyppypelin, joka toteutettiin HTML </a:t>
            </a:r>
            <a:r>
              <a:rPr lang="fi-FI" err="1"/>
              <a:t>canvas</a:t>
            </a:r>
            <a:r>
              <a:rPr lang="fi-FI"/>
              <a:t>- elementtejä grafiikan osalta</a:t>
            </a:r>
            <a:endParaRPr lang="fi-FI" sz="1100" u="sng">
              <a:solidFill>
                <a:srgbClr val="23527C"/>
              </a:solidFill>
              <a:latin typeface="Lato"/>
              <a:ea typeface="Lato"/>
              <a:cs typeface="Lato"/>
            </a:endParaRPr>
          </a:p>
          <a:p>
            <a:r>
              <a:rPr lang="fi-FI" sz="1700">
                <a:solidFill>
                  <a:srgbClr val="FFFFFF"/>
                </a:solidFill>
                <a:latin typeface="Consolas"/>
                <a:ea typeface="Lato"/>
                <a:cs typeface="Lato"/>
              </a:rPr>
              <a:t>Pelin suunnittelu aloitettiin suppealla pelisuunnitteludokumentin tekemisellä, kts. seuraavat diat.</a:t>
            </a:r>
          </a:p>
          <a:p>
            <a:r>
              <a:rPr lang="fi-FI" err="1">
                <a:solidFill>
                  <a:srgbClr val="FFFFFF"/>
                </a:solidFill>
                <a:latin typeface="Consolas"/>
                <a:ea typeface="Lato"/>
                <a:cs typeface="Lato"/>
              </a:rPr>
              <a:t>Javascript</a:t>
            </a:r>
            <a:r>
              <a:rPr lang="fi-FI">
                <a:solidFill>
                  <a:srgbClr val="FFFFFF"/>
                </a:solidFill>
                <a:latin typeface="Consolas"/>
                <a:ea typeface="Lato"/>
                <a:cs typeface="Lato"/>
              </a:rPr>
              <a:t> valikoitui ohjelmointikieleksi ja </a:t>
            </a:r>
            <a:r>
              <a:rPr lang="fi-FI" err="1">
                <a:solidFill>
                  <a:srgbClr val="FFFFFF"/>
                </a:solidFill>
                <a:latin typeface="Consolas"/>
                <a:ea typeface="Lato"/>
                <a:cs typeface="Lato"/>
              </a:rPr>
              <a:t>Canvas</a:t>
            </a:r>
            <a:r>
              <a:rPr lang="fi-FI">
                <a:solidFill>
                  <a:srgbClr val="FFFFFF"/>
                </a:solidFill>
                <a:latin typeface="Consolas"/>
                <a:ea typeface="Lato"/>
                <a:cs typeface="Lato"/>
              </a:rPr>
              <a:t> grafiikan suunnitteluun</a:t>
            </a:r>
            <a:endParaRPr lang="fi-FI"/>
          </a:p>
          <a:p>
            <a:r>
              <a:rPr lang="fi-FI">
                <a:solidFill>
                  <a:srgbClr val="FFFFFF"/>
                </a:solidFill>
                <a:latin typeface="Consolas"/>
                <a:ea typeface="Lato"/>
                <a:cs typeface="Lato"/>
              </a:rPr>
              <a:t>Projektin toteutuksen alustana toimi Visual Studio </a:t>
            </a:r>
            <a:r>
              <a:rPr lang="fi-FI" err="1">
                <a:solidFill>
                  <a:srgbClr val="FFFFFF"/>
                </a:solidFill>
                <a:latin typeface="Consolas"/>
                <a:ea typeface="Lato"/>
                <a:cs typeface="Lato"/>
              </a:rPr>
              <a:t>Code</a:t>
            </a:r>
            <a:r>
              <a:rPr lang="fi-FI">
                <a:solidFill>
                  <a:srgbClr val="FFFFFF"/>
                </a:solidFill>
                <a:latin typeface="Consolas"/>
                <a:ea typeface="Lato"/>
                <a:cs typeface="Lato"/>
              </a:rPr>
              <a:t>- tekstieditori</a:t>
            </a:r>
            <a:endParaRPr lang="en-US">
              <a:solidFill>
                <a:srgbClr val="FFFFFF"/>
              </a:solidFill>
              <a:latin typeface="Consolas"/>
              <a:ea typeface="Lato"/>
              <a:cs typeface="Lato"/>
            </a:endParaRPr>
          </a:p>
          <a:p>
            <a:r>
              <a:rPr lang="fi-FI">
                <a:solidFill>
                  <a:srgbClr val="FFFFFF"/>
                </a:solidFill>
                <a:latin typeface="Consolas"/>
                <a:ea typeface="Lato"/>
                <a:cs typeface="Lato"/>
              </a:rPr>
              <a:t>Projekti tallennettiin GitHubin pilvipalveluun, joka helpotti projektin vaiheiden yhdistämistä ja jakamista</a:t>
            </a:r>
          </a:p>
          <a:p>
            <a:pPr lvl="1">
              <a:buFont typeface="Courier New" panose="020B0604020202020204" pitchFamily="34" charset="0"/>
              <a:buChar char="o"/>
            </a:pPr>
            <a:r>
              <a:rPr lang="fi-FI">
                <a:solidFill>
                  <a:srgbClr val="FFFFFF"/>
                </a:solidFill>
                <a:latin typeface="Consolas"/>
                <a:ea typeface="Lato"/>
                <a:cs typeface="Lato"/>
              </a:rPr>
              <a:t>Projekti löytyy </a:t>
            </a:r>
            <a:r>
              <a:rPr lang="fi-FI" err="1">
                <a:solidFill>
                  <a:srgbClr val="FFFFFF"/>
                </a:solidFill>
                <a:latin typeface="Consolas"/>
                <a:ea typeface="Lato"/>
                <a:cs typeface="Lato"/>
              </a:rPr>
              <a:t>GitHub-</a:t>
            </a:r>
            <a:r>
              <a:rPr lang="fi-FI">
                <a:solidFill>
                  <a:srgbClr val="FFFFFF"/>
                </a:solidFill>
                <a:latin typeface="Consolas"/>
                <a:ea typeface="Lato"/>
                <a:cs typeface="Lato"/>
              </a:rPr>
              <a:t> </a:t>
            </a:r>
            <a:r>
              <a:rPr lang="fi-FI" err="1">
                <a:solidFill>
                  <a:srgbClr val="FFFFFF"/>
                </a:solidFill>
                <a:latin typeface="Consolas"/>
                <a:ea typeface="Lato"/>
                <a:cs typeface="Lato"/>
              </a:rPr>
              <a:t>repositorysta</a:t>
            </a:r>
            <a:r>
              <a:rPr lang="fi-FI">
                <a:solidFill>
                  <a:srgbClr val="FFFFFF"/>
                </a:solidFill>
                <a:latin typeface="Consolas"/>
                <a:ea typeface="Lato"/>
                <a:cs typeface="Lato"/>
              </a:rPr>
              <a:t> nimellä: </a:t>
            </a:r>
            <a:r>
              <a:rPr lang="fi-FI" err="1">
                <a:solidFill>
                  <a:srgbClr val="FFFFFF"/>
                </a:solidFill>
                <a:latin typeface="Consolas"/>
                <a:ea typeface="Lato"/>
                <a:cs typeface="Lato"/>
              </a:rPr>
              <a:t>Canvas</a:t>
            </a:r>
            <a:r>
              <a:rPr lang="fi-FI">
                <a:solidFill>
                  <a:srgbClr val="FFFFFF"/>
                </a:solidFill>
                <a:latin typeface="Consolas"/>
                <a:ea typeface="Lato"/>
                <a:cs typeface="Lato"/>
              </a:rPr>
              <a:t> </a:t>
            </a:r>
            <a:r>
              <a:rPr lang="fi-FI" err="1">
                <a:solidFill>
                  <a:srgbClr val="FFFFFF"/>
                </a:solidFill>
                <a:latin typeface="Consolas"/>
                <a:ea typeface="Lato"/>
                <a:cs typeface="Lato"/>
              </a:rPr>
              <a:t>Api</a:t>
            </a:r>
            <a:r>
              <a:rPr lang="fi-FI">
                <a:solidFill>
                  <a:srgbClr val="FFFFFF"/>
                </a:solidFill>
                <a:latin typeface="Consolas"/>
                <a:ea typeface="Lato"/>
                <a:cs typeface="Lato"/>
              </a:rPr>
              <a:t> (</a:t>
            </a:r>
            <a:r>
              <a:rPr lang="fi-FI" sz="1100" b="1" u="sng">
                <a:solidFill>
                  <a:srgbClr val="FFFFFF"/>
                </a:solidFill>
                <a:ea typeface="+mn-lt"/>
                <a:cs typeface="+mn-lt"/>
                <a:hlinkClick r:id="rId2"/>
              </a:rPr>
              <a:t>https://marjattaw.github.io/canvasapi/</a:t>
            </a:r>
            <a:r>
              <a:rPr lang="fi-FI" sz="1100" b="1" u="sng">
                <a:solidFill>
                  <a:srgbClr val="FFFFFF"/>
                </a:solidFill>
                <a:ea typeface="+mn-lt"/>
                <a:cs typeface="+mn-lt"/>
              </a:rPr>
              <a:t>)</a:t>
            </a:r>
          </a:p>
        </p:txBody>
      </p:sp>
    </p:spTree>
    <p:extLst>
      <p:ext uri="{BB962C8B-B14F-4D97-AF65-F5344CB8AC3E}">
        <p14:creationId xmlns:p14="http://schemas.microsoft.com/office/powerpoint/2010/main" val="24265417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68F9D89-54B8-41F8-8839-49992D645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F2EB764E-4EF9-4AB3-9ACB-6FFF21C3E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14403">
            <a:off x="7195185" y="461639"/>
            <a:ext cx="4481220" cy="5592370"/>
          </a:xfrm>
          <a:custGeom>
            <a:avLst/>
            <a:gdLst>
              <a:gd name="connsiteX0" fmla="*/ 4431251 w 5224396"/>
              <a:gd name="connsiteY0" fmla="*/ 0 h 6519822"/>
              <a:gd name="connsiteX1" fmla="*/ 4540700 w 5224396"/>
              <a:gd name="connsiteY1" fmla="*/ 1003920 h 6519822"/>
              <a:gd name="connsiteX2" fmla="*/ 5224396 w 5224396"/>
              <a:gd name="connsiteY2" fmla="*/ 1003920 h 6519822"/>
              <a:gd name="connsiteX3" fmla="*/ 5224396 w 5224396"/>
              <a:gd name="connsiteY3" fmla="*/ 6519822 h 6519822"/>
              <a:gd name="connsiteX4" fmla="*/ 766889 w 5224396"/>
              <a:gd name="connsiteY4" fmla="*/ 6519822 h 6519822"/>
              <a:gd name="connsiteX5" fmla="*/ 766889 w 5224396"/>
              <a:gd name="connsiteY5" fmla="*/ 5948076 h 6519822"/>
              <a:gd name="connsiteX6" fmla="*/ 597805 w 5224396"/>
              <a:gd name="connsiteY6" fmla="*/ 5966510 h 6519822"/>
              <a:gd name="connsiteX7" fmla="*/ 0 w 5224396"/>
              <a:gd name="connsiteY7" fmla="*/ 483098 h 6519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24396" h="6519822">
                <a:moveTo>
                  <a:pt x="4431251" y="0"/>
                </a:moveTo>
                <a:lnTo>
                  <a:pt x="4540700" y="1003920"/>
                </a:lnTo>
                <a:lnTo>
                  <a:pt x="5224396" y="1003920"/>
                </a:lnTo>
                <a:lnTo>
                  <a:pt x="5224396" y="6519822"/>
                </a:lnTo>
                <a:lnTo>
                  <a:pt x="766889" y="6519822"/>
                </a:lnTo>
                <a:lnTo>
                  <a:pt x="766889" y="5948076"/>
                </a:lnTo>
                <a:lnTo>
                  <a:pt x="597805" y="5966510"/>
                </a:lnTo>
                <a:lnTo>
                  <a:pt x="0" y="483098"/>
                </a:lnTo>
                <a:close/>
              </a:path>
            </a:pathLst>
          </a:custGeom>
          <a:solidFill>
            <a:srgbClr val="EFEEE9"/>
          </a:soli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Otsikko 1">
            <a:extLst>
              <a:ext uri="{FF2B5EF4-FFF2-40B4-BE49-F238E27FC236}">
                <a16:creationId xmlns:a16="http://schemas.microsoft.com/office/drawing/2014/main" id="{DD84D89A-CA54-E635-4584-7FD21B55026C}"/>
              </a:ext>
            </a:extLst>
          </p:cNvPr>
          <p:cNvSpPr>
            <a:spLocks noGrp="1"/>
          </p:cNvSpPr>
          <p:nvPr>
            <p:ph type="title"/>
          </p:nvPr>
        </p:nvSpPr>
        <p:spPr>
          <a:xfrm>
            <a:off x="304801" y="-1145"/>
            <a:ext cx="8013915" cy="1149248"/>
          </a:xfrm>
        </p:spPr>
        <p:txBody>
          <a:bodyPr anchor="ctr">
            <a:normAutofit/>
          </a:bodyPr>
          <a:lstStyle/>
          <a:p>
            <a:r>
              <a:rPr lang="fi-FI" sz="3400"/>
              <a:t>Pelisuunnitteludokumentti (GDD)</a:t>
            </a:r>
          </a:p>
        </p:txBody>
      </p:sp>
      <p:pic>
        <p:nvPicPr>
          <p:cNvPr id="4" name="Kuva 3" descr="Kuva, joka sisältää kohteen teksti, kuvakaappaus, nisäkäs, karhu&#10;&#10;Kuvaus luotu automaattisesti">
            <a:extLst>
              <a:ext uri="{FF2B5EF4-FFF2-40B4-BE49-F238E27FC236}">
                <a16:creationId xmlns:a16="http://schemas.microsoft.com/office/drawing/2014/main" id="{AA38CB4C-019F-5167-0D53-211DE4165FAA}"/>
              </a:ext>
            </a:extLst>
          </p:cNvPr>
          <p:cNvPicPr>
            <a:picLocks noChangeAspect="1"/>
          </p:cNvPicPr>
          <p:nvPr/>
        </p:nvPicPr>
        <p:blipFill>
          <a:blip r:embed="rId2">
            <a:alphaModFix/>
          </a:blip>
          <a:srcRect l="20975" r="-3" b="-3"/>
          <a:stretch/>
        </p:blipFill>
        <p:spPr>
          <a:xfrm rot="221627">
            <a:off x="7433578" y="670034"/>
            <a:ext cx="4252179" cy="5421389"/>
          </a:xfrm>
          <a:custGeom>
            <a:avLst/>
            <a:gdLst/>
            <a:ahLst/>
            <a:cxnLst/>
            <a:rect l="l" t="t" r="r" b="b"/>
            <a:pathLst>
              <a:path w="4957370" h="6320484">
                <a:moveTo>
                  <a:pt x="4188629" y="0"/>
                </a:moveTo>
                <a:lnTo>
                  <a:pt x="4218585" y="18617"/>
                </a:lnTo>
                <a:cubicBezTo>
                  <a:pt x="4219145" y="29178"/>
                  <a:pt x="4219703" y="39738"/>
                  <a:pt x="4220262" y="50299"/>
                </a:cubicBezTo>
                <a:lnTo>
                  <a:pt x="4223340" y="51687"/>
                </a:lnTo>
                <a:cubicBezTo>
                  <a:pt x="4233026" y="52344"/>
                  <a:pt x="4240723" y="38431"/>
                  <a:pt x="4243015" y="81229"/>
                </a:cubicBezTo>
                <a:cubicBezTo>
                  <a:pt x="4234697" y="102698"/>
                  <a:pt x="4229805" y="122275"/>
                  <a:pt x="4227211" y="140805"/>
                </a:cubicBezTo>
                <a:lnTo>
                  <a:pt x="4226312" y="164608"/>
                </a:lnTo>
                <a:lnTo>
                  <a:pt x="4231135" y="255748"/>
                </a:lnTo>
                <a:cubicBezTo>
                  <a:pt x="4232593" y="271116"/>
                  <a:pt x="4234052" y="286485"/>
                  <a:pt x="4235510" y="301854"/>
                </a:cubicBezTo>
                <a:cubicBezTo>
                  <a:pt x="4235774" y="306768"/>
                  <a:pt x="4235830" y="317328"/>
                  <a:pt x="4235520" y="330419"/>
                </a:cubicBezTo>
                <a:lnTo>
                  <a:pt x="4235310" y="334637"/>
                </a:lnTo>
                <a:lnTo>
                  <a:pt x="4247536" y="565646"/>
                </a:lnTo>
                <a:lnTo>
                  <a:pt x="4249754" y="570256"/>
                </a:lnTo>
                <a:cubicBezTo>
                  <a:pt x="4251067" y="577685"/>
                  <a:pt x="4250868" y="585797"/>
                  <a:pt x="4250202" y="594123"/>
                </a:cubicBezTo>
                <a:lnTo>
                  <a:pt x="4249459" y="602017"/>
                </a:lnTo>
                <a:lnTo>
                  <a:pt x="4255354" y="713404"/>
                </a:lnTo>
                <a:lnTo>
                  <a:pt x="4257508" y="714073"/>
                </a:lnTo>
                <a:cubicBezTo>
                  <a:pt x="4259622" y="720223"/>
                  <a:pt x="4263181" y="727234"/>
                  <a:pt x="4265497" y="749513"/>
                </a:cubicBezTo>
                <a:cubicBezTo>
                  <a:pt x="4257720" y="777760"/>
                  <a:pt x="4282009" y="812594"/>
                  <a:pt x="4271401" y="847749"/>
                </a:cubicBezTo>
                <a:cubicBezTo>
                  <a:pt x="4269058" y="860507"/>
                  <a:pt x="4271354" y="898948"/>
                  <a:pt x="4277600" y="905577"/>
                </a:cubicBezTo>
                <a:cubicBezTo>
                  <a:pt x="4279276" y="913460"/>
                  <a:pt x="4277660" y="923050"/>
                  <a:pt x="4284143" y="926055"/>
                </a:cubicBezTo>
                <a:cubicBezTo>
                  <a:pt x="4292030" y="931337"/>
                  <a:pt x="4281721" y="960641"/>
                  <a:pt x="4290465" y="955655"/>
                </a:cubicBezTo>
                <a:cubicBezTo>
                  <a:pt x="4286952" y="966045"/>
                  <a:pt x="4289362" y="974748"/>
                  <a:pt x="4293246" y="982888"/>
                </a:cubicBezTo>
                <a:lnTo>
                  <a:pt x="4298563" y="993803"/>
                </a:lnTo>
                <a:lnTo>
                  <a:pt x="4540105" y="1009893"/>
                </a:lnTo>
                <a:lnTo>
                  <a:pt x="4911733" y="1030269"/>
                </a:lnTo>
                <a:lnTo>
                  <a:pt x="4939495" y="1052023"/>
                </a:lnTo>
                <a:cubicBezTo>
                  <a:pt x="4938906" y="1062583"/>
                  <a:pt x="4938317" y="1073141"/>
                  <a:pt x="4937728" y="1083700"/>
                </a:cubicBezTo>
                <a:lnTo>
                  <a:pt x="4940638" y="1085413"/>
                </a:lnTo>
                <a:cubicBezTo>
                  <a:pt x="4950195" y="1087116"/>
                  <a:pt x="4959355" y="1074120"/>
                  <a:pt x="4956995" y="1116915"/>
                </a:cubicBezTo>
                <a:cubicBezTo>
                  <a:pt x="4946399" y="1137355"/>
                  <a:pt x="4939414" y="1156286"/>
                  <a:pt x="4934827" y="1174426"/>
                </a:cubicBezTo>
                <a:lnTo>
                  <a:pt x="4931354" y="1197992"/>
                </a:lnTo>
                <a:lnTo>
                  <a:pt x="4926270" y="1289117"/>
                </a:lnTo>
                <a:cubicBezTo>
                  <a:pt x="4926054" y="1304553"/>
                  <a:pt x="4925839" y="1319990"/>
                  <a:pt x="4925623" y="1335426"/>
                </a:cubicBezTo>
                <a:cubicBezTo>
                  <a:pt x="4925353" y="1340339"/>
                  <a:pt x="4924264" y="1350844"/>
                  <a:pt x="4922537" y="1363823"/>
                </a:cubicBezTo>
                <a:lnTo>
                  <a:pt x="4921871" y="1367995"/>
                </a:lnTo>
                <a:lnTo>
                  <a:pt x="4908988" y="1598968"/>
                </a:lnTo>
                <a:lnTo>
                  <a:pt x="4910694" y="1603791"/>
                </a:lnTo>
                <a:cubicBezTo>
                  <a:pt x="4911194" y="1611318"/>
                  <a:pt x="4910117" y="1619361"/>
                  <a:pt x="4908552" y="1627566"/>
                </a:cubicBezTo>
                <a:lnTo>
                  <a:pt x="4906959" y="1635333"/>
                </a:lnTo>
                <a:lnTo>
                  <a:pt x="4900747" y="1746703"/>
                </a:lnTo>
                <a:lnTo>
                  <a:pt x="4902815" y="1747601"/>
                </a:lnTo>
                <a:cubicBezTo>
                  <a:pt x="4904250" y="1753944"/>
                  <a:pt x="4907029" y="1761300"/>
                  <a:pt x="4906917" y="1783698"/>
                </a:cubicBezTo>
                <a:cubicBezTo>
                  <a:pt x="4896124" y="1810936"/>
                  <a:pt x="4916495" y="1848198"/>
                  <a:pt x="4902139" y="1881995"/>
                </a:cubicBezTo>
                <a:cubicBezTo>
                  <a:pt x="4898428" y="1894424"/>
                  <a:pt x="4896544" y="1932888"/>
                  <a:pt x="4902035" y="1940154"/>
                </a:cubicBezTo>
                <a:cubicBezTo>
                  <a:pt x="4902846" y="1948172"/>
                  <a:pt x="4900200" y="1957532"/>
                  <a:pt x="4906319" y="1961221"/>
                </a:cubicBezTo>
                <a:cubicBezTo>
                  <a:pt x="4913588" y="1967327"/>
                  <a:pt x="4900163" y="1995341"/>
                  <a:pt x="4909396" y="1991332"/>
                </a:cubicBezTo>
                <a:cubicBezTo>
                  <a:pt x="4900159" y="2011227"/>
                  <a:pt x="4915207" y="2026986"/>
                  <a:pt x="4918176" y="2043680"/>
                </a:cubicBezTo>
                <a:lnTo>
                  <a:pt x="4920444" y="2093780"/>
                </a:lnTo>
                <a:cubicBezTo>
                  <a:pt x="4920152" y="2104963"/>
                  <a:pt x="4919859" y="2116147"/>
                  <a:pt x="4919568" y="2127331"/>
                </a:cubicBezTo>
                <a:cubicBezTo>
                  <a:pt x="4919414" y="2128947"/>
                  <a:pt x="4919260" y="2130563"/>
                  <a:pt x="4919107" y="2132180"/>
                </a:cubicBezTo>
                <a:lnTo>
                  <a:pt x="4910026" y="2171984"/>
                </a:lnTo>
                <a:cubicBezTo>
                  <a:pt x="4911227" y="2172990"/>
                  <a:pt x="4912324" y="2174315"/>
                  <a:pt x="4913276" y="2175920"/>
                </a:cubicBezTo>
                <a:lnTo>
                  <a:pt x="4916106" y="2188707"/>
                </a:lnTo>
                <a:lnTo>
                  <a:pt x="4911385" y="2199268"/>
                </a:lnTo>
                <a:lnTo>
                  <a:pt x="4901244" y="2249378"/>
                </a:lnTo>
                <a:lnTo>
                  <a:pt x="4890393" y="2322907"/>
                </a:lnTo>
                <a:lnTo>
                  <a:pt x="4885532" y="2333841"/>
                </a:lnTo>
                <a:cubicBezTo>
                  <a:pt x="4879467" y="2359072"/>
                  <a:pt x="4882601" y="2390080"/>
                  <a:pt x="4871165" y="2405746"/>
                </a:cubicBezTo>
                <a:lnTo>
                  <a:pt x="4867465" y="2443689"/>
                </a:lnTo>
                <a:lnTo>
                  <a:pt x="4871110" y="2448134"/>
                </a:lnTo>
                <a:lnTo>
                  <a:pt x="4869467" y="2459306"/>
                </a:lnTo>
                <a:cubicBezTo>
                  <a:pt x="4869603" y="2460323"/>
                  <a:pt x="4869741" y="2461340"/>
                  <a:pt x="4869877" y="2462358"/>
                </a:cubicBezTo>
                <a:cubicBezTo>
                  <a:pt x="4870681" y="2468183"/>
                  <a:pt x="4871335" y="2473955"/>
                  <a:pt x="4871382" y="2479770"/>
                </a:cubicBezTo>
                <a:cubicBezTo>
                  <a:pt x="4856871" y="2476510"/>
                  <a:pt x="4862556" y="2505567"/>
                  <a:pt x="4859960" y="2514583"/>
                </a:cubicBezTo>
                <a:lnTo>
                  <a:pt x="4857909" y="2514709"/>
                </a:lnTo>
                <a:lnTo>
                  <a:pt x="4849446" y="2666439"/>
                </a:lnTo>
                <a:lnTo>
                  <a:pt x="4858101" y="2690544"/>
                </a:lnTo>
                <a:cubicBezTo>
                  <a:pt x="4858857" y="2707245"/>
                  <a:pt x="4859613" y="2723945"/>
                  <a:pt x="4860369" y="2740646"/>
                </a:cubicBezTo>
                <a:cubicBezTo>
                  <a:pt x="4860076" y="2751830"/>
                  <a:pt x="4859785" y="2763013"/>
                  <a:pt x="4859492" y="2774197"/>
                </a:cubicBezTo>
                <a:lnTo>
                  <a:pt x="4859032" y="2779045"/>
                </a:lnTo>
                <a:lnTo>
                  <a:pt x="4849950" y="2818850"/>
                </a:lnTo>
                <a:cubicBezTo>
                  <a:pt x="4851152" y="2819856"/>
                  <a:pt x="4852248" y="2821182"/>
                  <a:pt x="4853201" y="2822786"/>
                </a:cubicBezTo>
                <a:lnTo>
                  <a:pt x="4856030" y="2835573"/>
                </a:lnTo>
                <a:lnTo>
                  <a:pt x="4851309" y="2846133"/>
                </a:lnTo>
                <a:lnTo>
                  <a:pt x="4841168" y="2896246"/>
                </a:lnTo>
                <a:lnTo>
                  <a:pt x="4833868" y="2945711"/>
                </a:lnTo>
                <a:cubicBezTo>
                  <a:pt x="4815252" y="3297000"/>
                  <a:pt x="4781620" y="3653361"/>
                  <a:pt x="4778020" y="3999577"/>
                </a:cubicBezTo>
                <a:cubicBezTo>
                  <a:pt x="4775081" y="4078096"/>
                  <a:pt x="4768227" y="4174113"/>
                  <a:pt x="4765288" y="4252632"/>
                </a:cubicBezTo>
                <a:cubicBezTo>
                  <a:pt x="4771867" y="4246730"/>
                  <a:pt x="4761520" y="4396558"/>
                  <a:pt x="4754250" y="4414955"/>
                </a:cubicBezTo>
                <a:lnTo>
                  <a:pt x="4663870" y="6050064"/>
                </a:lnTo>
                <a:lnTo>
                  <a:pt x="4669145" y="6086684"/>
                </a:lnTo>
                <a:cubicBezTo>
                  <a:pt x="4674909" y="6094577"/>
                  <a:pt x="4671608" y="6098657"/>
                  <a:pt x="4672665" y="6121067"/>
                </a:cubicBezTo>
                <a:cubicBezTo>
                  <a:pt x="4673721" y="6143476"/>
                  <a:pt x="4657066" y="6177068"/>
                  <a:pt x="4675485" y="6221142"/>
                </a:cubicBezTo>
                <a:cubicBezTo>
                  <a:pt x="4675068" y="6228689"/>
                  <a:pt x="4665430" y="6246990"/>
                  <a:pt x="4657006" y="6255466"/>
                </a:cubicBezTo>
                <a:lnTo>
                  <a:pt x="4652373" y="6258160"/>
                </a:lnTo>
                <a:cubicBezTo>
                  <a:pt x="4651226" y="6278927"/>
                  <a:pt x="4653178" y="6296913"/>
                  <a:pt x="4648931" y="6320461"/>
                </a:cubicBezTo>
                <a:cubicBezTo>
                  <a:pt x="4542790" y="6322747"/>
                  <a:pt x="2133595" y="6155193"/>
                  <a:pt x="732080" y="6068362"/>
                </a:cubicBezTo>
                <a:lnTo>
                  <a:pt x="423039" y="6051307"/>
                </a:lnTo>
                <a:lnTo>
                  <a:pt x="427345" y="6011137"/>
                </a:lnTo>
                <a:lnTo>
                  <a:pt x="431547" y="6004548"/>
                </a:lnTo>
                <a:cubicBezTo>
                  <a:pt x="432075" y="6003448"/>
                  <a:pt x="431724" y="6002721"/>
                  <a:pt x="431815" y="6001808"/>
                </a:cubicBezTo>
                <a:lnTo>
                  <a:pt x="432084" y="5999067"/>
                </a:lnTo>
                <a:cubicBezTo>
                  <a:pt x="432261" y="5997240"/>
                  <a:pt x="432627" y="5995212"/>
                  <a:pt x="432619" y="5993584"/>
                </a:cubicBezTo>
                <a:cubicBezTo>
                  <a:pt x="432563" y="5983140"/>
                  <a:pt x="431486" y="5996073"/>
                  <a:pt x="432305" y="5987694"/>
                </a:cubicBezTo>
                <a:cubicBezTo>
                  <a:pt x="432112" y="5986644"/>
                  <a:pt x="431788" y="5985763"/>
                  <a:pt x="431724" y="5984546"/>
                </a:cubicBezTo>
                <a:cubicBezTo>
                  <a:pt x="431682" y="5983776"/>
                  <a:pt x="432031" y="5982573"/>
                  <a:pt x="431991" y="5981803"/>
                </a:cubicBezTo>
                <a:cubicBezTo>
                  <a:pt x="431612" y="5974675"/>
                  <a:pt x="431062" y="5982198"/>
                  <a:pt x="431677" y="5975914"/>
                </a:cubicBezTo>
                <a:lnTo>
                  <a:pt x="431096" y="5972765"/>
                </a:lnTo>
                <a:cubicBezTo>
                  <a:pt x="429687" y="5965140"/>
                  <a:pt x="429650" y="5969355"/>
                  <a:pt x="430469" y="5960984"/>
                </a:cubicBezTo>
                <a:cubicBezTo>
                  <a:pt x="430275" y="5959935"/>
                  <a:pt x="429953" y="5959052"/>
                  <a:pt x="429887" y="5957836"/>
                </a:cubicBezTo>
                <a:cubicBezTo>
                  <a:pt x="429845" y="5957067"/>
                  <a:pt x="430277" y="5955758"/>
                  <a:pt x="430154" y="5955094"/>
                </a:cubicBezTo>
                <a:cubicBezTo>
                  <a:pt x="429881" y="5953610"/>
                  <a:pt x="427716" y="5954033"/>
                  <a:pt x="428725" y="5951537"/>
                </a:cubicBezTo>
                <a:lnTo>
                  <a:pt x="434114" y="5888089"/>
                </a:lnTo>
                <a:lnTo>
                  <a:pt x="456311" y="5468000"/>
                </a:lnTo>
                <a:lnTo>
                  <a:pt x="270548" y="5477940"/>
                </a:lnTo>
                <a:lnTo>
                  <a:pt x="270475" y="5437540"/>
                </a:lnTo>
                <a:lnTo>
                  <a:pt x="273938" y="5430534"/>
                </a:lnTo>
                <a:cubicBezTo>
                  <a:pt x="274344" y="5429384"/>
                  <a:pt x="273916" y="5428699"/>
                  <a:pt x="273907" y="5427782"/>
                </a:cubicBezTo>
                <a:lnTo>
                  <a:pt x="273878" y="5425027"/>
                </a:lnTo>
                <a:cubicBezTo>
                  <a:pt x="273856" y="5423192"/>
                  <a:pt x="273999" y="5421136"/>
                  <a:pt x="273815" y="5419519"/>
                </a:cubicBezTo>
                <a:cubicBezTo>
                  <a:pt x="272628" y="5409143"/>
                  <a:pt x="272958" y="5422116"/>
                  <a:pt x="272865" y="5413698"/>
                </a:cubicBezTo>
                <a:cubicBezTo>
                  <a:pt x="272559" y="5412674"/>
                  <a:pt x="272142" y="5411834"/>
                  <a:pt x="271945" y="5410631"/>
                </a:cubicBezTo>
                <a:cubicBezTo>
                  <a:pt x="271820" y="5409870"/>
                  <a:pt x="272038" y="5408637"/>
                  <a:pt x="271914" y="5407876"/>
                </a:cubicBezTo>
                <a:cubicBezTo>
                  <a:pt x="270765" y="5400830"/>
                  <a:pt x="271034" y="5408369"/>
                  <a:pt x="270963" y="5402055"/>
                </a:cubicBezTo>
                <a:lnTo>
                  <a:pt x="270045" y="5398988"/>
                </a:lnTo>
                <a:cubicBezTo>
                  <a:pt x="267818" y="5391560"/>
                  <a:pt x="268238" y="5395755"/>
                  <a:pt x="268144" y="5387344"/>
                </a:cubicBezTo>
                <a:cubicBezTo>
                  <a:pt x="267838" y="5386322"/>
                  <a:pt x="267422" y="5385479"/>
                  <a:pt x="267225" y="5384278"/>
                </a:cubicBezTo>
                <a:cubicBezTo>
                  <a:pt x="267100" y="5383518"/>
                  <a:pt x="267387" y="5382170"/>
                  <a:pt x="267193" y="5381523"/>
                </a:cubicBezTo>
                <a:cubicBezTo>
                  <a:pt x="266761" y="5380077"/>
                  <a:pt x="264655" y="5380732"/>
                  <a:pt x="265387" y="5378142"/>
                </a:cubicBezTo>
                <a:lnTo>
                  <a:pt x="263868" y="5314483"/>
                </a:lnTo>
                <a:lnTo>
                  <a:pt x="192698" y="4040419"/>
                </a:lnTo>
                <a:lnTo>
                  <a:pt x="0" y="208389"/>
                </a:lnTo>
                <a:cubicBezTo>
                  <a:pt x="324855" y="204302"/>
                  <a:pt x="2354391" y="86208"/>
                  <a:pt x="2990554" y="54813"/>
                </a:cubicBezTo>
                <a:lnTo>
                  <a:pt x="3816982" y="20020"/>
                </a:lnTo>
                <a:close/>
              </a:path>
            </a:pathLst>
          </a:custGeom>
        </p:spPr>
      </p:pic>
      <p:sp>
        <p:nvSpPr>
          <p:cNvPr id="13" name="Freeform: Shape 12">
            <a:extLst>
              <a:ext uri="{FF2B5EF4-FFF2-40B4-BE49-F238E27FC236}">
                <a16:creationId xmlns:a16="http://schemas.microsoft.com/office/drawing/2014/main" id="{D3D27CB3-A194-4D33-8FF6-0B71CA5A3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 y="5860752"/>
            <a:ext cx="7955435" cy="1000958"/>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651826 w 9517857"/>
              <a:gd name="connsiteY17" fmla="*/ 738338 h 918356"/>
              <a:gd name="connsiteX18" fmla="*/ 727985 w 9517857"/>
              <a:gd name="connsiteY18" fmla="*/ 719826 h 918356"/>
              <a:gd name="connsiteX19" fmla="*/ 778982 w 9517857"/>
              <a:gd name="connsiteY19" fmla="*/ 710142 h 918356"/>
              <a:gd name="connsiteX20" fmla="*/ 849944 w 9517857"/>
              <a:gd name="connsiteY20" fmla="*/ 717987 h 918356"/>
              <a:gd name="connsiteX21" fmla="*/ 921659 w 9517857"/>
              <a:gd name="connsiteY21" fmla="*/ 712695 h 918356"/>
              <a:gd name="connsiteX22" fmla="*/ 930946 w 9517857"/>
              <a:gd name="connsiteY22" fmla="*/ 734046 h 918356"/>
              <a:gd name="connsiteX23" fmla="*/ 986250 w 9517857"/>
              <a:gd name="connsiteY23" fmla="*/ 713530 h 918356"/>
              <a:gd name="connsiteX24" fmla="*/ 1013752 w 9517857"/>
              <a:gd name="connsiteY24" fmla="*/ 713361 h 918356"/>
              <a:gd name="connsiteX25" fmla="*/ 1023734 w 9517857"/>
              <a:gd name="connsiteY25" fmla="*/ 718571 h 918356"/>
              <a:gd name="connsiteX26" fmla="*/ 1063207 w 9517857"/>
              <a:gd name="connsiteY26" fmla="*/ 715651 h 918356"/>
              <a:gd name="connsiteX27" fmla="*/ 1081980 w 9517857"/>
              <a:gd name="connsiteY27" fmla="*/ 738455 h 918356"/>
              <a:gd name="connsiteX28" fmla="*/ 1218120 w 9517857"/>
              <a:gd name="connsiteY28" fmla="*/ 713280 h 918356"/>
              <a:gd name="connsiteX29" fmla="*/ 1397459 w 9517857"/>
              <a:gd name="connsiteY29" fmla="*/ 691190 h 918356"/>
              <a:gd name="connsiteX30" fmla="*/ 1580688 w 9517857"/>
              <a:gd name="connsiteY30" fmla="*/ 693697 h 918356"/>
              <a:gd name="connsiteX31" fmla="*/ 1772334 w 9517857"/>
              <a:gd name="connsiteY31" fmla="*/ 710640 h 918356"/>
              <a:gd name="connsiteX32" fmla="*/ 2002561 w 9517857"/>
              <a:gd name="connsiteY32" fmla="*/ 659917 h 918356"/>
              <a:gd name="connsiteX33" fmla="*/ 2135144 w 9517857"/>
              <a:gd name="connsiteY33" fmla="*/ 636501 h 918356"/>
              <a:gd name="connsiteX34" fmla="*/ 2440292 w 9517857"/>
              <a:gd name="connsiteY34" fmla="*/ 593862 h 918356"/>
              <a:gd name="connsiteX35" fmla="*/ 2547829 w 9517857"/>
              <a:gd name="connsiteY35" fmla="*/ 566150 h 918356"/>
              <a:gd name="connsiteX36" fmla="*/ 2658055 w 9517857"/>
              <a:gd name="connsiteY36" fmla="*/ 578727 h 918356"/>
              <a:gd name="connsiteX37" fmla="*/ 2693698 w 9517857"/>
              <a:gd name="connsiteY37" fmla="*/ 560029 h 918356"/>
              <a:gd name="connsiteX38" fmla="*/ 2699673 w 9517857"/>
              <a:gd name="connsiteY38" fmla="*/ 556400 h 918356"/>
              <a:gd name="connsiteX39" fmla="*/ 2727306 w 9517857"/>
              <a:gd name="connsiteY39" fmla="*/ 550698 h 918356"/>
              <a:gd name="connsiteX40" fmla="*/ 2730451 w 9517857"/>
              <a:gd name="connsiteY40" fmla="*/ 538058 h 918356"/>
              <a:gd name="connsiteX41" fmla="*/ 2768713 w 9517857"/>
              <a:gd name="connsiteY41" fmla="*/ 521575 h 918356"/>
              <a:gd name="connsiteX42" fmla="*/ 2820868 w 9517857"/>
              <a:gd name="connsiteY42" fmla="*/ 514160 h 918356"/>
              <a:gd name="connsiteX43" fmla="*/ 3073635 w 9517857"/>
              <a:gd name="connsiteY43" fmla="*/ 491294 h 918356"/>
              <a:gd name="connsiteX44" fmla="*/ 3222071 w 9517857"/>
              <a:gd name="connsiteY44" fmla="*/ 470559 h 918356"/>
              <a:gd name="connsiteX45" fmla="*/ 3274069 w 9517857"/>
              <a:gd name="connsiteY45" fmla="*/ 451605 h 918356"/>
              <a:gd name="connsiteX46" fmla="*/ 3349632 w 9517857"/>
              <a:gd name="connsiteY46" fmla="*/ 432583 h 918356"/>
              <a:gd name="connsiteX47" fmla="*/ 3479593 w 9517857"/>
              <a:gd name="connsiteY47" fmla="*/ 390437 h 918356"/>
              <a:gd name="connsiteX48" fmla="*/ 3660110 w 9517857"/>
              <a:gd name="connsiteY48" fmla="*/ 348726 h 918356"/>
              <a:gd name="connsiteX49" fmla="*/ 3750023 w 9517857"/>
              <a:gd name="connsiteY49" fmla="*/ 370678 h 918356"/>
              <a:gd name="connsiteX50" fmla="*/ 3844133 w 9517857"/>
              <a:gd name="connsiteY50" fmla="*/ 360648 h 918356"/>
              <a:gd name="connsiteX51" fmla="*/ 3913545 w 9517857"/>
              <a:gd name="connsiteY51" fmla="*/ 344235 h 918356"/>
              <a:gd name="connsiteX52" fmla="*/ 4266740 w 9517857"/>
              <a:gd name="connsiteY52" fmla="*/ 361454 h 918356"/>
              <a:gd name="connsiteX53" fmla="*/ 4430770 w 9517857"/>
              <a:gd name="connsiteY53" fmla="*/ 342643 h 918356"/>
              <a:gd name="connsiteX54" fmla="*/ 4512664 w 9517857"/>
              <a:gd name="connsiteY54" fmla="*/ 319948 h 918356"/>
              <a:gd name="connsiteX55" fmla="*/ 4616423 w 9517857"/>
              <a:gd name="connsiteY55" fmla="*/ 290914 h 918356"/>
              <a:gd name="connsiteX56" fmla="*/ 4691675 w 9517857"/>
              <a:gd name="connsiteY56" fmla="*/ 254011 h 918356"/>
              <a:gd name="connsiteX57" fmla="*/ 4689051 w 9517857"/>
              <a:gd name="connsiteY57" fmla="*/ 250968 h 918356"/>
              <a:gd name="connsiteX58" fmla="*/ 4719994 w 9517857"/>
              <a:gd name="connsiteY58" fmla="*/ 245307 h 918356"/>
              <a:gd name="connsiteX59" fmla="*/ 4752894 w 9517857"/>
              <a:gd name="connsiteY59" fmla="*/ 239875 h 918356"/>
              <a:gd name="connsiteX60" fmla="*/ 4769329 w 9517857"/>
              <a:gd name="connsiteY60" fmla="*/ 233585 h 918356"/>
              <a:gd name="connsiteX61" fmla="*/ 4775634 w 9517857"/>
              <a:gd name="connsiteY61" fmla="*/ 234063 h 918356"/>
              <a:gd name="connsiteX62" fmla="*/ 4790452 w 9517857"/>
              <a:gd name="connsiteY62" fmla="*/ 233572 h 918356"/>
              <a:gd name="connsiteX63" fmla="*/ 4789062 w 9517857"/>
              <a:gd name="connsiteY63" fmla="*/ 241924 h 918356"/>
              <a:gd name="connsiteX64" fmla="*/ 4827826 w 9517857"/>
              <a:gd name="connsiteY64" fmla="*/ 246977 h 918356"/>
              <a:gd name="connsiteX65" fmla="*/ 4892569 w 9517857"/>
              <a:gd name="connsiteY65" fmla="*/ 249933 h 918356"/>
              <a:gd name="connsiteX66" fmla="*/ 4896611 w 9517857"/>
              <a:gd name="connsiteY66" fmla="*/ 240448 h 918356"/>
              <a:gd name="connsiteX67" fmla="*/ 4917286 w 9517857"/>
              <a:gd name="connsiteY67" fmla="*/ 243659 h 918356"/>
              <a:gd name="connsiteX68" fmla="*/ 4981173 w 9517857"/>
              <a:gd name="connsiteY68" fmla="*/ 247103 h 918356"/>
              <a:gd name="connsiteX69" fmla="*/ 5060397 w 9517857"/>
              <a:gd name="connsiteY69" fmla="*/ 263688 h 918356"/>
              <a:gd name="connsiteX70" fmla="*/ 5252996 w 9517857"/>
              <a:gd name="connsiteY70" fmla="*/ 270655 h 918356"/>
              <a:gd name="connsiteX71" fmla="*/ 5358056 w 9517857"/>
              <a:gd name="connsiteY71" fmla="*/ 247248 h 918356"/>
              <a:gd name="connsiteX72" fmla="*/ 5426496 w 9517857"/>
              <a:gd name="connsiteY72" fmla="*/ 235142 h 918356"/>
              <a:gd name="connsiteX73" fmla="*/ 5497161 w 9517857"/>
              <a:gd name="connsiteY73" fmla="*/ 228808 h 918356"/>
              <a:gd name="connsiteX74" fmla="*/ 5826043 w 9517857"/>
              <a:gd name="connsiteY74" fmla="*/ 148073 h 918356"/>
              <a:gd name="connsiteX75" fmla="*/ 6013415 w 9517857"/>
              <a:gd name="connsiteY75" fmla="*/ 137316 h 918356"/>
              <a:gd name="connsiteX76" fmla="*/ 6080994 w 9517857"/>
              <a:gd name="connsiteY76" fmla="*/ 142938 h 918356"/>
              <a:gd name="connsiteX77" fmla="*/ 6194152 w 9517857"/>
              <a:gd name="connsiteY77" fmla="*/ 151772 h 918356"/>
              <a:gd name="connsiteX78" fmla="*/ 6281379 w 9517857"/>
              <a:gd name="connsiteY78" fmla="*/ 181626 h 918356"/>
              <a:gd name="connsiteX79" fmla="*/ 6374947 w 9517857"/>
              <a:gd name="connsiteY79" fmla="*/ 179799 h 918356"/>
              <a:gd name="connsiteX80" fmla="*/ 6448518 w 9517857"/>
              <a:gd name="connsiteY80" fmla="*/ 164378 h 918356"/>
              <a:gd name="connsiteX81" fmla="*/ 6544700 w 9517857"/>
              <a:gd name="connsiteY81" fmla="*/ 167161 h 918356"/>
              <a:gd name="connsiteX82" fmla="*/ 6648353 w 9517857"/>
              <a:gd name="connsiteY82" fmla="*/ 172250 h 918356"/>
              <a:gd name="connsiteX83" fmla="*/ 6736227 w 9517857"/>
              <a:gd name="connsiteY83" fmla="*/ 173216 h 918356"/>
              <a:gd name="connsiteX84" fmla="*/ 6977218 w 9517857"/>
              <a:gd name="connsiteY84" fmla="*/ 184289 h 918356"/>
              <a:gd name="connsiteX85" fmla="*/ 7065221 w 9517857"/>
              <a:gd name="connsiteY85" fmla="*/ 227531 h 918356"/>
              <a:gd name="connsiteX86" fmla="*/ 7366876 w 9517857"/>
              <a:gd name="connsiteY86" fmla="*/ 248468 h 918356"/>
              <a:gd name="connsiteX87" fmla="*/ 7565449 w 9517857"/>
              <a:gd name="connsiteY87" fmla="*/ 258950 h 918356"/>
              <a:gd name="connsiteX88" fmla="*/ 7599285 w 9517857"/>
              <a:gd name="connsiteY88" fmla="*/ 266021 h 918356"/>
              <a:gd name="connsiteX89" fmla="*/ 7644411 w 9517857"/>
              <a:gd name="connsiteY89" fmla="*/ 258986 h 918356"/>
              <a:gd name="connsiteX90" fmla="*/ 7825110 w 9517857"/>
              <a:gd name="connsiteY90" fmla="*/ 229109 h 918356"/>
              <a:gd name="connsiteX91" fmla="*/ 7965804 w 9517857"/>
              <a:gd name="connsiteY91" fmla="*/ 190545 h 918356"/>
              <a:gd name="connsiteX92" fmla="*/ 8147401 w 9517857"/>
              <a:gd name="connsiteY92" fmla="*/ 205617 h 918356"/>
              <a:gd name="connsiteX93" fmla="*/ 8256033 w 9517857"/>
              <a:gd name="connsiteY93" fmla="*/ 193713 h 918356"/>
              <a:gd name="connsiteX94" fmla="*/ 8410677 w 9517857"/>
              <a:gd name="connsiteY94" fmla="*/ 172167 h 918356"/>
              <a:gd name="connsiteX95" fmla="*/ 8617841 w 9517857"/>
              <a:gd name="connsiteY95" fmla="*/ 155167 h 918356"/>
              <a:gd name="connsiteX96" fmla="*/ 8715976 w 9517857"/>
              <a:gd name="connsiteY96" fmla="*/ 178374 h 918356"/>
              <a:gd name="connsiteX97" fmla="*/ 8778827 w 9517857"/>
              <a:gd name="connsiteY97" fmla="*/ 172936 h 918356"/>
              <a:gd name="connsiteX98" fmla="*/ 8840778 w 9517857"/>
              <a:gd name="connsiteY98" fmla="*/ 143149 h 918356"/>
              <a:gd name="connsiteX99" fmla="*/ 9010380 w 9517857"/>
              <a:gd name="connsiteY99" fmla="*/ 91891 h 918356"/>
              <a:gd name="connsiteX100" fmla="*/ 9110856 w 9517857"/>
              <a:gd name="connsiteY100" fmla="*/ 70997 h 918356"/>
              <a:gd name="connsiteX101" fmla="*/ 9268817 w 9517857"/>
              <a:gd name="connsiteY101" fmla="*/ 53082 h 918356"/>
              <a:gd name="connsiteX102" fmla="*/ 9316667 w 9517857"/>
              <a:gd name="connsiteY102" fmla="*/ 45047 h 918356"/>
              <a:gd name="connsiteX103" fmla="*/ 9428209 w 9517857"/>
              <a:gd name="connsiteY103" fmla="*/ 29923 h 918356"/>
              <a:gd name="connsiteX104" fmla="*/ 9517856 w 9517857"/>
              <a:gd name="connsiteY104"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651826 w 9517857"/>
              <a:gd name="connsiteY17" fmla="*/ 738338 h 918356"/>
              <a:gd name="connsiteX18" fmla="*/ 727985 w 9517857"/>
              <a:gd name="connsiteY18" fmla="*/ 719826 h 918356"/>
              <a:gd name="connsiteX19" fmla="*/ 778982 w 9517857"/>
              <a:gd name="connsiteY19" fmla="*/ 710142 h 918356"/>
              <a:gd name="connsiteX20" fmla="*/ 849944 w 9517857"/>
              <a:gd name="connsiteY20" fmla="*/ 717987 h 918356"/>
              <a:gd name="connsiteX21" fmla="*/ 901402 w 9517857"/>
              <a:gd name="connsiteY21" fmla="*/ 729045 h 918356"/>
              <a:gd name="connsiteX22" fmla="*/ 930946 w 9517857"/>
              <a:gd name="connsiteY22" fmla="*/ 734046 h 918356"/>
              <a:gd name="connsiteX23" fmla="*/ 986250 w 9517857"/>
              <a:gd name="connsiteY23" fmla="*/ 713530 h 918356"/>
              <a:gd name="connsiteX24" fmla="*/ 1013752 w 9517857"/>
              <a:gd name="connsiteY24" fmla="*/ 713361 h 918356"/>
              <a:gd name="connsiteX25" fmla="*/ 1023734 w 9517857"/>
              <a:gd name="connsiteY25" fmla="*/ 718571 h 918356"/>
              <a:gd name="connsiteX26" fmla="*/ 1063207 w 9517857"/>
              <a:gd name="connsiteY26" fmla="*/ 715651 h 918356"/>
              <a:gd name="connsiteX27" fmla="*/ 1081980 w 9517857"/>
              <a:gd name="connsiteY27" fmla="*/ 738455 h 918356"/>
              <a:gd name="connsiteX28" fmla="*/ 1218120 w 9517857"/>
              <a:gd name="connsiteY28" fmla="*/ 713280 h 918356"/>
              <a:gd name="connsiteX29" fmla="*/ 1397459 w 9517857"/>
              <a:gd name="connsiteY29" fmla="*/ 691190 h 918356"/>
              <a:gd name="connsiteX30" fmla="*/ 1580688 w 9517857"/>
              <a:gd name="connsiteY30" fmla="*/ 693697 h 918356"/>
              <a:gd name="connsiteX31" fmla="*/ 1772334 w 9517857"/>
              <a:gd name="connsiteY31" fmla="*/ 710640 h 918356"/>
              <a:gd name="connsiteX32" fmla="*/ 2002561 w 9517857"/>
              <a:gd name="connsiteY32" fmla="*/ 659917 h 918356"/>
              <a:gd name="connsiteX33" fmla="*/ 2135144 w 9517857"/>
              <a:gd name="connsiteY33" fmla="*/ 636501 h 918356"/>
              <a:gd name="connsiteX34" fmla="*/ 2440292 w 9517857"/>
              <a:gd name="connsiteY34" fmla="*/ 593862 h 918356"/>
              <a:gd name="connsiteX35" fmla="*/ 2547829 w 9517857"/>
              <a:gd name="connsiteY35" fmla="*/ 566150 h 918356"/>
              <a:gd name="connsiteX36" fmla="*/ 2658055 w 9517857"/>
              <a:gd name="connsiteY36" fmla="*/ 578727 h 918356"/>
              <a:gd name="connsiteX37" fmla="*/ 2693698 w 9517857"/>
              <a:gd name="connsiteY37" fmla="*/ 560029 h 918356"/>
              <a:gd name="connsiteX38" fmla="*/ 2699673 w 9517857"/>
              <a:gd name="connsiteY38" fmla="*/ 556400 h 918356"/>
              <a:gd name="connsiteX39" fmla="*/ 2727306 w 9517857"/>
              <a:gd name="connsiteY39" fmla="*/ 550698 h 918356"/>
              <a:gd name="connsiteX40" fmla="*/ 2730451 w 9517857"/>
              <a:gd name="connsiteY40" fmla="*/ 538058 h 918356"/>
              <a:gd name="connsiteX41" fmla="*/ 2768713 w 9517857"/>
              <a:gd name="connsiteY41" fmla="*/ 521575 h 918356"/>
              <a:gd name="connsiteX42" fmla="*/ 2820868 w 9517857"/>
              <a:gd name="connsiteY42" fmla="*/ 514160 h 918356"/>
              <a:gd name="connsiteX43" fmla="*/ 3073635 w 9517857"/>
              <a:gd name="connsiteY43" fmla="*/ 491294 h 918356"/>
              <a:gd name="connsiteX44" fmla="*/ 3222071 w 9517857"/>
              <a:gd name="connsiteY44" fmla="*/ 470559 h 918356"/>
              <a:gd name="connsiteX45" fmla="*/ 3274069 w 9517857"/>
              <a:gd name="connsiteY45" fmla="*/ 451605 h 918356"/>
              <a:gd name="connsiteX46" fmla="*/ 3349632 w 9517857"/>
              <a:gd name="connsiteY46" fmla="*/ 432583 h 918356"/>
              <a:gd name="connsiteX47" fmla="*/ 3479593 w 9517857"/>
              <a:gd name="connsiteY47" fmla="*/ 390437 h 918356"/>
              <a:gd name="connsiteX48" fmla="*/ 3660110 w 9517857"/>
              <a:gd name="connsiteY48" fmla="*/ 348726 h 918356"/>
              <a:gd name="connsiteX49" fmla="*/ 3750023 w 9517857"/>
              <a:gd name="connsiteY49" fmla="*/ 370678 h 918356"/>
              <a:gd name="connsiteX50" fmla="*/ 3844133 w 9517857"/>
              <a:gd name="connsiteY50" fmla="*/ 360648 h 918356"/>
              <a:gd name="connsiteX51" fmla="*/ 3913545 w 9517857"/>
              <a:gd name="connsiteY51" fmla="*/ 344235 h 918356"/>
              <a:gd name="connsiteX52" fmla="*/ 4266740 w 9517857"/>
              <a:gd name="connsiteY52" fmla="*/ 361454 h 918356"/>
              <a:gd name="connsiteX53" fmla="*/ 4430770 w 9517857"/>
              <a:gd name="connsiteY53" fmla="*/ 342643 h 918356"/>
              <a:gd name="connsiteX54" fmla="*/ 4512664 w 9517857"/>
              <a:gd name="connsiteY54" fmla="*/ 319948 h 918356"/>
              <a:gd name="connsiteX55" fmla="*/ 4616423 w 9517857"/>
              <a:gd name="connsiteY55" fmla="*/ 290914 h 918356"/>
              <a:gd name="connsiteX56" fmla="*/ 4691675 w 9517857"/>
              <a:gd name="connsiteY56" fmla="*/ 254011 h 918356"/>
              <a:gd name="connsiteX57" fmla="*/ 4689051 w 9517857"/>
              <a:gd name="connsiteY57" fmla="*/ 250968 h 918356"/>
              <a:gd name="connsiteX58" fmla="*/ 4719994 w 9517857"/>
              <a:gd name="connsiteY58" fmla="*/ 245307 h 918356"/>
              <a:gd name="connsiteX59" fmla="*/ 4752894 w 9517857"/>
              <a:gd name="connsiteY59" fmla="*/ 239875 h 918356"/>
              <a:gd name="connsiteX60" fmla="*/ 4769329 w 9517857"/>
              <a:gd name="connsiteY60" fmla="*/ 233585 h 918356"/>
              <a:gd name="connsiteX61" fmla="*/ 4775634 w 9517857"/>
              <a:gd name="connsiteY61" fmla="*/ 234063 h 918356"/>
              <a:gd name="connsiteX62" fmla="*/ 4790452 w 9517857"/>
              <a:gd name="connsiteY62" fmla="*/ 233572 h 918356"/>
              <a:gd name="connsiteX63" fmla="*/ 4789062 w 9517857"/>
              <a:gd name="connsiteY63" fmla="*/ 241924 h 918356"/>
              <a:gd name="connsiteX64" fmla="*/ 4827826 w 9517857"/>
              <a:gd name="connsiteY64" fmla="*/ 246977 h 918356"/>
              <a:gd name="connsiteX65" fmla="*/ 4892569 w 9517857"/>
              <a:gd name="connsiteY65" fmla="*/ 249933 h 918356"/>
              <a:gd name="connsiteX66" fmla="*/ 4896611 w 9517857"/>
              <a:gd name="connsiteY66" fmla="*/ 240448 h 918356"/>
              <a:gd name="connsiteX67" fmla="*/ 4917286 w 9517857"/>
              <a:gd name="connsiteY67" fmla="*/ 243659 h 918356"/>
              <a:gd name="connsiteX68" fmla="*/ 4981173 w 9517857"/>
              <a:gd name="connsiteY68" fmla="*/ 247103 h 918356"/>
              <a:gd name="connsiteX69" fmla="*/ 5060397 w 9517857"/>
              <a:gd name="connsiteY69" fmla="*/ 263688 h 918356"/>
              <a:gd name="connsiteX70" fmla="*/ 5252996 w 9517857"/>
              <a:gd name="connsiteY70" fmla="*/ 270655 h 918356"/>
              <a:gd name="connsiteX71" fmla="*/ 5358056 w 9517857"/>
              <a:gd name="connsiteY71" fmla="*/ 247248 h 918356"/>
              <a:gd name="connsiteX72" fmla="*/ 5426496 w 9517857"/>
              <a:gd name="connsiteY72" fmla="*/ 235142 h 918356"/>
              <a:gd name="connsiteX73" fmla="*/ 5497161 w 9517857"/>
              <a:gd name="connsiteY73" fmla="*/ 228808 h 918356"/>
              <a:gd name="connsiteX74" fmla="*/ 5826043 w 9517857"/>
              <a:gd name="connsiteY74" fmla="*/ 148073 h 918356"/>
              <a:gd name="connsiteX75" fmla="*/ 6013415 w 9517857"/>
              <a:gd name="connsiteY75" fmla="*/ 137316 h 918356"/>
              <a:gd name="connsiteX76" fmla="*/ 6080994 w 9517857"/>
              <a:gd name="connsiteY76" fmla="*/ 142938 h 918356"/>
              <a:gd name="connsiteX77" fmla="*/ 6194152 w 9517857"/>
              <a:gd name="connsiteY77" fmla="*/ 151772 h 918356"/>
              <a:gd name="connsiteX78" fmla="*/ 6281379 w 9517857"/>
              <a:gd name="connsiteY78" fmla="*/ 181626 h 918356"/>
              <a:gd name="connsiteX79" fmla="*/ 6374947 w 9517857"/>
              <a:gd name="connsiteY79" fmla="*/ 179799 h 918356"/>
              <a:gd name="connsiteX80" fmla="*/ 6448518 w 9517857"/>
              <a:gd name="connsiteY80" fmla="*/ 164378 h 918356"/>
              <a:gd name="connsiteX81" fmla="*/ 6544700 w 9517857"/>
              <a:gd name="connsiteY81" fmla="*/ 167161 h 918356"/>
              <a:gd name="connsiteX82" fmla="*/ 6648353 w 9517857"/>
              <a:gd name="connsiteY82" fmla="*/ 172250 h 918356"/>
              <a:gd name="connsiteX83" fmla="*/ 6736227 w 9517857"/>
              <a:gd name="connsiteY83" fmla="*/ 173216 h 918356"/>
              <a:gd name="connsiteX84" fmla="*/ 6977218 w 9517857"/>
              <a:gd name="connsiteY84" fmla="*/ 184289 h 918356"/>
              <a:gd name="connsiteX85" fmla="*/ 7065221 w 9517857"/>
              <a:gd name="connsiteY85" fmla="*/ 227531 h 918356"/>
              <a:gd name="connsiteX86" fmla="*/ 7366876 w 9517857"/>
              <a:gd name="connsiteY86" fmla="*/ 248468 h 918356"/>
              <a:gd name="connsiteX87" fmla="*/ 7565449 w 9517857"/>
              <a:gd name="connsiteY87" fmla="*/ 258950 h 918356"/>
              <a:gd name="connsiteX88" fmla="*/ 7599285 w 9517857"/>
              <a:gd name="connsiteY88" fmla="*/ 266021 h 918356"/>
              <a:gd name="connsiteX89" fmla="*/ 7644411 w 9517857"/>
              <a:gd name="connsiteY89" fmla="*/ 258986 h 918356"/>
              <a:gd name="connsiteX90" fmla="*/ 7825110 w 9517857"/>
              <a:gd name="connsiteY90" fmla="*/ 229109 h 918356"/>
              <a:gd name="connsiteX91" fmla="*/ 7965804 w 9517857"/>
              <a:gd name="connsiteY91" fmla="*/ 190545 h 918356"/>
              <a:gd name="connsiteX92" fmla="*/ 8147401 w 9517857"/>
              <a:gd name="connsiteY92" fmla="*/ 205617 h 918356"/>
              <a:gd name="connsiteX93" fmla="*/ 8256033 w 9517857"/>
              <a:gd name="connsiteY93" fmla="*/ 193713 h 918356"/>
              <a:gd name="connsiteX94" fmla="*/ 8410677 w 9517857"/>
              <a:gd name="connsiteY94" fmla="*/ 172167 h 918356"/>
              <a:gd name="connsiteX95" fmla="*/ 8617841 w 9517857"/>
              <a:gd name="connsiteY95" fmla="*/ 155167 h 918356"/>
              <a:gd name="connsiteX96" fmla="*/ 8715976 w 9517857"/>
              <a:gd name="connsiteY96" fmla="*/ 178374 h 918356"/>
              <a:gd name="connsiteX97" fmla="*/ 8778827 w 9517857"/>
              <a:gd name="connsiteY97" fmla="*/ 172936 h 918356"/>
              <a:gd name="connsiteX98" fmla="*/ 8840778 w 9517857"/>
              <a:gd name="connsiteY98" fmla="*/ 143149 h 918356"/>
              <a:gd name="connsiteX99" fmla="*/ 9010380 w 9517857"/>
              <a:gd name="connsiteY99" fmla="*/ 91891 h 918356"/>
              <a:gd name="connsiteX100" fmla="*/ 9110856 w 9517857"/>
              <a:gd name="connsiteY100" fmla="*/ 70997 h 918356"/>
              <a:gd name="connsiteX101" fmla="*/ 9268817 w 9517857"/>
              <a:gd name="connsiteY101" fmla="*/ 53082 h 918356"/>
              <a:gd name="connsiteX102" fmla="*/ 9316667 w 9517857"/>
              <a:gd name="connsiteY102" fmla="*/ 45047 h 918356"/>
              <a:gd name="connsiteX103" fmla="*/ 9428209 w 9517857"/>
              <a:gd name="connsiteY103" fmla="*/ 29923 h 918356"/>
              <a:gd name="connsiteX104" fmla="*/ 9517856 w 9517857"/>
              <a:gd name="connsiteY104"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13545 w 9517857"/>
              <a:gd name="connsiteY50" fmla="*/ 34423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13545 w 9517857"/>
              <a:gd name="connsiteY50" fmla="*/ 34423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13545 w 9517857"/>
              <a:gd name="connsiteY50" fmla="*/ 34423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13545 w 9517857"/>
              <a:gd name="connsiteY50" fmla="*/ 34423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326401 h 996838"/>
              <a:gd name="connsiteX1" fmla="*/ 4689051 w 9517857"/>
              <a:gd name="connsiteY1" fmla="*/ 329450 h 996838"/>
              <a:gd name="connsiteX2" fmla="*/ 4687244 w 9517857"/>
              <a:gd name="connsiteY2" fmla="*/ 329780 h 996838"/>
              <a:gd name="connsiteX3" fmla="*/ 4686423 w 9517857"/>
              <a:gd name="connsiteY3" fmla="*/ 326401 h 996838"/>
              <a:gd name="connsiteX4" fmla="*/ 4685225 w 9517857"/>
              <a:gd name="connsiteY4" fmla="*/ 325012 h 996838"/>
              <a:gd name="connsiteX5" fmla="*/ 4686133 w 9517857"/>
              <a:gd name="connsiteY5" fmla="*/ 325209 h 996838"/>
              <a:gd name="connsiteX6" fmla="*/ 4686423 w 9517857"/>
              <a:gd name="connsiteY6" fmla="*/ 326401 h 996838"/>
              <a:gd name="connsiteX7" fmla="*/ 4685225 w 9517857"/>
              <a:gd name="connsiteY7" fmla="*/ 325012 h 996838"/>
              <a:gd name="connsiteX8" fmla="*/ 9517856 w 9517857"/>
              <a:gd name="connsiteY8" fmla="*/ 0 h 996838"/>
              <a:gd name="connsiteX9" fmla="*/ 9517857 w 9517857"/>
              <a:gd name="connsiteY9" fmla="*/ 78494 h 996838"/>
              <a:gd name="connsiteX10" fmla="*/ 9517857 w 9517857"/>
              <a:gd name="connsiteY10" fmla="*/ 996838 h 996838"/>
              <a:gd name="connsiteX11" fmla="*/ 14604 w 9517857"/>
              <a:gd name="connsiteY11" fmla="*/ 996838 h 996838"/>
              <a:gd name="connsiteX12" fmla="*/ 12841 w 9517857"/>
              <a:gd name="connsiteY12" fmla="*/ 996245 h 996838"/>
              <a:gd name="connsiteX13" fmla="*/ 93 w 9517857"/>
              <a:gd name="connsiteY13" fmla="*/ 990953 h 996838"/>
              <a:gd name="connsiteX14" fmla="*/ 58674 w 9517857"/>
              <a:gd name="connsiteY14" fmla="*/ 968804 h 996838"/>
              <a:gd name="connsiteX15" fmla="*/ 275005 w 9517857"/>
              <a:gd name="connsiteY15" fmla="*/ 885711 h 996838"/>
              <a:gd name="connsiteX16" fmla="*/ 587824 w 9517857"/>
              <a:gd name="connsiteY16" fmla="*/ 876677 h 996838"/>
              <a:gd name="connsiteX17" fmla="*/ 727985 w 9517857"/>
              <a:gd name="connsiteY17" fmla="*/ 798308 h 996838"/>
              <a:gd name="connsiteX18" fmla="*/ 778982 w 9517857"/>
              <a:gd name="connsiteY18" fmla="*/ 788624 h 996838"/>
              <a:gd name="connsiteX19" fmla="*/ 849944 w 9517857"/>
              <a:gd name="connsiteY19" fmla="*/ 796469 h 996838"/>
              <a:gd name="connsiteX20" fmla="*/ 901402 w 9517857"/>
              <a:gd name="connsiteY20" fmla="*/ 807527 h 996838"/>
              <a:gd name="connsiteX21" fmla="*/ 930946 w 9517857"/>
              <a:gd name="connsiteY21" fmla="*/ 812528 h 996838"/>
              <a:gd name="connsiteX22" fmla="*/ 986250 w 9517857"/>
              <a:gd name="connsiteY22" fmla="*/ 792012 h 996838"/>
              <a:gd name="connsiteX23" fmla="*/ 1013752 w 9517857"/>
              <a:gd name="connsiteY23" fmla="*/ 791843 h 996838"/>
              <a:gd name="connsiteX24" fmla="*/ 1023734 w 9517857"/>
              <a:gd name="connsiteY24" fmla="*/ 797053 h 996838"/>
              <a:gd name="connsiteX25" fmla="*/ 1063207 w 9517857"/>
              <a:gd name="connsiteY25" fmla="*/ 794133 h 996838"/>
              <a:gd name="connsiteX26" fmla="*/ 1081980 w 9517857"/>
              <a:gd name="connsiteY26" fmla="*/ 816937 h 996838"/>
              <a:gd name="connsiteX27" fmla="*/ 1218120 w 9517857"/>
              <a:gd name="connsiteY27" fmla="*/ 791762 h 996838"/>
              <a:gd name="connsiteX28" fmla="*/ 1397459 w 9517857"/>
              <a:gd name="connsiteY28" fmla="*/ 769672 h 996838"/>
              <a:gd name="connsiteX29" fmla="*/ 1580688 w 9517857"/>
              <a:gd name="connsiteY29" fmla="*/ 772179 h 996838"/>
              <a:gd name="connsiteX30" fmla="*/ 1772334 w 9517857"/>
              <a:gd name="connsiteY30" fmla="*/ 789122 h 996838"/>
              <a:gd name="connsiteX31" fmla="*/ 2002561 w 9517857"/>
              <a:gd name="connsiteY31" fmla="*/ 738399 h 996838"/>
              <a:gd name="connsiteX32" fmla="*/ 2135144 w 9517857"/>
              <a:gd name="connsiteY32" fmla="*/ 714983 h 996838"/>
              <a:gd name="connsiteX33" fmla="*/ 2440292 w 9517857"/>
              <a:gd name="connsiteY33" fmla="*/ 672344 h 996838"/>
              <a:gd name="connsiteX34" fmla="*/ 2547829 w 9517857"/>
              <a:gd name="connsiteY34" fmla="*/ 644632 h 996838"/>
              <a:gd name="connsiteX35" fmla="*/ 2658055 w 9517857"/>
              <a:gd name="connsiteY35" fmla="*/ 657209 h 996838"/>
              <a:gd name="connsiteX36" fmla="*/ 2693698 w 9517857"/>
              <a:gd name="connsiteY36" fmla="*/ 638511 h 996838"/>
              <a:gd name="connsiteX37" fmla="*/ 2699673 w 9517857"/>
              <a:gd name="connsiteY37" fmla="*/ 634882 h 996838"/>
              <a:gd name="connsiteX38" fmla="*/ 2727306 w 9517857"/>
              <a:gd name="connsiteY38" fmla="*/ 629180 h 996838"/>
              <a:gd name="connsiteX39" fmla="*/ 2730451 w 9517857"/>
              <a:gd name="connsiteY39" fmla="*/ 616540 h 996838"/>
              <a:gd name="connsiteX40" fmla="*/ 2768713 w 9517857"/>
              <a:gd name="connsiteY40" fmla="*/ 600057 h 996838"/>
              <a:gd name="connsiteX41" fmla="*/ 2820868 w 9517857"/>
              <a:gd name="connsiteY41" fmla="*/ 592642 h 996838"/>
              <a:gd name="connsiteX42" fmla="*/ 3073635 w 9517857"/>
              <a:gd name="connsiteY42" fmla="*/ 569776 h 996838"/>
              <a:gd name="connsiteX43" fmla="*/ 3222071 w 9517857"/>
              <a:gd name="connsiteY43" fmla="*/ 549041 h 996838"/>
              <a:gd name="connsiteX44" fmla="*/ 3274069 w 9517857"/>
              <a:gd name="connsiteY44" fmla="*/ 530087 h 996838"/>
              <a:gd name="connsiteX45" fmla="*/ 3349632 w 9517857"/>
              <a:gd name="connsiteY45" fmla="*/ 511065 h 996838"/>
              <a:gd name="connsiteX46" fmla="*/ 3479593 w 9517857"/>
              <a:gd name="connsiteY46" fmla="*/ 468919 h 996838"/>
              <a:gd name="connsiteX47" fmla="*/ 3651428 w 9517857"/>
              <a:gd name="connsiteY47" fmla="*/ 440289 h 996838"/>
              <a:gd name="connsiteX48" fmla="*/ 3750023 w 9517857"/>
              <a:gd name="connsiteY48" fmla="*/ 449160 h 996838"/>
              <a:gd name="connsiteX49" fmla="*/ 3844133 w 9517857"/>
              <a:gd name="connsiteY49" fmla="*/ 439130 h 996838"/>
              <a:gd name="connsiteX50" fmla="*/ 3933803 w 9517857"/>
              <a:gd name="connsiteY50" fmla="*/ 435797 h 996838"/>
              <a:gd name="connsiteX51" fmla="*/ 4266740 w 9517857"/>
              <a:gd name="connsiteY51" fmla="*/ 439936 h 996838"/>
              <a:gd name="connsiteX52" fmla="*/ 4430770 w 9517857"/>
              <a:gd name="connsiteY52" fmla="*/ 421125 h 996838"/>
              <a:gd name="connsiteX53" fmla="*/ 4512664 w 9517857"/>
              <a:gd name="connsiteY53" fmla="*/ 398430 h 996838"/>
              <a:gd name="connsiteX54" fmla="*/ 4616423 w 9517857"/>
              <a:gd name="connsiteY54" fmla="*/ 369396 h 996838"/>
              <a:gd name="connsiteX55" fmla="*/ 4691675 w 9517857"/>
              <a:gd name="connsiteY55" fmla="*/ 332493 h 996838"/>
              <a:gd name="connsiteX56" fmla="*/ 4689051 w 9517857"/>
              <a:gd name="connsiteY56" fmla="*/ 329450 h 996838"/>
              <a:gd name="connsiteX57" fmla="*/ 4719994 w 9517857"/>
              <a:gd name="connsiteY57" fmla="*/ 323789 h 996838"/>
              <a:gd name="connsiteX58" fmla="*/ 4752894 w 9517857"/>
              <a:gd name="connsiteY58" fmla="*/ 318357 h 996838"/>
              <a:gd name="connsiteX59" fmla="*/ 4769329 w 9517857"/>
              <a:gd name="connsiteY59" fmla="*/ 312067 h 996838"/>
              <a:gd name="connsiteX60" fmla="*/ 4775634 w 9517857"/>
              <a:gd name="connsiteY60" fmla="*/ 312545 h 996838"/>
              <a:gd name="connsiteX61" fmla="*/ 4790452 w 9517857"/>
              <a:gd name="connsiteY61" fmla="*/ 312054 h 996838"/>
              <a:gd name="connsiteX62" fmla="*/ 4789062 w 9517857"/>
              <a:gd name="connsiteY62" fmla="*/ 320406 h 996838"/>
              <a:gd name="connsiteX63" fmla="*/ 4827826 w 9517857"/>
              <a:gd name="connsiteY63" fmla="*/ 325459 h 996838"/>
              <a:gd name="connsiteX64" fmla="*/ 4892569 w 9517857"/>
              <a:gd name="connsiteY64" fmla="*/ 328415 h 996838"/>
              <a:gd name="connsiteX65" fmla="*/ 4896611 w 9517857"/>
              <a:gd name="connsiteY65" fmla="*/ 318930 h 996838"/>
              <a:gd name="connsiteX66" fmla="*/ 4917286 w 9517857"/>
              <a:gd name="connsiteY66" fmla="*/ 322141 h 996838"/>
              <a:gd name="connsiteX67" fmla="*/ 4981173 w 9517857"/>
              <a:gd name="connsiteY67" fmla="*/ 325585 h 996838"/>
              <a:gd name="connsiteX68" fmla="*/ 5060397 w 9517857"/>
              <a:gd name="connsiteY68" fmla="*/ 342170 h 996838"/>
              <a:gd name="connsiteX69" fmla="*/ 5252996 w 9517857"/>
              <a:gd name="connsiteY69" fmla="*/ 349137 h 996838"/>
              <a:gd name="connsiteX70" fmla="*/ 5358056 w 9517857"/>
              <a:gd name="connsiteY70" fmla="*/ 325730 h 996838"/>
              <a:gd name="connsiteX71" fmla="*/ 5426496 w 9517857"/>
              <a:gd name="connsiteY71" fmla="*/ 313624 h 996838"/>
              <a:gd name="connsiteX72" fmla="*/ 5497161 w 9517857"/>
              <a:gd name="connsiteY72" fmla="*/ 307290 h 996838"/>
              <a:gd name="connsiteX73" fmla="*/ 5826043 w 9517857"/>
              <a:gd name="connsiteY73" fmla="*/ 226555 h 996838"/>
              <a:gd name="connsiteX74" fmla="*/ 6013415 w 9517857"/>
              <a:gd name="connsiteY74" fmla="*/ 215798 h 996838"/>
              <a:gd name="connsiteX75" fmla="*/ 6080994 w 9517857"/>
              <a:gd name="connsiteY75" fmla="*/ 221420 h 996838"/>
              <a:gd name="connsiteX76" fmla="*/ 6194152 w 9517857"/>
              <a:gd name="connsiteY76" fmla="*/ 230254 h 996838"/>
              <a:gd name="connsiteX77" fmla="*/ 6281379 w 9517857"/>
              <a:gd name="connsiteY77" fmla="*/ 260108 h 996838"/>
              <a:gd name="connsiteX78" fmla="*/ 6374947 w 9517857"/>
              <a:gd name="connsiteY78" fmla="*/ 258281 h 996838"/>
              <a:gd name="connsiteX79" fmla="*/ 6448518 w 9517857"/>
              <a:gd name="connsiteY79" fmla="*/ 242860 h 996838"/>
              <a:gd name="connsiteX80" fmla="*/ 6544700 w 9517857"/>
              <a:gd name="connsiteY80" fmla="*/ 245643 h 996838"/>
              <a:gd name="connsiteX81" fmla="*/ 6648353 w 9517857"/>
              <a:gd name="connsiteY81" fmla="*/ 250732 h 996838"/>
              <a:gd name="connsiteX82" fmla="*/ 6736227 w 9517857"/>
              <a:gd name="connsiteY82" fmla="*/ 251698 h 996838"/>
              <a:gd name="connsiteX83" fmla="*/ 6977218 w 9517857"/>
              <a:gd name="connsiteY83" fmla="*/ 262771 h 996838"/>
              <a:gd name="connsiteX84" fmla="*/ 7065221 w 9517857"/>
              <a:gd name="connsiteY84" fmla="*/ 306013 h 996838"/>
              <a:gd name="connsiteX85" fmla="*/ 7358195 w 9517857"/>
              <a:gd name="connsiteY85" fmla="*/ 330222 h 996838"/>
              <a:gd name="connsiteX86" fmla="*/ 7565449 w 9517857"/>
              <a:gd name="connsiteY86" fmla="*/ 337432 h 996838"/>
              <a:gd name="connsiteX87" fmla="*/ 7599285 w 9517857"/>
              <a:gd name="connsiteY87" fmla="*/ 344503 h 996838"/>
              <a:gd name="connsiteX88" fmla="*/ 7644411 w 9517857"/>
              <a:gd name="connsiteY88" fmla="*/ 337468 h 996838"/>
              <a:gd name="connsiteX89" fmla="*/ 7825110 w 9517857"/>
              <a:gd name="connsiteY89" fmla="*/ 307591 h 996838"/>
              <a:gd name="connsiteX90" fmla="*/ 7965805 w 9517857"/>
              <a:gd name="connsiteY90" fmla="*/ 278837 h 996838"/>
              <a:gd name="connsiteX91" fmla="*/ 8147401 w 9517857"/>
              <a:gd name="connsiteY91" fmla="*/ 284099 h 996838"/>
              <a:gd name="connsiteX92" fmla="*/ 8256033 w 9517857"/>
              <a:gd name="connsiteY92" fmla="*/ 272195 h 996838"/>
              <a:gd name="connsiteX93" fmla="*/ 8410677 w 9517857"/>
              <a:gd name="connsiteY93" fmla="*/ 250649 h 996838"/>
              <a:gd name="connsiteX94" fmla="*/ 8617841 w 9517857"/>
              <a:gd name="connsiteY94" fmla="*/ 233649 h 996838"/>
              <a:gd name="connsiteX95" fmla="*/ 8715976 w 9517857"/>
              <a:gd name="connsiteY95" fmla="*/ 256856 h 996838"/>
              <a:gd name="connsiteX96" fmla="*/ 8778827 w 9517857"/>
              <a:gd name="connsiteY96" fmla="*/ 251418 h 996838"/>
              <a:gd name="connsiteX97" fmla="*/ 8840778 w 9517857"/>
              <a:gd name="connsiteY97" fmla="*/ 221631 h 996838"/>
              <a:gd name="connsiteX98" fmla="*/ 9010380 w 9517857"/>
              <a:gd name="connsiteY98" fmla="*/ 170373 h 996838"/>
              <a:gd name="connsiteX99" fmla="*/ 9110856 w 9517857"/>
              <a:gd name="connsiteY99" fmla="*/ 149479 h 996838"/>
              <a:gd name="connsiteX100" fmla="*/ 9268817 w 9517857"/>
              <a:gd name="connsiteY100" fmla="*/ 131564 h 996838"/>
              <a:gd name="connsiteX101" fmla="*/ 9316667 w 9517857"/>
              <a:gd name="connsiteY101" fmla="*/ 123529 h 996838"/>
              <a:gd name="connsiteX102" fmla="*/ 9428209 w 9517857"/>
              <a:gd name="connsiteY102" fmla="*/ 108405 h 996838"/>
              <a:gd name="connsiteX103" fmla="*/ 9517856 w 9517857"/>
              <a:gd name="connsiteY103" fmla="*/ 0 h 996838"/>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48891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48891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48891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826683 w 9517857"/>
              <a:gd name="connsiteY62" fmla="*/ 163442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488916 w 9517857"/>
              <a:gd name="connsiteY103" fmla="*/ 0 h 918356"/>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689051 w 9517857"/>
              <a:gd name="connsiteY56" fmla="*/ 252843 h 920231"/>
              <a:gd name="connsiteX57" fmla="*/ 4719994 w 9517857"/>
              <a:gd name="connsiteY57" fmla="*/ 247182 h 920231"/>
              <a:gd name="connsiteX58" fmla="*/ 4752894 w 9517857"/>
              <a:gd name="connsiteY58" fmla="*/ 241750 h 920231"/>
              <a:gd name="connsiteX59" fmla="*/ 4769329 w 9517857"/>
              <a:gd name="connsiteY59" fmla="*/ 235460 h 920231"/>
              <a:gd name="connsiteX60" fmla="*/ 4775634 w 9517857"/>
              <a:gd name="connsiteY60" fmla="*/ 235938 h 920231"/>
              <a:gd name="connsiteX61" fmla="*/ 4807816 w 9517857"/>
              <a:gd name="connsiteY61" fmla="*/ 0 h 920231"/>
              <a:gd name="connsiteX62" fmla="*/ 4826683 w 9517857"/>
              <a:gd name="connsiteY62" fmla="*/ 165317 h 920231"/>
              <a:gd name="connsiteX63" fmla="*/ 4827826 w 9517857"/>
              <a:gd name="connsiteY63" fmla="*/ 248852 h 920231"/>
              <a:gd name="connsiteX64" fmla="*/ 4892569 w 9517857"/>
              <a:gd name="connsiteY64" fmla="*/ 251808 h 920231"/>
              <a:gd name="connsiteX65" fmla="*/ 4896611 w 9517857"/>
              <a:gd name="connsiteY65" fmla="*/ 242323 h 920231"/>
              <a:gd name="connsiteX66" fmla="*/ 4917286 w 9517857"/>
              <a:gd name="connsiteY66" fmla="*/ 245534 h 920231"/>
              <a:gd name="connsiteX67" fmla="*/ 4981173 w 9517857"/>
              <a:gd name="connsiteY67" fmla="*/ 248978 h 920231"/>
              <a:gd name="connsiteX68" fmla="*/ 5060397 w 9517857"/>
              <a:gd name="connsiteY68" fmla="*/ 265563 h 920231"/>
              <a:gd name="connsiteX69" fmla="*/ 5252996 w 9517857"/>
              <a:gd name="connsiteY69" fmla="*/ 272530 h 920231"/>
              <a:gd name="connsiteX70" fmla="*/ 5358056 w 9517857"/>
              <a:gd name="connsiteY70" fmla="*/ 249123 h 920231"/>
              <a:gd name="connsiteX71" fmla="*/ 5426496 w 9517857"/>
              <a:gd name="connsiteY71" fmla="*/ 237017 h 920231"/>
              <a:gd name="connsiteX72" fmla="*/ 5497161 w 9517857"/>
              <a:gd name="connsiteY72" fmla="*/ 230683 h 920231"/>
              <a:gd name="connsiteX73" fmla="*/ 5826043 w 9517857"/>
              <a:gd name="connsiteY73" fmla="*/ 149948 h 920231"/>
              <a:gd name="connsiteX74" fmla="*/ 6013415 w 9517857"/>
              <a:gd name="connsiteY74" fmla="*/ 139191 h 920231"/>
              <a:gd name="connsiteX75" fmla="*/ 6080994 w 9517857"/>
              <a:gd name="connsiteY75" fmla="*/ 144813 h 920231"/>
              <a:gd name="connsiteX76" fmla="*/ 6194152 w 9517857"/>
              <a:gd name="connsiteY76" fmla="*/ 153647 h 920231"/>
              <a:gd name="connsiteX77" fmla="*/ 6281379 w 9517857"/>
              <a:gd name="connsiteY77" fmla="*/ 183501 h 920231"/>
              <a:gd name="connsiteX78" fmla="*/ 6374947 w 9517857"/>
              <a:gd name="connsiteY78" fmla="*/ 181674 h 920231"/>
              <a:gd name="connsiteX79" fmla="*/ 6448518 w 9517857"/>
              <a:gd name="connsiteY79" fmla="*/ 166253 h 920231"/>
              <a:gd name="connsiteX80" fmla="*/ 6544700 w 9517857"/>
              <a:gd name="connsiteY80" fmla="*/ 169036 h 920231"/>
              <a:gd name="connsiteX81" fmla="*/ 6648353 w 9517857"/>
              <a:gd name="connsiteY81" fmla="*/ 174125 h 920231"/>
              <a:gd name="connsiteX82" fmla="*/ 6736227 w 9517857"/>
              <a:gd name="connsiteY82" fmla="*/ 175091 h 920231"/>
              <a:gd name="connsiteX83" fmla="*/ 6977218 w 9517857"/>
              <a:gd name="connsiteY83" fmla="*/ 186164 h 920231"/>
              <a:gd name="connsiteX84" fmla="*/ 7065221 w 9517857"/>
              <a:gd name="connsiteY84" fmla="*/ 229406 h 920231"/>
              <a:gd name="connsiteX85" fmla="*/ 7358195 w 9517857"/>
              <a:gd name="connsiteY85" fmla="*/ 253615 h 920231"/>
              <a:gd name="connsiteX86" fmla="*/ 7565449 w 9517857"/>
              <a:gd name="connsiteY86" fmla="*/ 260825 h 920231"/>
              <a:gd name="connsiteX87" fmla="*/ 7599285 w 9517857"/>
              <a:gd name="connsiteY87" fmla="*/ 267896 h 920231"/>
              <a:gd name="connsiteX88" fmla="*/ 7644411 w 9517857"/>
              <a:gd name="connsiteY88" fmla="*/ 260861 h 920231"/>
              <a:gd name="connsiteX89" fmla="*/ 7825110 w 9517857"/>
              <a:gd name="connsiteY89" fmla="*/ 230984 h 920231"/>
              <a:gd name="connsiteX90" fmla="*/ 7965805 w 9517857"/>
              <a:gd name="connsiteY90" fmla="*/ 202230 h 920231"/>
              <a:gd name="connsiteX91" fmla="*/ 8147401 w 9517857"/>
              <a:gd name="connsiteY91" fmla="*/ 207492 h 920231"/>
              <a:gd name="connsiteX92" fmla="*/ 8256033 w 9517857"/>
              <a:gd name="connsiteY92" fmla="*/ 195588 h 920231"/>
              <a:gd name="connsiteX93" fmla="*/ 8410677 w 9517857"/>
              <a:gd name="connsiteY93" fmla="*/ 174042 h 920231"/>
              <a:gd name="connsiteX94" fmla="*/ 8617841 w 9517857"/>
              <a:gd name="connsiteY94" fmla="*/ 157042 h 920231"/>
              <a:gd name="connsiteX95" fmla="*/ 8715976 w 9517857"/>
              <a:gd name="connsiteY95" fmla="*/ 180249 h 920231"/>
              <a:gd name="connsiteX96" fmla="*/ 8778827 w 9517857"/>
              <a:gd name="connsiteY96" fmla="*/ 174811 h 920231"/>
              <a:gd name="connsiteX97" fmla="*/ 8840778 w 9517857"/>
              <a:gd name="connsiteY97" fmla="*/ 145024 h 920231"/>
              <a:gd name="connsiteX98" fmla="*/ 9010380 w 9517857"/>
              <a:gd name="connsiteY98" fmla="*/ 93766 h 920231"/>
              <a:gd name="connsiteX99" fmla="*/ 9110856 w 9517857"/>
              <a:gd name="connsiteY99" fmla="*/ 72872 h 920231"/>
              <a:gd name="connsiteX100" fmla="*/ 9268817 w 9517857"/>
              <a:gd name="connsiteY100" fmla="*/ 54957 h 920231"/>
              <a:gd name="connsiteX101" fmla="*/ 9316667 w 9517857"/>
              <a:gd name="connsiteY101" fmla="*/ 46922 h 920231"/>
              <a:gd name="connsiteX102" fmla="*/ 9428209 w 9517857"/>
              <a:gd name="connsiteY102" fmla="*/ 31798 h 920231"/>
              <a:gd name="connsiteX103" fmla="*/ 9488916 w 9517857"/>
              <a:gd name="connsiteY103"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689051 w 9517857"/>
              <a:gd name="connsiteY56" fmla="*/ 252843 h 920231"/>
              <a:gd name="connsiteX57" fmla="*/ 4719994 w 9517857"/>
              <a:gd name="connsiteY57" fmla="*/ 247182 h 920231"/>
              <a:gd name="connsiteX58" fmla="*/ 4752894 w 9517857"/>
              <a:gd name="connsiteY58" fmla="*/ 241750 h 920231"/>
              <a:gd name="connsiteX59" fmla="*/ 4769329 w 9517857"/>
              <a:gd name="connsiteY59" fmla="*/ 235460 h 920231"/>
              <a:gd name="connsiteX60" fmla="*/ 4807816 w 9517857"/>
              <a:gd name="connsiteY60" fmla="*/ 0 h 920231"/>
              <a:gd name="connsiteX61" fmla="*/ 4826683 w 9517857"/>
              <a:gd name="connsiteY61" fmla="*/ 165317 h 920231"/>
              <a:gd name="connsiteX62" fmla="*/ 4827826 w 9517857"/>
              <a:gd name="connsiteY62" fmla="*/ 248852 h 920231"/>
              <a:gd name="connsiteX63" fmla="*/ 4892569 w 9517857"/>
              <a:gd name="connsiteY63" fmla="*/ 251808 h 920231"/>
              <a:gd name="connsiteX64" fmla="*/ 4896611 w 9517857"/>
              <a:gd name="connsiteY64" fmla="*/ 242323 h 920231"/>
              <a:gd name="connsiteX65" fmla="*/ 4917286 w 9517857"/>
              <a:gd name="connsiteY65" fmla="*/ 245534 h 920231"/>
              <a:gd name="connsiteX66" fmla="*/ 4981173 w 9517857"/>
              <a:gd name="connsiteY66" fmla="*/ 248978 h 920231"/>
              <a:gd name="connsiteX67" fmla="*/ 5060397 w 9517857"/>
              <a:gd name="connsiteY67" fmla="*/ 265563 h 920231"/>
              <a:gd name="connsiteX68" fmla="*/ 5252996 w 9517857"/>
              <a:gd name="connsiteY68" fmla="*/ 272530 h 920231"/>
              <a:gd name="connsiteX69" fmla="*/ 5358056 w 9517857"/>
              <a:gd name="connsiteY69" fmla="*/ 249123 h 920231"/>
              <a:gd name="connsiteX70" fmla="*/ 5426496 w 9517857"/>
              <a:gd name="connsiteY70" fmla="*/ 237017 h 920231"/>
              <a:gd name="connsiteX71" fmla="*/ 5497161 w 9517857"/>
              <a:gd name="connsiteY71" fmla="*/ 230683 h 920231"/>
              <a:gd name="connsiteX72" fmla="*/ 5826043 w 9517857"/>
              <a:gd name="connsiteY72" fmla="*/ 149948 h 920231"/>
              <a:gd name="connsiteX73" fmla="*/ 6013415 w 9517857"/>
              <a:gd name="connsiteY73" fmla="*/ 139191 h 920231"/>
              <a:gd name="connsiteX74" fmla="*/ 6080994 w 9517857"/>
              <a:gd name="connsiteY74" fmla="*/ 144813 h 920231"/>
              <a:gd name="connsiteX75" fmla="*/ 6194152 w 9517857"/>
              <a:gd name="connsiteY75" fmla="*/ 153647 h 920231"/>
              <a:gd name="connsiteX76" fmla="*/ 6281379 w 9517857"/>
              <a:gd name="connsiteY76" fmla="*/ 183501 h 920231"/>
              <a:gd name="connsiteX77" fmla="*/ 6374947 w 9517857"/>
              <a:gd name="connsiteY77" fmla="*/ 181674 h 920231"/>
              <a:gd name="connsiteX78" fmla="*/ 6448518 w 9517857"/>
              <a:gd name="connsiteY78" fmla="*/ 166253 h 920231"/>
              <a:gd name="connsiteX79" fmla="*/ 6544700 w 9517857"/>
              <a:gd name="connsiteY79" fmla="*/ 169036 h 920231"/>
              <a:gd name="connsiteX80" fmla="*/ 6648353 w 9517857"/>
              <a:gd name="connsiteY80" fmla="*/ 174125 h 920231"/>
              <a:gd name="connsiteX81" fmla="*/ 6736227 w 9517857"/>
              <a:gd name="connsiteY81" fmla="*/ 175091 h 920231"/>
              <a:gd name="connsiteX82" fmla="*/ 6977218 w 9517857"/>
              <a:gd name="connsiteY82" fmla="*/ 186164 h 920231"/>
              <a:gd name="connsiteX83" fmla="*/ 7065221 w 9517857"/>
              <a:gd name="connsiteY83" fmla="*/ 229406 h 920231"/>
              <a:gd name="connsiteX84" fmla="*/ 7358195 w 9517857"/>
              <a:gd name="connsiteY84" fmla="*/ 253615 h 920231"/>
              <a:gd name="connsiteX85" fmla="*/ 7565449 w 9517857"/>
              <a:gd name="connsiteY85" fmla="*/ 260825 h 920231"/>
              <a:gd name="connsiteX86" fmla="*/ 7599285 w 9517857"/>
              <a:gd name="connsiteY86" fmla="*/ 267896 h 920231"/>
              <a:gd name="connsiteX87" fmla="*/ 7644411 w 9517857"/>
              <a:gd name="connsiteY87" fmla="*/ 260861 h 920231"/>
              <a:gd name="connsiteX88" fmla="*/ 7825110 w 9517857"/>
              <a:gd name="connsiteY88" fmla="*/ 230984 h 920231"/>
              <a:gd name="connsiteX89" fmla="*/ 7965805 w 9517857"/>
              <a:gd name="connsiteY89" fmla="*/ 202230 h 920231"/>
              <a:gd name="connsiteX90" fmla="*/ 8147401 w 9517857"/>
              <a:gd name="connsiteY90" fmla="*/ 207492 h 920231"/>
              <a:gd name="connsiteX91" fmla="*/ 8256033 w 9517857"/>
              <a:gd name="connsiteY91" fmla="*/ 195588 h 920231"/>
              <a:gd name="connsiteX92" fmla="*/ 8410677 w 9517857"/>
              <a:gd name="connsiteY92" fmla="*/ 174042 h 920231"/>
              <a:gd name="connsiteX93" fmla="*/ 8617841 w 9517857"/>
              <a:gd name="connsiteY93" fmla="*/ 157042 h 920231"/>
              <a:gd name="connsiteX94" fmla="*/ 8715976 w 9517857"/>
              <a:gd name="connsiteY94" fmla="*/ 180249 h 920231"/>
              <a:gd name="connsiteX95" fmla="*/ 8778827 w 9517857"/>
              <a:gd name="connsiteY95" fmla="*/ 174811 h 920231"/>
              <a:gd name="connsiteX96" fmla="*/ 8840778 w 9517857"/>
              <a:gd name="connsiteY96" fmla="*/ 145024 h 920231"/>
              <a:gd name="connsiteX97" fmla="*/ 9010380 w 9517857"/>
              <a:gd name="connsiteY97" fmla="*/ 93766 h 920231"/>
              <a:gd name="connsiteX98" fmla="*/ 9110856 w 9517857"/>
              <a:gd name="connsiteY98" fmla="*/ 72872 h 920231"/>
              <a:gd name="connsiteX99" fmla="*/ 9268817 w 9517857"/>
              <a:gd name="connsiteY99" fmla="*/ 54957 h 920231"/>
              <a:gd name="connsiteX100" fmla="*/ 9316667 w 9517857"/>
              <a:gd name="connsiteY100" fmla="*/ 46922 h 920231"/>
              <a:gd name="connsiteX101" fmla="*/ 9428209 w 9517857"/>
              <a:gd name="connsiteY101" fmla="*/ 31798 h 920231"/>
              <a:gd name="connsiteX102" fmla="*/ 9488916 w 9517857"/>
              <a:gd name="connsiteY102"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689051 w 9517857"/>
              <a:gd name="connsiteY56" fmla="*/ 252843 h 920231"/>
              <a:gd name="connsiteX57" fmla="*/ 4719994 w 9517857"/>
              <a:gd name="connsiteY57" fmla="*/ 247182 h 920231"/>
              <a:gd name="connsiteX58" fmla="*/ 4752894 w 9517857"/>
              <a:gd name="connsiteY58" fmla="*/ 241750 h 920231"/>
              <a:gd name="connsiteX59" fmla="*/ 4807816 w 9517857"/>
              <a:gd name="connsiteY59" fmla="*/ 0 h 920231"/>
              <a:gd name="connsiteX60" fmla="*/ 4826683 w 9517857"/>
              <a:gd name="connsiteY60" fmla="*/ 165317 h 920231"/>
              <a:gd name="connsiteX61" fmla="*/ 4827826 w 9517857"/>
              <a:gd name="connsiteY61" fmla="*/ 248852 h 920231"/>
              <a:gd name="connsiteX62" fmla="*/ 4892569 w 9517857"/>
              <a:gd name="connsiteY62" fmla="*/ 251808 h 920231"/>
              <a:gd name="connsiteX63" fmla="*/ 4896611 w 9517857"/>
              <a:gd name="connsiteY63" fmla="*/ 242323 h 920231"/>
              <a:gd name="connsiteX64" fmla="*/ 4917286 w 9517857"/>
              <a:gd name="connsiteY64" fmla="*/ 245534 h 920231"/>
              <a:gd name="connsiteX65" fmla="*/ 4981173 w 9517857"/>
              <a:gd name="connsiteY65" fmla="*/ 248978 h 920231"/>
              <a:gd name="connsiteX66" fmla="*/ 5060397 w 9517857"/>
              <a:gd name="connsiteY66" fmla="*/ 265563 h 920231"/>
              <a:gd name="connsiteX67" fmla="*/ 5252996 w 9517857"/>
              <a:gd name="connsiteY67" fmla="*/ 272530 h 920231"/>
              <a:gd name="connsiteX68" fmla="*/ 5358056 w 9517857"/>
              <a:gd name="connsiteY68" fmla="*/ 249123 h 920231"/>
              <a:gd name="connsiteX69" fmla="*/ 5426496 w 9517857"/>
              <a:gd name="connsiteY69" fmla="*/ 237017 h 920231"/>
              <a:gd name="connsiteX70" fmla="*/ 5497161 w 9517857"/>
              <a:gd name="connsiteY70" fmla="*/ 230683 h 920231"/>
              <a:gd name="connsiteX71" fmla="*/ 5826043 w 9517857"/>
              <a:gd name="connsiteY71" fmla="*/ 149948 h 920231"/>
              <a:gd name="connsiteX72" fmla="*/ 6013415 w 9517857"/>
              <a:gd name="connsiteY72" fmla="*/ 139191 h 920231"/>
              <a:gd name="connsiteX73" fmla="*/ 6080994 w 9517857"/>
              <a:gd name="connsiteY73" fmla="*/ 144813 h 920231"/>
              <a:gd name="connsiteX74" fmla="*/ 6194152 w 9517857"/>
              <a:gd name="connsiteY74" fmla="*/ 153647 h 920231"/>
              <a:gd name="connsiteX75" fmla="*/ 6281379 w 9517857"/>
              <a:gd name="connsiteY75" fmla="*/ 183501 h 920231"/>
              <a:gd name="connsiteX76" fmla="*/ 6374947 w 9517857"/>
              <a:gd name="connsiteY76" fmla="*/ 181674 h 920231"/>
              <a:gd name="connsiteX77" fmla="*/ 6448518 w 9517857"/>
              <a:gd name="connsiteY77" fmla="*/ 166253 h 920231"/>
              <a:gd name="connsiteX78" fmla="*/ 6544700 w 9517857"/>
              <a:gd name="connsiteY78" fmla="*/ 169036 h 920231"/>
              <a:gd name="connsiteX79" fmla="*/ 6648353 w 9517857"/>
              <a:gd name="connsiteY79" fmla="*/ 174125 h 920231"/>
              <a:gd name="connsiteX80" fmla="*/ 6736227 w 9517857"/>
              <a:gd name="connsiteY80" fmla="*/ 175091 h 920231"/>
              <a:gd name="connsiteX81" fmla="*/ 6977218 w 9517857"/>
              <a:gd name="connsiteY81" fmla="*/ 186164 h 920231"/>
              <a:gd name="connsiteX82" fmla="*/ 7065221 w 9517857"/>
              <a:gd name="connsiteY82" fmla="*/ 229406 h 920231"/>
              <a:gd name="connsiteX83" fmla="*/ 7358195 w 9517857"/>
              <a:gd name="connsiteY83" fmla="*/ 253615 h 920231"/>
              <a:gd name="connsiteX84" fmla="*/ 7565449 w 9517857"/>
              <a:gd name="connsiteY84" fmla="*/ 260825 h 920231"/>
              <a:gd name="connsiteX85" fmla="*/ 7599285 w 9517857"/>
              <a:gd name="connsiteY85" fmla="*/ 267896 h 920231"/>
              <a:gd name="connsiteX86" fmla="*/ 7644411 w 9517857"/>
              <a:gd name="connsiteY86" fmla="*/ 260861 h 920231"/>
              <a:gd name="connsiteX87" fmla="*/ 7825110 w 9517857"/>
              <a:gd name="connsiteY87" fmla="*/ 230984 h 920231"/>
              <a:gd name="connsiteX88" fmla="*/ 7965805 w 9517857"/>
              <a:gd name="connsiteY88" fmla="*/ 202230 h 920231"/>
              <a:gd name="connsiteX89" fmla="*/ 8147401 w 9517857"/>
              <a:gd name="connsiteY89" fmla="*/ 207492 h 920231"/>
              <a:gd name="connsiteX90" fmla="*/ 8256033 w 9517857"/>
              <a:gd name="connsiteY90" fmla="*/ 195588 h 920231"/>
              <a:gd name="connsiteX91" fmla="*/ 8410677 w 9517857"/>
              <a:gd name="connsiteY91" fmla="*/ 174042 h 920231"/>
              <a:gd name="connsiteX92" fmla="*/ 8617841 w 9517857"/>
              <a:gd name="connsiteY92" fmla="*/ 157042 h 920231"/>
              <a:gd name="connsiteX93" fmla="*/ 8715976 w 9517857"/>
              <a:gd name="connsiteY93" fmla="*/ 180249 h 920231"/>
              <a:gd name="connsiteX94" fmla="*/ 8778827 w 9517857"/>
              <a:gd name="connsiteY94" fmla="*/ 174811 h 920231"/>
              <a:gd name="connsiteX95" fmla="*/ 8840778 w 9517857"/>
              <a:gd name="connsiteY95" fmla="*/ 145024 h 920231"/>
              <a:gd name="connsiteX96" fmla="*/ 9010380 w 9517857"/>
              <a:gd name="connsiteY96" fmla="*/ 93766 h 920231"/>
              <a:gd name="connsiteX97" fmla="*/ 9110856 w 9517857"/>
              <a:gd name="connsiteY97" fmla="*/ 72872 h 920231"/>
              <a:gd name="connsiteX98" fmla="*/ 9268817 w 9517857"/>
              <a:gd name="connsiteY98" fmla="*/ 54957 h 920231"/>
              <a:gd name="connsiteX99" fmla="*/ 9316667 w 9517857"/>
              <a:gd name="connsiteY99" fmla="*/ 46922 h 920231"/>
              <a:gd name="connsiteX100" fmla="*/ 9428209 w 9517857"/>
              <a:gd name="connsiteY100" fmla="*/ 31798 h 920231"/>
              <a:gd name="connsiteX101" fmla="*/ 9488916 w 9517857"/>
              <a:gd name="connsiteY101"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689051 w 9517857"/>
              <a:gd name="connsiteY56" fmla="*/ 252843 h 920231"/>
              <a:gd name="connsiteX57" fmla="*/ 4719994 w 9517857"/>
              <a:gd name="connsiteY57" fmla="*/ 247182 h 920231"/>
              <a:gd name="connsiteX58" fmla="*/ 4807816 w 9517857"/>
              <a:gd name="connsiteY58" fmla="*/ 0 h 920231"/>
              <a:gd name="connsiteX59" fmla="*/ 4826683 w 9517857"/>
              <a:gd name="connsiteY59" fmla="*/ 165317 h 920231"/>
              <a:gd name="connsiteX60" fmla="*/ 4827826 w 9517857"/>
              <a:gd name="connsiteY60" fmla="*/ 248852 h 920231"/>
              <a:gd name="connsiteX61" fmla="*/ 4892569 w 9517857"/>
              <a:gd name="connsiteY61" fmla="*/ 251808 h 920231"/>
              <a:gd name="connsiteX62" fmla="*/ 4896611 w 9517857"/>
              <a:gd name="connsiteY62" fmla="*/ 242323 h 920231"/>
              <a:gd name="connsiteX63" fmla="*/ 4917286 w 9517857"/>
              <a:gd name="connsiteY63" fmla="*/ 245534 h 920231"/>
              <a:gd name="connsiteX64" fmla="*/ 4981173 w 9517857"/>
              <a:gd name="connsiteY64" fmla="*/ 248978 h 920231"/>
              <a:gd name="connsiteX65" fmla="*/ 5060397 w 9517857"/>
              <a:gd name="connsiteY65" fmla="*/ 265563 h 920231"/>
              <a:gd name="connsiteX66" fmla="*/ 5252996 w 9517857"/>
              <a:gd name="connsiteY66" fmla="*/ 272530 h 920231"/>
              <a:gd name="connsiteX67" fmla="*/ 5358056 w 9517857"/>
              <a:gd name="connsiteY67" fmla="*/ 249123 h 920231"/>
              <a:gd name="connsiteX68" fmla="*/ 5426496 w 9517857"/>
              <a:gd name="connsiteY68" fmla="*/ 237017 h 920231"/>
              <a:gd name="connsiteX69" fmla="*/ 5497161 w 9517857"/>
              <a:gd name="connsiteY69" fmla="*/ 230683 h 920231"/>
              <a:gd name="connsiteX70" fmla="*/ 5826043 w 9517857"/>
              <a:gd name="connsiteY70" fmla="*/ 149948 h 920231"/>
              <a:gd name="connsiteX71" fmla="*/ 6013415 w 9517857"/>
              <a:gd name="connsiteY71" fmla="*/ 139191 h 920231"/>
              <a:gd name="connsiteX72" fmla="*/ 6080994 w 9517857"/>
              <a:gd name="connsiteY72" fmla="*/ 144813 h 920231"/>
              <a:gd name="connsiteX73" fmla="*/ 6194152 w 9517857"/>
              <a:gd name="connsiteY73" fmla="*/ 153647 h 920231"/>
              <a:gd name="connsiteX74" fmla="*/ 6281379 w 9517857"/>
              <a:gd name="connsiteY74" fmla="*/ 183501 h 920231"/>
              <a:gd name="connsiteX75" fmla="*/ 6374947 w 9517857"/>
              <a:gd name="connsiteY75" fmla="*/ 181674 h 920231"/>
              <a:gd name="connsiteX76" fmla="*/ 6448518 w 9517857"/>
              <a:gd name="connsiteY76" fmla="*/ 166253 h 920231"/>
              <a:gd name="connsiteX77" fmla="*/ 6544700 w 9517857"/>
              <a:gd name="connsiteY77" fmla="*/ 169036 h 920231"/>
              <a:gd name="connsiteX78" fmla="*/ 6648353 w 9517857"/>
              <a:gd name="connsiteY78" fmla="*/ 174125 h 920231"/>
              <a:gd name="connsiteX79" fmla="*/ 6736227 w 9517857"/>
              <a:gd name="connsiteY79" fmla="*/ 175091 h 920231"/>
              <a:gd name="connsiteX80" fmla="*/ 6977218 w 9517857"/>
              <a:gd name="connsiteY80" fmla="*/ 186164 h 920231"/>
              <a:gd name="connsiteX81" fmla="*/ 7065221 w 9517857"/>
              <a:gd name="connsiteY81" fmla="*/ 229406 h 920231"/>
              <a:gd name="connsiteX82" fmla="*/ 7358195 w 9517857"/>
              <a:gd name="connsiteY82" fmla="*/ 253615 h 920231"/>
              <a:gd name="connsiteX83" fmla="*/ 7565449 w 9517857"/>
              <a:gd name="connsiteY83" fmla="*/ 260825 h 920231"/>
              <a:gd name="connsiteX84" fmla="*/ 7599285 w 9517857"/>
              <a:gd name="connsiteY84" fmla="*/ 267896 h 920231"/>
              <a:gd name="connsiteX85" fmla="*/ 7644411 w 9517857"/>
              <a:gd name="connsiteY85" fmla="*/ 260861 h 920231"/>
              <a:gd name="connsiteX86" fmla="*/ 7825110 w 9517857"/>
              <a:gd name="connsiteY86" fmla="*/ 230984 h 920231"/>
              <a:gd name="connsiteX87" fmla="*/ 7965805 w 9517857"/>
              <a:gd name="connsiteY87" fmla="*/ 202230 h 920231"/>
              <a:gd name="connsiteX88" fmla="*/ 8147401 w 9517857"/>
              <a:gd name="connsiteY88" fmla="*/ 207492 h 920231"/>
              <a:gd name="connsiteX89" fmla="*/ 8256033 w 9517857"/>
              <a:gd name="connsiteY89" fmla="*/ 195588 h 920231"/>
              <a:gd name="connsiteX90" fmla="*/ 8410677 w 9517857"/>
              <a:gd name="connsiteY90" fmla="*/ 174042 h 920231"/>
              <a:gd name="connsiteX91" fmla="*/ 8617841 w 9517857"/>
              <a:gd name="connsiteY91" fmla="*/ 157042 h 920231"/>
              <a:gd name="connsiteX92" fmla="*/ 8715976 w 9517857"/>
              <a:gd name="connsiteY92" fmla="*/ 180249 h 920231"/>
              <a:gd name="connsiteX93" fmla="*/ 8778827 w 9517857"/>
              <a:gd name="connsiteY93" fmla="*/ 174811 h 920231"/>
              <a:gd name="connsiteX94" fmla="*/ 8840778 w 9517857"/>
              <a:gd name="connsiteY94" fmla="*/ 145024 h 920231"/>
              <a:gd name="connsiteX95" fmla="*/ 9010380 w 9517857"/>
              <a:gd name="connsiteY95" fmla="*/ 93766 h 920231"/>
              <a:gd name="connsiteX96" fmla="*/ 9110856 w 9517857"/>
              <a:gd name="connsiteY96" fmla="*/ 72872 h 920231"/>
              <a:gd name="connsiteX97" fmla="*/ 9268817 w 9517857"/>
              <a:gd name="connsiteY97" fmla="*/ 54957 h 920231"/>
              <a:gd name="connsiteX98" fmla="*/ 9316667 w 9517857"/>
              <a:gd name="connsiteY98" fmla="*/ 46922 h 920231"/>
              <a:gd name="connsiteX99" fmla="*/ 9428209 w 9517857"/>
              <a:gd name="connsiteY99" fmla="*/ 31798 h 920231"/>
              <a:gd name="connsiteX100" fmla="*/ 9488916 w 9517857"/>
              <a:gd name="connsiteY100"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689051 w 9517857"/>
              <a:gd name="connsiteY56" fmla="*/ 252843 h 920231"/>
              <a:gd name="connsiteX57" fmla="*/ 4807816 w 9517857"/>
              <a:gd name="connsiteY57" fmla="*/ 0 h 920231"/>
              <a:gd name="connsiteX58" fmla="*/ 4826683 w 9517857"/>
              <a:gd name="connsiteY58" fmla="*/ 165317 h 920231"/>
              <a:gd name="connsiteX59" fmla="*/ 4827826 w 9517857"/>
              <a:gd name="connsiteY59" fmla="*/ 248852 h 920231"/>
              <a:gd name="connsiteX60" fmla="*/ 4892569 w 9517857"/>
              <a:gd name="connsiteY60" fmla="*/ 251808 h 920231"/>
              <a:gd name="connsiteX61" fmla="*/ 4896611 w 9517857"/>
              <a:gd name="connsiteY61" fmla="*/ 242323 h 920231"/>
              <a:gd name="connsiteX62" fmla="*/ 4917286 w 9517857"/>
              <a:gd name="connsiteY62" fmla="*/ 245534 h 920231"/>
              <a:gd name="connsiteX63" fmla="*/ 4981173 w 9517857"/>
              <a:gd name="connsiteY63" fmla="*/ 248978 h 920231"/>
              <a:gd name="connsiteX64" fmla="*/ 5060397 w 9517857"/>
              <a:gd name="connsiteY64" fmla="*/ 265563 h 920231"/>
              <a:gd name="connsiteX65" fmla="*/ 5252996 w 9517857"/>
              <a:gd name="connsiteY65" fmla="*/ 272530 h 920231"/>
              <a:gd name="connsiteX66" fmla="*/ 5358056 w 9517857"/>
              <a:gd name="connsiteY66" fmla="*/ 249123 h 920231"/>
              <a:gd name="connsiteX67" fmla="*/ 5426496 w 9517857"/>
              <a:gd name="connsiteY67" fmla="*/ 237017 h 920231"/>
              <a:gd name="connsiteX68" fmla="*/ 5497161 w 9517857"/>
              <a:gd name="connsiteY68" fmla="*/ 230683 h 920231"/>
              <a:gd name="connsiteX69" fmla="*/ 5826043 w 9517857"/>
              <a:gd name="connsiteY69" fmla="*/ 149948 h 920231"/>
              <a:gd name="connsiteX70" fmla="*/ 6013415 w 9517857"/>
              <a:gd name="connsiteY70" fmla="*/ 139191 h 920231"/>
              <a:gd name="connsiteX71" fmla="*/ 6080994 w 9517857"/>
              <a:gd name="connsiteY71" fmla="*/ 144813 h 920231"/>
              <a:gd name="connsiteX72" fmla="*/ 6194152 w 9517857"/>
              <a:gd name="connsiteY72" fmla="*/ 153647 h 920231"/>
              <a:gd name="connsiteX73" fmla="*/ 6281379 w 9517857"/>
              <a:gd name="connsiteY73" fmla="*/ 183501 h 920231"/>
              <a:gd name="connsiteX74" fmla="*/ 6374947 w 9517857"/>
              <a:gd name="connsiteY74" fmla="*/ 181674 h 920231"/>
              <a:gd name="connsiteX75" fmla="*/ 6448518 w 9517857"/>
              <a:gd name="connsiteY75" fmla="*/ 166253 h 920231"/>
              <a:gd name="connsiteX76" fmla="*/ 6544700 w 9517857"/>
              <a:gd name="connsiteY76" fmla="*/ 169036 h 920231"/>
              <a:gd name="connsiteX77" fmla="*/ 6648353 w 9517857"/>
              <a:gd name="connsiteY77" fmla="*/ 174125 h 920231"/>
              <a:gd name="connsiteX78" fmla="*/ 6736227 w 9517857"/>
              <a:gd name="connsiteY78" fmla="*/ 175091 h 920231"/>
              <a:gd name="connsiteX79" fmla="*/ 6977218 w 9517857"/>
              <a:gd name="connsiteY79" fmla="*/ 186164 h 920231"/>
              <a:gd name="connsiteX80" fmla="*/ 7065221 w 9517857"/>
              <a:gd name="connsiteY80" fmla="*/ 229406 h 920231"/>
              <a:gd name="connsiteX81" fmla="*/ 7358195 w 9517857"/>
              <a:gd name="connsiteY81" fmla="*/ 253615 h 920231"/>
              <a:gd name="connsiteX82" fmla="*/ 7565449 w 9517857"/>
              <a:gd name="connsiteY82" fmla="*/ 260825 h 920231"/>
              <a:gd name="connsiteX83" fmla="*/ 7599285 w 9517857"/>
              <a:gd name="connsiteY83" fmla="*/ 267896 h 920231"/>
              <a:gd name="connsiteX84" fmla="*/ 7644411 w 9517857"/>
              <a:gd name="connsiteY84" fmla="*/ 260861 h 920231"/>
              <a:gd name="connsiteX85" fmla="*/ 7825110 w 9517857"/>
              <a:gd name="connsiteY85" fmla="*/ 230984 h 920231"/>
              <a:gd name="connsiteX86" fmla="*/ 7965805 w 9517857"/>
              <a:gd name="connsiteY86" fmla="*/ 202230 h 920231"/>
              <a:gd name="connsiteX87" fmla="*/ 8147401 w 9517857"/>
              <a:gd name="connsiteY87" fmla="*/ 207492 h 920231"/>
              <a:gd name="connsiteX88" fmla="*/ 8256033 w 9517857"/>
              <a:gd name="connsiteY88" fmla="*/ 195588 h 920231"/>
              <a:gd name="connsiteX89" fmla="*/ 8410677 w 9517857"/>
              <a:gd name="connsiteY89" fmla="*/ 174042 h 920231"/>
              <a:gd name="connsiteX90" fmla="*/ 8617841 w 9517857"/>
              <a:gd name="connsiteY90" fmla="*/ 157042 h 920231"/>
              <a:gd name="connsiteX91" fmla="*/ 8715976 w 9517857"/>
              <a:gd name="connsiteY91" fmla="*/ 180249 h 920231"/>
              <a:gd name="connsiteX92" fmla="*/ 8778827 w 9517857"/>
              <a:gd name="connsiteY92" fmla="*/ 174811 h 920231"/>
              <a:gd name="connsiteX93" fmla="*/ 8840778 w 9517857"/>
              <a:gd name="connsiteY93" fmla="*/ 145024 h 920231"/>
              <a:gd name="connsiteX94" fmla="*/ 9010380 w 9517857"/>
              <a:gd name="connsiteY94" fmla="*/ 93766 h 920231"/>
              <a:gd name="connsiteX95" fmla="*/ 9110856 w 9517857"/>
              <a:gd name="connsiteY95" fmla="*/ 72872 h 920231"/>
              <a:gd name="connsiteX96" fmla="*/ 9268817 w 9517857"/>
              <a:gd name="connsiteY96" fmla="*/ 54957 h 920231"/>
              <a:gd name="connsiteX97" fmla="*/ 9316667 w 9517857"/>
              <a:gd name="connsiteY97" fmla="*/ 46922 h 920231"/>
              <a:gd name="connsiteX98" fmla="*/ 9428209 w 9517857"/>
              <a:gd name="connsiteY98" fmla="*/ 31798 h 920231"/>
              <a:gd name="connsiteX99" fmla="*/ 9488916 w 9517857"/>
              <a:gd name="connsiteY99"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807816 w 9517857"/>
              <a:gd name="connsiteY56" fmla="*/ 0 h 920231"/>
              <a:gd name="connsiteX57" fmla="*/ 4826683 w 9517857"/>
              <a:gd name="connsiteY57" fmla="*/ 165317 h 920231"/>
              <a:gd name="connsiteX58" fmla="*/ 4827826 w 9517857"/>
              <a:gd name="connsiteY58" fmla="*/ 248852 h 920231"/>
              <a:gd name="connsiteX59" fmla="*/ 4892569 w 9517857"/>
              <a:gd name="connsiteY59" fmla="*/ 251808 h 920231"/>
              <a:gd name="connsiteX60" fmla="*/ 4896611 w 9517857"/>
              <a:gd name="connsiteY60" fmla="*/ 242323 h 920231"/>
              <a:gd name="connsiteX61" fmla="*/ 4917286 w 9517857"/>
              <a:gd name="connsiteY61" fmla="*/ 245534 h 920231"/>
              <a:gd name="connsiteX62" fmla="*/ 4981173 w 9517857"/>
              <a:gd name="connsiteY62" fmla="*/ 248978 h 920231"/>
              <a:gd name="connsiteX63" fmla="*/ 5060397 w 9517857"/>
              <a:gd name="connsiteY63" fmla="*/ 265563 h 920231"/>
              <a:gd name="connsiteX64" fmla="*/ 5252996 w 9517857"/>
              <a:gd name="connsiteY64" fmla="*/ 272530 h 920231"/>
              <a:gd name="connsiteX65" fmla="*/ 5358056 w 9517857"/>
              <a:gd name="connsiteY65" fmla="*/ 249123 h 920231"/>
              <a:gd name="connsiteX66" fmla="*/ 5426496 w 9517857"/>
              <a:gd name="connsiteY66" fmla="*/ 237017 h 920231"/>
              <a:gd name="connsiteX67" fmla="*/ 5497161 w 9517857"/>
              <a:gd name="connsiteY67" fmla="*/ 230683 h 920231"/>
              <a:gd name="connsiteX68" fmla="*/ 5826043 w 9517857"/>
              <a:gd name="connsiteY68" fmla="*/ 149948 h 920231"/>
              <a:gd name="connsiteX69" fmla="*/ 6013415 w 9517857"/>
              <a:gd name="connsiteY69" fmla="*/ 139191 h 920231"/>
              <a:gd name="connsiteX70" fmla="*/ 6080994 w 9517857"/>
              <a:gd name="connsiteY70" fmla="*/ 144813 h 920231"/>
              <a:gd name="connsiteX71" fmla="*/ 6194152 w 9517857"/>
              <a:gd name="connsiteY71" fmla="*/ 153647 h 920231"/>
              <a:gd name="connsiteX72" fmla="*/ 6281379 w 9517857"/>
              <a:gd name="connsiteY72" fmla="*/ 183501 h 920231"/>
              <a:gd name="connsiteX73" fmla="*/ 6374947 w 9517857"/>
              <a:gd name="connsiteY73" fmla="*/ 181674 h 920231"/>
              <a:gd name="connsiteX74" fmla="*/ 6448518 w 9517857"/>
              <a:gd name="connsiteY74" fmla="*/ 166253 h 920231"/>
              <a:gd name="connsiteX75" fmla="*/ 6544700 w 9517857"/>
              <a:gd name="connsiteY75" fmla="*/ 169036 h 920231"/>
              <a:gd name="connsiteX76" fmla="*/ 6648353 w 9517857"/>
              <a:gd name="connsiteY76" fmla="*/ 174125 h 920231"/>
              <a:gd name="connsiteX77" fmla="*/ 6736227 w 9517857"/>
              <a:gd name="connsiteY77" fmla="*/ 175091 h 920231"/>
              <a:gd name="connsiteX78" fmla="*/ 6977218 w 9517857"/>
              <a:gd name="connsiteY78" fmla="*/ 186164 h 920231"/>
              <a:gd name="connsiteX79" fmla="*/ 7065221 w 9517857"/>
              <a:gd name="connsiteY79" fmla="*/ 229406 h 920231"/>
              <a:gd name="connsiteX80" fmla="*/ 7358195 w 9517857"/>
              <a:gd name="connsiteY80" fmla="*/ 253615 h 920231"/>
              <a:gd name="connsiteX81" fmla="*/ 7565449 w 9517857"/>
              <a:gd name="connsiteY81" fmla="*/ 260825 h 920231"/>
              <a:gd name="connsiteX82" fmla="*/ 7599285 w 9517857"/>
              <a:gd name="connsiteY82" fmla="*/ 267896 h 920231"/>
              <a:gd name="connsiteX83" fmla="*/ 7644411 w 9517857"/>
              <a:gd name="connsiteY83" fmla="*/ 260861 h 920231"/>
              <a:gd name="connsiteX84" fmla="*/ 7825110 w 9517857"/>
              <a:gd name="connsiteY84" fmla="*/ 230984 h 920231"/>
              <a:gd name="connsiteX85" fmla="*/ 7965805 w 9517857"/>
              <a:gd name="connsiteY85" fmla="*/ 202230 h 920231"/>
              <a:gd name="connsiteX86" fmla="*/ 8147401 w 9517857"/>
              <a:gd name="connsiteY86" fmla="*/ 207492 h 920231"/>
              <a:gd name="connsiteX87" fmla="*/ 8256033 w 9517857"/>
              <a:gd name="connsiteY87" fmla="*/ 195588 h 920231"/>
              <a:gd name="connsiteX88" fmla="*/ 8410677 w 9517857"/>
              <a:gd name="connsiteY88" fmla="*/ 174042 h 920231"/>
              <a:gd name="connsiteX89" fmla="*/ 8617841 w 9517857"/>
              <a:gd name="connsiteY89" fmla="*/ 157042 h 920231"/>
              <a:gd name="connsiteX90" fmla="*/ 8715976 w 9517857"/>
              <a:gd name="connsiteY90" fmla="*/ 180249 h 920231"/>
              <a:gd name="connsiteX91" fmla="*/ 8778827 w 9517857"/>
              <a:gd name="connsiteY91" fmla="*/ 174811 h 920231"/>
              <a:gd name="connsiteX92" fmla="*/ 8840778 w 9517857"/>
              <a:gd name="connsiteY92" fmla="*/ 145024 h 920231"/>
              <a:gd name="connsiteX93" fmla="*/ 9010380 w 9517857"/>
              <a:gd name="connsiteY93" fmla="*/ 93766 h 920231"/>
              <a:gd name="connsiteX94" fmla="*/ 9110856 w 9517857"/>
              <a:gd name="connsiteY94" fmla="*/ 72872 h 920231"/>
              <a:gd name="connsiteX95" fmla="*/ 9268817 w 9517857"/>
              <a:gd name="connsiteY95" fmla="*/ 54957 h 920231"/>
              <a:gd name="connsiteX96" fmla="*/ 9316667 w 9517857"/>
              <a:gd name="connsiteY96" fmla="*/ 46922 h 920231"/>
              <a:gd name="connsiteX97" fmla="*/ 9428209 w 9517857"/>
              <a:gd name="connsiteY97" fmla="*/ 31798 h 920231"/>
              <a:gd name="connsiteX98" fmla="*/ 9488916 w 9517857"/>
              <a:gd name="connsiteY98"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807816 w 9517857"/>
              <a:gd name="connsiteY55" fmla="*/ 0 h 920231"/>
              <a:gd name="connsiteX56" fmla="*/ 4826683 w 9517857"/>
              <a:gd name="connsiteY56" fmla="*/ 165317 h 920231"/>
              <a:gd name="connsiteX57" fmla="*/ 4827826 w 9517857"/>
              <a:gd name="connsiteY57" fmla="*/ 248852 h 920231"/>
              <a:gd name="connsiteX58" fmla="*/ 4892569 w 9517857"/>
              <a:gd name="connsiteY58" fmla="*/ 251808 h 920231"/>
              <a:gd name="connsiteX59" fmla="*/ 4896611 w 9517857"/>
              <a:gd name="connsiteY59" fmla="*/ 242323 h 920231"/>
              <a:gd name="connsiteX60" fmla="*/ 4917286 w 9517857"/>
              <a:gd name="connsiteY60" fmla="*/ 245534 h 920231"/>
              <a:gd name="connsiteX61" fmla="*/ 4981173 w 9517857"/>
              <a:gd name="connsiteY61" fmla="*/ 248978 h 920231"/>
              <a:gd name="connsiteX62" fmla="*/ 5060397 w 9517857"/>
              <a:gd name="connsiteY62" fmla="*/ 265563 h 920231"/>
              <a:gd name="connsiteX63" fmla="*/ 5252996 w 9517857"/>
              <a:gd name="connsiteY63" fmla="*/ 272530 h 920231"/>
              <a:gd name="connsiteX64" fmla="*/ 5358056 w 9517857"/>
              <a:gd name="connsiteY64" fmla="*/ 249123 h 920231"/>
              <a:gd name="connsiteX65" fmla="*/ 5426496 w 9517857"/>
              <a:gd name="connsiteY65" fmla="*/ 237017 h 920231"/>
              <a:gd name="connsiteX66" fmla="*/ 5497161 w 9517857"/>
              <a:gd name="connsiteY66" fmla="*/ 230683 h 920231"/>
              <a:gd name="connsiteX67" fmla="*/ 5826043 w 9517857"/>
              <a:gd name="connsiteY67" fmla="*/ 149948 h 920231"/>
              <a:gd name="connsiteX68" fmla="*/ 6013415 w 9517857"/>
              <a:gd name="connsiteY68" fmla="*/ 139191 h 920231"/>
              <a:gd name="connsiteX69" fmla="*/ 6080994 w 9517857"/>
              <a:gd name="connsiteY69" fmla="*/ 144813 h 920231"/>
              <a:gd name="connsiteX70" fmla="*/ 6194152 w 9517857"/>
              <a:gd name="connsiteY70" fmla="*/ 153647 h 920231"/>
              <a:gd name="connsiteX71" fmla="*/ 6281379 w 9517857"/>
              <a:gd name="connsiteY71" fmla="*/ 183501 h 920231"/>
              <a:gd name="connsiteX72" fmla="*/ 6374947 w 9517857"/>
              <a:gd name="connsiteY72" fmla="*/ 181674 h 920231"/>
              <a:gd name="connsiteX73" fmla="*/ 6448518 w 9517857"/>
              <a:gd name="connsiteY73" fmla="*/ 166253 h 920231"/>
              <a:gd name="connsiteX74" fmla="*/ 6544700 w 9517857"/>
              <a:gd name="connsiteY74" fmla="*/ 169036 h 920231"/>
              <a:gd name="connsiteX75" fmla="*/ 6648353 w 9517857"/>
              <a:gd name="connsiteY75" fmla="*/ 174125 h 920231"/>
              <a:gd name="connsiteX76" fmla="*/ 6736227 w 9517857"/>
              <a:gd name="connsiteY76" fmla="*/ 175091 h 920231"/>
              <a:gd name="connsiteX77" fmla="*/ 6977218 w 9517857"/>
              <a:gd name="connsiteY77" fmla="*/ 186164 h 920231"/>
              <a:gd name="connsiteX78" fmla="*/ 7065221 w 9517857"/>
              <a:gd name="connsiteY78" fmla="*/ 229406 h 920231"/>
              <a:gd name="connsiteX79" fmla="*/ 7358195 w 9517857"/>
              <a:gd name="connsiteY79" fmla="*/ 253615 h 920231"/>
              <a:gd name="connsiteX80" fmla="*/ 7565449 w 9517857"/>
              <a:gd name="connsiteY80" fmla="*/ 260825 h 920231"/>
              <a:gd name="connsiteX81" fmla="*/ 7599285 w 9517857"/>
              <a:gd name="connsiteY81" fmla="*/ 267896 h 920231"/>
              <a:gd name="connsiteX82" fmla="*/ 7644411 w 9517857"/>
              <a:gd name="connsiteY82" fmla="*/ 260861 h 920231"/>
              <a:gd name="connsiteX83" fmla="*/ 7825110 w 9517857"/>
              <a:gd name="connsiteY83" fmla="*/ 230984 h 920231"/>
              <a:gd name="connsiteX84" fmla="*/ 7965805 w 9517857"/>
              <a:gd name="connsiteY84" fmla="*/ 202230 h 920231"/>
              <a:gd name="connsiteX85" fmla="*/ 8147401 w 9517857"/>
              <a:gd name="connsiteY85" fmla="*/ 207492 h 920231"/>
              <a:gd name="connsiteX86" fmla="*/ 8256033 w 9517857"/>
              <a:gd name="connsiteY86" fmla="*/ 195588 h 920231"/>
              <a:gd name="connsiteX87" fmla="*/ 8410677 w 9517857"/>
              <a:gd name="connsiteY87" fmla="*/ 174042 h 920231"/>
              <a:gd name="connsiteX88" fmla="*/ 8617841 w 9517857"/>
              <a:gd name="connsiteY88" fmla="*/ 157042 h 920231"/>
              <a:gd name="connsiteX89" fmla="*/ 8715976 w 9517857"/>
              <a:gd name="connsiteY89" fmla="*/ 180249 h 920231"/>
              <a:gd name="connsiteX90" fmla="*/ 8778827 w 9517857"/>
              <a:gd name="connsiteY90" fmla="*/ 174811 h 920231"/>
              <a:gd name="connsiteX91" fmla="*/ 8840778 w 9517857"/>
              <a:gd name="connsiteY91" fmla="*/ 145024 h 920231"/>
              <a:gd name="connsiteX92" fmla="*/ 9010380 w 9517857"/>
              <a:gd name="connsiteY92" fmla="*/ 93766 h 920231"/>
              <a:gd name="connsiteX93" fmla="*/ 9110856 w 9517857"/>
              <a:gd name="connsiteY93" fmla="*/ 72872 h 920231"/>
              <a:gd name="connsiteX94" fmla="*/ 9268817 w 9517857"/>
              <a:gd name="connsiteY94" fmla="*/ 54957 h 920231"/>
              <a:gd name="connsiteX95" fmla="*/ 9316667 w 9517857"/>
              <a:gd name="connsiteY95" fmla="*/ 46922 h 920231"/>
              <a:gd name="connsiteX96" fmla="*/ 9428209 w 9517857"/>
              <a:gd name="connsiteY96" fmla="*/ 31798 h 920231"/>
              <a:gd name="connsiteX97" fmla="*/ 9488916 w 9517857"/>
              <a:gd name="connsiteY97"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6423 w 9517857"/>
              <a:gd name="connsiteY4" fmla="*/ 249794 h 920231"/>
              <a:gd name="connsiteX5" fmla="*/ 4686133 w 9517857"/>
              <a:gd name="connsiteY5" fmla="*/ 248602 h 920231"/>
              <a:gd name="connsiteX6" fmla="*/ 4686423 w 9517857"/>
              <a:gd name="connsiteY6" fmla="*/ 249794 h 920231"/>
              <a:gd name="connsiteX7" fmla="*/ 9488916 w 9517857"/>
              <a:gd name="connsiteY7" fmla="*/ 1875 h 920231"/>
              <a:gd name="connsiteX8" fmla="*/ 9517857 w 9517857"/>
              <a:gd name="connsiteY8" fmla="*/ 1887 h 920231"/>
              <a:gd name="connsiteX9" fmla="*/ 9517857 w 9517857"/>
              <a:gd name="connsiteY9" fmla="*/ 920231 h 920231"/>
              <a:gd name="connsiteX10" fmla="*/ 14604 w 9517857"/>
              <a:gd name="connsiteY10" fmla="*/ 920231 h 920231"/>
              <a:gd name="connsiteX11" fmla="*/ 12841 w 9517857"/>
              <a:gd name="connsiteY11" fmla="*/ 919638 h 920231"/>
              <a:gd name="connsiteX12" fmla="*/ 93 w 9517857"/>
              <a:gd name="connsiteY12" fmla="*/ 914346 h 920231"/>
              <a:gd name="connsiteX13" fmla="*/ 58674 w 9517857"/>
              <a:gd name="connsiteY13" fmla="*/ 892197 h 920231"/>
              <a:gd name="connsiteX14" fmla="*/ 275005 w 9517857"/>
              <a:gd name="connsiteY14" fmla="*/ 809104 h 920231"/>
              <a:gd name="connsiteX15" fmla="*/ 587824 w 9517857"/>
              <a:gd name="connsiteY15" fmla="*/ 800070 h 920231"/>
              <a:gd name="connsiteX16" fmla="*/ 727985 w 9517857"/>
              <a:gd name="connsiteY16" fmla="*/ 721701 h 920231"/>
              <a:gd name="connsiteX17" fmla="*/ 778982 w 9517857"/>
              <a:gd name="connsiteY17" fmla="*/ 712017 h 920231"/>
              <a:gd name="connsiteX18" fmla="*/ 849944 w 9517857"/>
              <a:gd name="connsiteY18" fmla="*/ 719862 h 920231"/>
              <a:gd name="connsiteX19" fmla="*/ 901402 w 9517857"/>
              <a:gd name="connsiteY19" fmla="*/ 730920 h 920231"/>
              <a:gd name="connsiteX20" fmla="*/ 930946 w 9517857"/>
              <a:gd name="connsiteY20" fmla="*/ 735921 h 920231"/>
              <a:gd name="connsiteX21" fmla="*/ 986250 w 9517857"/>
              <a:gd name="connsiteY21" fmla="*/ 715405 h 920231"/>
              <a:gd name="connsiteX22" fmla="*/ 1013752 w 9517857"/>
              <a:gd name="connsiteY22" fmla="*/ 715236 h 920231"/>
              <a:gd name="connsiteX23" fmla="*/ 1023734 w 9517857"/>
              <a:gd name="connsiteY23" fmla="*/ 720446 h 920231"/>
              <a:gd name="connsiteX24" fmla="*/ 1063207 w 9517857"/>
              <a:gd name="connsiteY24" fmla="*/ 717526 h 920231"/>
              <a:gd name="connsiteX25" fmla="*/ 1081980 w 9517857"/>
              <a:gd name="connsiteY25" fmla="*/ 740330 h 920231"/>
              <a:gd name="connsiteX26" fmla="*/ 1218120 w 9517857"/>
              <a:gd name="connsiteY26" fmla="*/ 715155 h 920231"/>
              <a:gd name="connsiteX27" fmla="*/ 1397459 w 9517857"/>
              <a:gd name="connsiteY27" fmla="*/ 693065 h 920231"/>
              <a:gd name="connsiteX28" fmla="*/ 1580688 w 9517857"/>
              <a:gd name="connsiteY28" fmla="*/ 695572 h 920231"/>
              <a:gd name="connsiteX29" fmla="*/ 1772334 w 9517857"/>
              <a:gd name="connsiteY29" fmla="*/ 712515 h 920231"/>
              <a:gd name="connsiteX30" fmla="*/ 2002561 w 9517857"/>
              <a:gd name="connsiteY30" fmla="*/ 661792 h 920231"/>
              <a:gd name="connsiteX31" fmla="*/ 2135144 w 9517857"/>
              <a:gd name="connsiteY31" fmla="*/ 638376 h 920231"/>
              <a:gd name="connsiteX32" fmla="*/ 2440292 w 9517857"/>
              <a:gd name="connsiteY32" fmla="*/ 595737 h 920231"/>
              <a:gd name="connsiteX33" fmla="*/ 2547829 w 9517857"/>
              <a:gd name="connsiteY33" fmla="*/ 568025 h 920231"/>
              <a:gd name="connsiteX34" fmla="*/ 2658055 w 9517857"/>
              <a:gd name="connsiteY34" fmla="*/ 580602 h 920231"/>
              <a:gd name="connsiteX35" fmla="*/ 2693698 w 9517857"/>
              <a:gd name="connsiteY35" fmla="*/ 561904 h 920231"/>
              <a:gd name="connsiteX36" fmla="*/ 2699673 w 9517857"/>
              <a:gd name="connsiteY36" fmla="*/ 558275 h 920231"/>
              <a:gd name="connsiteX37" fmla="*/ 2727306 w 9517857"/>
              <a:gd name="connsiteY37" fmla="*/ 552573 h 920231"/>
              <a:gd name="connsiteX38" fmla="*/ 2730451 w 9517857"/>
              <a:gd name="connsiteY38" fmla="*/ 539933 h 920231"/>
              <a:gd name="connsiteX39" fmla="*/ 2768713 w 9517857"/>
              <a:gd name="connsiteY39" fmla="*/ 523450 h 920231"/>
              <a:gd name="connsiteX40" fmla="*/ 2820868 w 9517857"/>
              <a:gd name="connsiteY40" fmla="*/ 516035 h 920231"/>
              <a:gd name="connsiteX41" fmla="*/ 3073635 w 9517857"/>
              <a:gd name="connsiteY41" fmla="*/ 493169 h 920231"/>
              <a:gd name="connsiteX42" fmla="*/ 3222071 w 9517857"/>
              <a:gd name="connsiteY42" fmla="*/ 472434 h 920231"/>
              <a:gd name="connsiteX43" fmla="*/ 3274069 w 9517857"/>
              <a:gd name="connsiteY43" fmla="*/ 453480 h 920231"/>
              <a:gd name="connsiteX44" fmla="*/ 3349632 w 9517857"/>
              <a:gd name="connsiteY44" fmla="*/ 434458 h 920231"/>
              <a:gd name="connsiteX45" fmla="*/ 3479593 w 9517857"/>
              <a:gd name="connsiteY45" fmla="*/ 392312 h 920231"/>
              <a:gd name="connsiteX46" fmla="*/ 3651428 w 9517857"/>
              <a:gd name="connsiteY46" fmla="*/ 363682 h 920231"/>
              <a:gd name="connsiteX47" fmla="*/ 3750023 w 9517857"/>
              <a:gd name="connsiteY47" fmla="*/ 372553 h 920231"/>
              <a:gd name="connsiteX48" fmla="*/ 3844133 w 9517857"/>
              <a:gd name="connsiteY48" fmla="*/ 362523 h 920231"/>
              <a:gd name="connsiteX49" fmla="*/ 3933803 w 9517857"/>
              <a:gd name="connsiteY49" fmla="*/ 359190 h 920231"/>
              <a:gd name="connsiteX50" fmla="*/ 4266740 w 9517857"/>
              <a:gd name="connsiteY50" fmla="*/ 363329 h 920231"/>
              <a:gd name="connsiteX51" fmla="*/ 4430770 w 9517857"/>
              <a:gd name="connsiteY51" fmla="*/ 344518 h 920231"/>
              <a:gd name="connsiteX52" fmla="*/ 4512664 w 9517857"/>
              <a:gd name="connsiteY52" fmla="*/ 321823 h 920231"/>
              <a:gd name="connsiteX53" fmla="*/ 4616423 w 9517857"/>
              <a:gd name="connsiteY53" fmla="*/ 292789 h 920231"/>
              <a:gd name="connsiteX54" fmla="*/ 4807816 w 9517857"/>
              <a:gd name="connsiteY54" fmla="*/ 0 h 920231"/>
              <a:gd name="connsiteX55" fmla="*/ 4826683 w 9517857"/>
              <a:gd name="connsiteY55" fmla="*/ 165317 h 920231"/>
              <a:gd name="connsiteX56" fmla="*/ 4827826 w 9517857"/>
              <a:gd name="connsiteY56" fmla="*/ 248852 h 920231"/>
              <a:gd name="connsiteX57" fmla="*/ 4892569 w 9517857"/>
              <a:gd name="connsiteY57" fmla="*/ 251808 h 920231"/>
              <a:gd name="connsiteX58" fmla="*/ 4896611 w 9517857"/>
              <a:gd name="connsiteY58" fmla="*/ 242323 h 920231"/>
              <a:gd name="connsiteX59" fmla="*/ 4917286 w 9517857"/>
              <a:gd name="connsiteY59" fmla="*/ 245534 h 920231"/>
              <a:gd name="connsiteX60" fmla="*/ 4981173 w 9517857"/>
              <a:gd name="connsiteY60" fmla="*/ 248978 h 920231"/>
              <a:gd name="connsiteX61" fmla="*/ 5060397 w 9517857"/>
              <a:gd name="connsiteY61" fmla="*/ 265563 h 920231"/>
              <a:gd name="connsiteX62" fmla="*/ 5252996 w 9517857"/>
              <a:gd name="connsiteY62" fmla="*/ 272530 h 920231"/>
              <a:gd name="connsiteX63" fmla="*/ 5358056 w 9517857"/>
              <a:gd name="connsiteY63" fmla="*/ 249123 h 920231"/>
              <a:gd name="connsiteX64" fmla="*/ 5426496 w 9517857"/>
              <a:gd name="connsiteY64" fmla="*/ 237017 h 920231"/>
              <a:gd name="connsiteX65" fmla="*/ 5497161 w 9517857"/>
              <a:gd name="connsiteY65" fmla="*/ 230683 h 920231"/>
              <a:gd name="connsiteX66" fmla="*/ 5826043 w 9517857"/>
              <a:gd name="connsiteY66" fmla="*/ 149948 h 920231"/>
              <a:gd name="connsiteX67" fmla="*/ 6013415 w 9517857"/>
              <a:gd name="connsiteY67" fmla="*/ 139191 h 920231"/>
              <a:gd name="connsiteX68" fmla="*/ 6080994 w 9517857"/>
              <a:gd name="connsiteY68" fmla="*/ 144813 h 920231"/>
              <a:gd name="connsiteX69" fmla="*/ 6194152 w 9517857"/>
              <a:gd name="connsiteY69" fmla="*/ 153647 h 920231"/>
              <a:gd name="connsiteX70" fmla="*/ 6281379 w 9517857"/>
              <a:gd name="connsiteY70" fmla="*/ 183501 h 920231"/>
              <a:gd name="connsiteX71" fmla="*/ 6374947 w 9517857"/>
              <a:gd name="connsiteY71" fmla="*/ 181674 h 920231"/>
              <a:gd name="connsiteX72" fmla="*/ 6448518 w 9517857"/>
              <a:gd name="connsiteY72" fmla="*/ 166253 h 920231"/>
              <a:gd name="connsiteX73" fmla="*/ 6544700 w 9517857"/>
              <a:gd name="connsiteY73" fmla="*/ 169036 h 920231"/>
              <a:gd name="connsiteX74" fmla="*/ 6648353 w 9517857"/>
              <a:gd name="connsiteY74" fmla="*/ 174125 h 920231"/>
              <a:gd name="connsiteX75" fmla="*/ 6736227 w 9517857"/>
              <a:gd name="connsiteY75" fmla="*/ 175091 h 920231"/>
              <a:gd name="connsiteX76" fmla="*/ 6977218 w 9517857"/>
              <a:gd name="connsiteY76" fmla="*/ 186164 h 920231"/>
              <a:gd name="connsiteX77" fmla="*/ 7065221 w 9517857"/>
              <a:gd name="connsiteY77" fmla="*/ 229406 h 920231"/>
              <a:gd name="connsiteX78" fmla="*/ 7358195 w 9517857"/>
              <a:gd name="connsiteY78" fmla="*/ 253615 h 920231"/>
              <a:gd name="connsiteX79" fmla="*/ 7565449 w 9517857"/>
              <a:gd name="connsiteY79" fmla="*/ 260825 h 920231"/>
              <a:gd name="connsiteX80" fmla="*/ 7599285 w 9517857"/>
              <a:gd name="connsiteY80" fmla="*/ 267896 h 920231"/>
              <a:gd name="connsiteX81" fmla="*/ 7644411 w 9517857"/>
              <a:gd name="connsiteY81" fmla="*/ 260861 h 920231"/>
              <a:gd name="connsiteX82" fmla="*/ 7825110 w 9517857"/>
              <a:gd name="connsiteY82" fmla="*/ 230984 h 920231"/>
              <a:gd name="connsiteX83" fmla="*/ 7965805 w 9517857"/>
              <a:gd name="connsiteY83" fmla="*/ 202230 h 920231"/>
              <a:gd name="connsiteX84" fmla="*/ 8147401 w 9517857"/>
              <a:gd name="connsiteY84" fmla="*/ 207492 h 920231"/>
              <a:gd name="connsiteX85" fmla="*/ 8256033 w 9517857"/>
              <a:gd name="connsiteY85" fmla="*/ 195588 h 920231"/>
              <a:gd name="connsiteX86" fmla="*/ 8410677 w 9517857"/>
              <a:gd name="connsiteY86" fmla="*/ 174042 h 920231"/>
              <a:gd name="connsiteX87" fmla="*/ 8617841 w 9517857"/>
              <a:gd name="connsiteY87" fmla="*/ 157042 h 920231"/>
              <a:gd name="connsiteX88" fmla="*/ 8715976 w 9517857"/>
              <a:gd name="connsiteY88" fmla="*/ 180249 h 920231"/>
              <a:gd name="connsiteX89" fmla="*/ 8778827 w 9517857"/>
              <a:gd name="connsiteY89" fmla="*/ 174811 h 920231"/>
              <a:gd name="connsiteX90" fmla="*/ 8840778 w 9517857"/>
              <a:gd name="connsiteY90" fmla="*/ 145024 h 920231"/>
              <a:gd name="connsiteX91" fmla="*/ 9010380 w 9517857"/>
              <a:gd name="connsiteY91" fmla="*/ 93766 h 920231"/>
              <a:gd name="connsiteX92" fmla="*/ 9110856 w 9517857"/>
              <a:gd name="connsiteY92" fmla="*/ 72872 h 920231"/>
              <a:gd name="connsiteX93" fmla="*/ 9268817 w 9517857"/>
              <a:gd name="connsiteY93" fmla="*/ 54957 h 920231"/>
              <a:gd name="connsiteX94" fmla="*/ 9316667 w 9517857"/>
              <a:gd name="connsiteY94" fmla="*/ 46922 h 920231"/>
              <a:gd name="connsiteX95" fmla="*/ 9428209 w 9517857"/>
              <a:gd name="connsiteY95" fmla="*/ 31798 h 920231"/>
              <a:gd name="connsiteX96" fmla="*/ 9488916 w 9517857"/>
              <a:gd name="connsiteY96"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9488916 w 9517857"/>
              <a:gd name="connsiteY4" fmla="*/ 1875 h 920231"/>
              <a:gd name="connsiteX5" fmla="*/ 9517857 w 9517857"/>
              <a:gd name="connsiteY5" fmla="*/ 1887 h 920231"/>
              <a:gd name="connsiteX6" fmla="*/ 9517857 w 9517857"/>
              <a:gd name="connsiteY6" fmla="*/ 920231 h 920231"/>
              <a:gd name="connsiteX7" fmla="*/ 14604 w 9517857"/>
              <a:gd name="connsiteY7" fmla="*/ 920231 h 920231"/>
              <a:gd name="connsiteX8" fmla="*/ 12841 w 9517857"/>
              <a:gd name="connsiteY8" fmla="*/ 919638 h 920231"/>
              <a:gd name="connsiteX9" fmla="*/ 93 w 9517857"/>
              <a:gd name="connsiteY9" fmla="*/ 914346 h 920231"/>
              <a:gd name="connsiteX10" fmla="*/ 58674 w 9517857"/>
              <a:gd name="connsiteY10" fmla="*/ 892197 h 920231"/>
              <a:gd name="connsiteX11" fmla="*/ 275005 w 9517857"/>
              <a:gd name="connsiteY11" fmla="*/ 809104 h 920231"/>
              <a:gd name="connsiteX12" fmla="*/ 587824 w 9517857"/>
              <a:gd name="connsiteY12" fmla="*/ 800070 h 920231"/>
              <a:gd name="connsiteX13" fmla="*/ 727985 w 9517857"/>
              <a:gd name="connsiteY13" fmla="*/ 721701 h 920231"/>
              <a:gd name="connsiteX14" fmla="*/ 778982 w 9517857"/>
              <a:gd name="connsiteY14" fmla="*/ 712017 h 920231"/>
              <a:gd name="connsiteX15" fmla="*/ 849944 w 9517857"/>
              <a:gd name="connsiteY15" fmla="*/ 719862 h 920231"/>
              <a:gd name="connsiteX16" fmla="*/ 901402 w 9517857"/>
              <a:gd name="connsiteY16" fmla="*/ 730920 h 920231"/>
              <a:gd name="connsiteX17" fmla="*/ 930946 w 9517857"/>
              <a:gd name="connsiteY17" fmla="*/ 735921 h 920231"/>
              <a:gd name="connsiteX18" fmla="*/ 986250 w 9517857"/>
              <a:gd name="connsiteY18" fmla="*/ 715405 h 920231"/>
              <a:gd name="connsiteX19" fmla="*/ 1013752 w 9517857"/>
              <a:gd name="connsiteY19" fmla="*/ 715236 h 920231"/>
              <a:gd name="connsiteX20" fmla="*/ 1023734 w 9517857"/>
              <a:gd name="connsiteY20" fmla="*/ 720446 h 920231"/>
              <a:gd name="connsiteX21" fmla="*/ 1063207 w 9517857"/>
              <a:gd name="connsiteY21" fmla="*/ 717526 h 920231"/>
              <a:gd name="connsiteX22" fmla="*/ 1081980 w 9517857"/>
              <a:gd name="connsiteY22" fmla="*/ 740330 h 920231"/>
              <a:gd name="connsiteX23" fmla="*/ 1218120 w 9517857"/>
              <a:gd name="connsiteY23" fmla="*/ 715155 h 920231"/>
              <a:gd name="connsiteX24" fmla="*/ 1397459 w 9517857"/>
              <a:gd name="connsiteY24" fmla="*/ 693065 h 920231"/>
              <a:gd name="connsiteX25" fmla="*/ 1580688 w 9517857"/>
              <a:gd name="connsiteY25" fmla="*/ 695572 h 920231"/>
              <a:gd name="connsiteX26" fmla="*/ 1772334 w 9517857"/>
              <a:gd name="connsiteY26" fmla="*/ 712515 h 920231"/>
              <a:gd name="connsiteX27" fmla="*/ 2002561 w 9517857"/>
              <a:gd name="connsiteY27" fmla="*/ 661792 h 920231"/>
              <a:gd name="connsiteX28" fmla="*/ 2135144 w 9517857"/>
              <a:gd name="connsiteY28" fmla="*/ 638376 h 920231"/>
              <a:gd name="connsiteX29" fmla="*/ 2440292 w 9517857"/>
              <a:gd name="connsiteY29" fmla="*/ 595737 h 920231"/>
              <a:gd name="connsiteX30" fmla="*/ 2547829 w 9517857"/>
              <a:gd name="connsiteY30" fmla="*/ 568025 h 920231"/>
              <a:gd name="connsiteX31" fmla="*/ 2658055 w 9517857"/>
              <a:gd name="connsiteY31" fmla="*/ 580602 h 920231"/>
              <a:gd name="connsiteX32" fmla="*/ 2693698 w 9517857"/>
              <a:gd name="connsiteY32" fmla="*/ 561904 h 920231"/>
              <a:gd name="connsiteX33" fmla="*/ 2699673 w 9517857"/>
              <a:gd name="connsiteY33" fmla="*/ 558275 h 920231"/>
              <a:gd name="connsiteX34" fmla="*/ 2727306 w 9517857"/>
              <a:gd name="connsiteY34" fmla="*/ 552573 h 920231"/>
              <a:gd name="connsiteX35" fmla="*/ 2730451 w 9517857"/>
              <a:gd name="connsiteY35" fmla="*/ 539933 h 920231"/>
              <a:gd name="connsiteX36" fmla="*/ 2768713 w 9517857"/>
              <a:gd name="connsiteY36" fmla="*/ 523450 h 920231"/>
              <a:gd name="connsiteX37" fmla="*/ 2820868 w 9517857"/>
              <a:gd name="connsiteY37" fmla="*/ 516035 h 920231"/>
              <a:gd name="connsiteX38" fmla="*/ 3073635 w 9517857"/>
              <a:gd name="connsiteY38" fmla="*/ 493169 h 920231"/>
              <a:gd name="connsiteX39" fmla="*/ 3222071 w 9517857"/>
              <a:gd name="connsiteY39" fmla="*/ 472434 h 920231"/>
              <a:gd name="connsiteX40" fmla="*/ 3274069 w 9517857"/>
              <a:gd name="connsiteY40" fmla="*/ 453480 h 920231"/>
              <a:gd name="connsiteX41" fmla="*/ 3349632 w 9517857"/>
              <a:gd name="connsiteY41" fmla="*/ 434458 h 920231"/>
              <a:gd name="connsiteX42" fmla="*/ 3479593 w 9517857"/>
              <a:gd name="connsiteY42" fmla="*/ 392312 h 920231"/>
              <a:gd name="connsiteX43" fmla="*/ 3651428 w 9517857"/>
              <a:gd name="connsiteY43" fmla="*/ 363682 h 920231"/>
              <a:gd name="connsiteX44" fmla="*/ 3750023 w 9517857"/>
              <a:gd name="connsiteY44" fmla="*/ 372553 h 920231"/>
              <a:gd name="connsiteX45" fmla="*/ 3844133 w 9517857"/>
              <a:gd name="connsiteY45" fmla="*/ 362523 h 920231"/>
              <a:gd name="connsiteX46" fmla="*/ 3933803 w 9517857"/>
              <a:gd name="connsiteY46" fmla="*/ 359190 h 920231"/>
              <a:gd name="connsiteX47" fmla="*/ 4266740 w 9517857"/>
              <a:gd name="connsiteY47" fmla="*/ 363329 h 920231"/>
              <a:gd name="connsiteX48" fmla="*/ 4430770 w 9517857"/>
              <a:gd name="connsiteY48" fmla="*/ 344518 h 920231"/>
              <a:gd name="connsiteX49" fmla="*/ 4512664 w 9517857"/>
              <a:gd name="connsiteY49" fmla="*/ 321823 h 920231"/>
              <a:gd name="connsiteX50" fmla="*/ 4616423 w 9517857"/>
              <a:gd name="connsiteY50" fmla="*/ 292789 h 920231"/>
              <a:gd name="connsiteX51" fmla="*/ 4807816 w 9517857"/>
              <a:gd name="connsiteY51" fmla="*/ 0 h 920231"/>
              <a:gd name="connsiteX52" fmla="*/ 4826683 w 9517857"/>
              <a:gd name="connsiteY52" fmla="*/ 165317 h 920231"/>
              <a:gd name="connsiteX53" fmla="*/ 4827826 w 9517857"/>
              <a:gd name="connsiteY53" fmla="*/ 248852 h 920231"/>
              <a:gd name="connsiteX54" fmla="*/ 4892569 w 9517857"/>
              <a:gd name="connsiteY54" fmla="*/ 251808 h 920231"/>
              <a:gd name="connsiteX55" fmla="*/ 4896611 w 9517857"/>
              <a:gd name="connsiteY55" fmla="*/ 242323 h 920231"/>
              <a:gd name="connsiteX56" fmla="*/ 4917286 w 9517857"/>
              <a:gd name="connsiteY56" fmla="*/ 245534 h 920231"/>
              <a:gd name="connsiteX57" fmla="*/ 4981173 w 9517857"/>
              <a:gd name="connsiteY57" fmla="*/ 248978 h 920231"/>
              <a:gd name="connsiteX58" fmla="*/ 5060397 w 9517857"/>
              <a:gd name="connsiteY58" fmla="*/ 265563 h 920231"/>
              <a:gd name="connsiteX59" fmla="*/ 5252996 w 9517857"/>
              <a:gd name="connsiteY59" fmla="*/ 272530 h 920231"/>
              <a:gd name="connsiteX60" fmla="*/ 5358056 w 9517857"/>
              <a:gd name="connsiteY60" fmla="*/ 249123 h 920231"/>
              <a:gd name="connsiteX61" fmla="*/ 5426496 w 9517857"/>
              <a:gd name="connsiteY61" fmla="*/ 237017 h 920231"/>
              <a:gd name="connsiteX62" fmla="*/ 5497161 w 9517857"/>
              <a:gd name="connsiteY62" fmla="*/ 230683 h 920231"/>
              <a:gd name="connsiteX63" fmla="*/ 5826043 w 9517857"/>
              <a:gd name="connsiteY63" fmla="*/ 149948 h 920231"/>
              <a:gd name="connsiteX64" fmla="*/ 6013415 w 9517857"/>
              <a:gd name="connsiteY64" fmla="*/ 139191 h 920231"/>
              <a:gd name="connsiteX65" fmla="*/ 6080994 w 9517857"/>
              <a:gd name="connsiteY65" fmla="*/ 144813 h 920231"/>
              <a:gd name="connsiteX66" fmla="*/ 6194152 w 9517857"/>
              <a:gd name="connsiteY66" fmla="*/ 153647 h 920231"/>
              <a:gd name="connsiteX67" fmla="*/ 6281379 w 9517857"/>
              <a:gd name="connsiteY67" fmla="*/ 183501 h 920231"/>
              <a:gd name="connsiteX68" fmla="*/ 6374947 w 9517857"/>
              <a:gd name="connsiteY68" fmla="*/ 181674 h 920231"/>
              <a:gd name="connsiteX69" fmla="*/ 6448518 w 9517857"/>
              <a:gd name="connsiteY69" fmla="*/ 166253 h 920231"/>
              <a:gd name="connsiteX70" fmla="*/ 6544700 w 9517857"/>
              <a:gd name="connsiteY70" fmla="*/ 169036 h 920231"/>
              <a:gd name="connsiteX71" fmla="*/ 6648353 w 9517857"/>
              <a:gd name="connsiteY71" fmla="*/ 174125 h 920231"/>
              <a:gd name="connsiteX72" fmla="*/ 6736227 w 9517857"/>
              <a:gd name="connsiteY72" fmla="*/ 175091 h 920231"/>
              <a:gd name="connsiteX73" fmla="*/ 6977218 w 9517857"/>
              <a:gd name="connsiteY73" fmla="*/ 186164 h 920231"/>
              <a:gd name="connsiteX74" fmla="*/ 7065221 w 9517857"/>
              <a:gd name="connsiteY74" fmla="*/ 229406 h 920231"/>
              <a:gd name="connsiteX75" fmla="*/ 7358195 w 9517857"/>
              <a:gd name="connsiteY75" fmla="*/ 253615 h 920231"/>
              <a:gd name="connsiteX76" fmla="*/ 7565449 w 9517857"/>
              <a:gd name="connsiteY76" fmla="*/ 260825 h 920231"/>
              <a:gd name="connsiteX77" fmla="*/ 7599285 w 9517857"/>
              <a:gd name="connsiteY77" fmla="*/ 267896 h 920231"/>
              <a:gd name="connsiteX78" fmla="*/ 7644411 w 9517857"/>
              <a:gd name="connsiteY78" fmla="*/ 260861 h 920231"/>
              <a:gd name="connsiteX79" fmla="*/ 7825110 w 9517857"/>
              <a:gd name="connsiteY79" fmla="*/ 230984 h 920231"/>
              <a:gd name="connsiteX80" fmla="*/ 7965805 w 9517857"/>
              <a:gd name="connsiteY80" fmla="*/ 202230 h 920231"/>
              <a:gd name="connsiteX81" fmla="*/ 8147401 w 9517857"/>
              <a:gd name="connsiteY81" fmla="*/ 207492 h 920231"/>
              <a:gd name="connsiteX82" fmla="*/ 8256033 w 9517857"/>
              <a:gd name="connsiteY82" fmla="*/ 195588 h 920231"/>
              <a:gd name="connsiteX83" fmla="*/ 8410677 w 9517857"/>
              <a:gd name="connsiteY83" fmla="*/ 174042 h 920231"/>
              <a:gd name="connsiteX84" fmla="*/ 8617841 w 9517857"/>
              <a:gd name="connsiteY84" fmla="*/ 157042 h 920231"/>
              <a:gd name="connsiteX85" fmla="*/ 8715976 w 9517857"/>
              <a:gd name="connsiteY85" fmla="*/ 180249 h 920231"/>
              <a:gd name="connsiteX86" fmla="*/ 8778827 w 9517857"/>
              <a:gd name="connsiteY86" fmla="*/ 174811 h 920231"/>
              <a:gd name="connsiteX87" fmla="*/ 8840778 w 9517857"/>
              <a:gd name="connsiteY87" fmla="*/ 145024 h 920231"/>
              <a:gd name="connsiteX88" fmla="*/ 9010380 w 9517857"/>
              <a:gd name="connsiteY88" fmla="*/ 93766 h 920231"/>
              <a:gd name="connsiteX89" fmla="*/ 9110856 w 9517857"/>
              <a:gd name="connsiteY89" fmla="*/ 72872 h 920231"/>
              <a:gd name="connsiteX90" fmla="*/ 9268817 w 9517857"/>
              <a:gd name="connsiteY90" fmla="*/ 54957 h 920231"/>
              <a:gd name="connsiteX91" fmla="*/ 9316667 w 9517857"/>
              <a:gd name="connsiteY91" fmla="*/ 46922 h 920231"/>
              <a:gd name="connsiteX92" fmla="*/ 9428209 w 9517857"/>
              <a:gd name="connsiteY92" fmla="*/ 31798 h 920231"/>
              <a:gd name="connsiteX93" fmla="*/ 9488916 w 9517857"/>
              <a:gd name="connsiteY93" fmla="*/ 1875 h 920231"/>
              <a:gd name="connsiteX0" fmla="*/ 4687244 w 9517857"/>
              <a:gd name="connsiteY0" fmla="*/ 253173 h 920231"/>
              <a:gd name="connsiteX1" fmla="*/ 4689051 w 9517857"/>
              <a:gd name="connsiteY1" fmla="*/ 252843 h 920231"/>
              <a:gd name="connsiteX2" fmla="*/ 4687244 w 9517857"/>
              <a:gd name="connsiteY2" fmla="*/ 253173 h 920231"/>
              <a:gd name="connsiteX3" fmla="*/ 9488916 w 9517857"/>
              <a:gd name="connsiteY3" fmla="*/ 1875 h 920231"/>
              <a:gd name="connsiteX4" fmla="*/ 9517857 w 9517857"/>
              <a:gd name="connsiteY4" fmla="*/ 1887 h 920231"/>
              <a:gd name="connsiteX5" fmla="*/ 9517857 w 9517857"/>
              <a:gd name="connsiteY5" fmla="*/ 920231 h 920231"/>
              <a:gd name="connsiteX6" fmla="*/ 14604 w 9517857"/>
              <a:gd name="connsiteY6" fmla="*/ 920231 h 920231"/>
              <a:gd name="connsiteX7" fmla="*/ 12841 w 9517857"/>
              <a:gd name="connsiteY7" fmla="*/ 919638 h 920231"/>
              <a:gd name="connsiteX8" fmla="*/ 93 w 9517857"/>
              <a:gd name="connsiteY8" fmla="*/ 914346 h 920231"/>
              <a:gd name="connsiteX9" fmla="*/ 58674 w 9517857"/>
              <a:gd name="connsiteY9" fmla="*/ 892197 h 920231"/>
              <a:gd name="connsiteX10" fmla="*/ 275005 w 9517857"/>
              <a:gd name="connsiteY10" fmla="*/ 809104 h 920231"/>
              <a:gd name="connsiteX11" fmla="*/ 587824 w 9517857"/>
              <a:gd name="connsiteY11" fmla="*/ 800070 h 920231"/>
              <a:gd name="connsiteX12" fmla="*/ 727985 w 9517857"/>
              <a:gd name="connsiteY12" fmla="*/ 721701 h 920231"/>
              <a:gd name="connsiteX13" fmla="*/ 778982 w 9517857"/>
              <a:gd name="connsiteY13" fmla="*/ 712017 h 920231"/>
              <a:gd name="connsiteX14" fmla="*/ 849944 w 9517857"/>
              <a:gd name="connsiteY14" fmla="*/ 719862 h 920231"/>
              <a:gd name="connsiteX15" fmla="*/ 901402 w 9517857"/>
              <a:gd name="connsiteY15" fmla="*/ 730920 h 920231"/>
              <a:gd name="connsiteX16" fmla="*/ 930946 w 9517857"/>
              <a:gd name="connsiteY16" fmla="*/ 735921 h 920231"/>
              <a:gd name="connsiteX17" fmla="*/ 986250 w 9517857"/>
              <a:gd name="connsiteY17" fmla="*/ 715405 h 920231"/>
              <a:gd name="connsiteX18" fmla="*/ 1013752 w 9517857"/>
              <a:gd name="connsiteY18" fmla="*/ 715236 h 920231"/>
              <a:gd name="connsiteX19" fmla="*/ 1023734 w 9517857"/>
              <a:gd name="connsiteY19" fmla="*/ 720446 h 920231"/>
              <a:gd name="connsiteX20" fmla="*/ 1063207 w 9517857"/>
              <a:gd name="connsiteY20" fmla="*/ 717526 h 920231"/>
              <a:gd name="connsiteX21" fmla="*/ 1081980 w 9517857"/>
              <a:gd name="connsiteY21" fmla="*/ 740330 h 920231"/>
              <a:gd name="connsiteX22" fmla="*/ 1218120 w 9517857"/>
              <a:gd name="connsiteY22" fmla="*/ 715155 h 920231"/>
              <a:gd name="connsiteX23" fmla="*/ 1397459 w 9517857"/>
              <a:gd name="connsiteY23" fmla="*/ 693065 h 920231"/>
              <a:gd name="connsiteX24" fmla="*/ 1580688 w 9517857"/>
              <a:gd name="connsiteY24" fmla="*/ 695572 h 920231"/>
              <a:gd name="connsiteX25" fmla="*/ 1772334 w 9517857"/>
              <a:gd name="connsiteY25" fmla="*/ 712515 h 920231"/>
              <a:gd name="connsiteX26" fmla="*/ 2002561 w 9517857"/>
              <a:gd name="connsiteY26" fmla="*/ 661792 h 920231"/>
              <a:gd name="connsiteX27" fmla="*/ 2135144 w 9517857"/>
              <a:gd name="connsiteY27" fmla="*/ 638376 h 920231"/>
              <a:gd name="connsiteX28" fmla="*/ 2440292 w 9517857"/>
              <a:gd name="connsiteY28" fmla="*/ 595737 h 920231"/>
              <a:gd name="connsiteX29" fmla="*/ 2547829 w 9517857"/>
              <a:gd name="connsiteY29" fmla="*/ 568025 h 920231"/>
              <a:gd name="connsiteX30" fmla="*/ 2658055 w 9517857"/>
              <a:gd name="connsiteY30" fmla="*/ 580602 h 920231"/>
              <a:gd name="connsiteX31" fmla="*/ 2693698 w 9517857"/>
              <a:gd name="connsiteY31" fmla="*/ 561904 h 920231"/>
              <a:gd name="connsiteX32" fmla="*/ 2699673 w 9517857"/>
              <a:gd name="connsiteY32" fmla="*/ 558275 h 920231"/>
              <a:gd name="connsiteX33" fmla="*/ 2727306 w 9517857"/>
              <a:gd name="connsiteY33" fmla="*/ 552573 h 920231"/>
              <a:gd name="connsiteX34" fmla="*/ 2730451 w 9517857"/>
              <a:gd name="connsiteY34" fmla="*/ 539933 h 920231"/>
              <a:gd name="connsiteX35" fmla="*/ 2768713 w 9517857"/>
              <a:gd name="connsiteY35" fmla="*/ 523450 h 920231"/>
              <a:gd name="connsiteX36" fmla="*/ 2820868 w 9517857"/>
              <a:gd name="connsiteY36" fmla="*/ 516035 h 920231"/>
              <a:gd name="connsiteX37" fmla="*/ 3073635 w 9517857"/>
              <a:gd name="connsiteY37" fmla="*/ 493169 h 920231"/>
              <a:gd name="connsiteX38" fmla="*/ 3222071 w 9517857"/>
              <a:gd name="connsiteY38" fmla="*/ 472434 h 920231"/>
              <a:gd name="connsiteX39" fmla="*/ 3274069 w 9517857"/>
              <a:gd name="connsiteY39" fmla="*/ 453480 h 920231"/>
              <a:gd name="connsiteX40" fmla="*/ 3349632 w 9517857"/>
              <a:gd name="connsiteY40" fmla="*/ 434458 h 920231"/>
              <a:gd name="connsiteX41" fmla="*/ 3479593 w 9517857"/>
              <a:gd name="connsiteY41" fmla="*/ 392312 h 920231"/>
              <a:gd name="connsiteX42" fmla="*/ 3651428 w 9517857"/>
              <a:gd name="connsiteY42" fmla="*/ 363682 h 920231"/>
              <a:gd name="connsiteX43" fmla="*/ 3750023 w 9517857"/>
              <a:gd name="connsiteY43" fmla="*/ 372553 h 920231"/>
              <a:gd name="connsiteX44" fmla="*/ 3844133 w 9517857"/>
              <a:gd name="connsiteY44" fmla="*/ 362523 h 920231"/>
              <a:gd name="connsiteX45" fmla="*/ 3933803 w 9517857"/>
              <a:gd name="connsiteY45" fmla="*/ 359190 h 920231"/>
              <a:gd name="connsiteX46" fmla="*/ 4266740 w 9517857"/>
              <a:gd name="connsiteY46" fmla="*/ 363329 h 920231"/>
              <a:gd name="connsiteX47" fmla="*/ 4430770 w 9517857"/>
              <a:gd name="connsiteY47" fmla="*/ 344518 h 920231"/>
              <a:gd name="connsiteX48" fmla="*/ 4512664 w 9517857"/>
              <a:gd name="connsiteY48" fmla="*/ 321823 h 920231"/>
              <a:gd name="connsiteX49" fmla="*/ 4616423 w 9517857"/>
              <a:gd name="connsiteY49" fmla="*/ 292789 h 920231"/>
              <a:gd name="connsiteX50" fmla="*/ 4807816 w 9517857"/>
              <a:gd name="connsiteY50" fmla="*/ 0 h 920231"/>
              <a:gd name="connsiteX51" fmla="*/ 4826683 w 9517857"/>
              <a:gd name="connsiteY51" fmla="*/ 165317 h 920231"/>
              <a:gd name="connsiteX52" fmla="*/ 4827826 w 9517857"/>
              <a:gd name="connsiteY52" fmla="*/ 248852 h 920231"/>
              <a:gd name="connsiteX53" fmla="*/ 4892569 w 9517857"/>
              <a:gd name="connsiteY53" fmla="*/ 251808 h 920231"/>
              <a:gd name="connsiteX54" fmla="*/ 4896611 w 9517857"/>
              <a:gd name="connsiteY54" fmla="*/ 242323 h 920231"/>
              <a:gd name="connsiteX55" fmla="*/ 4917286 w 9517857"/>
              <a:gd name="connsiteY55" fmla="*/ 245534 h 920231"/>
              <a:gd name="connsiteX56" fmla="*/ 4981173 w 9517857"/>
              <a:gd name="connsiteY56" fmla="*/ 248978 h 920231"/>
              <a:gd name="connsiteX57" fmla="*/ 5060397 w 9517857"/>
              <a:gd name="connsiteY57" fmla="*/ 265563 h 920231"/>
              <a:gd name="connsiteX58" fmla="*/ 5252996 w 9517857"/>
              <a:gd name="connsiteY58" fmla="*/ 272530 h 920231"/>
              <a:gd name="connsiteX59" fmla="*/ 5358056 w 9517857"/>
              <a:gd name="connsiteY59" fmla="*/ 249123 h 920231"/>
              <a:gd name="connsiteX60" fmla="*/ 5426496 w 9517857"/>
              <a:gd name="connsiteY60" fmla="*/ 237017 h 920231"/>
              <a:gd name="connsiteX61" fmla="*/ 5497161 w 9517857"/>
              <a:gd name="connsiteY61" fmla="*/ 230683 h 920231"/>
              <a:gd name="connsiteX62" fmla="*/ 5826043 w 9517857"/>
              <a:gd name="connsiteY62" fmla="*/ 149948 h 920231"/>
              <a:gd name="connsiteX63" fmla="*/ 6013415 w 9517857"/>
              <a:gd name="connsiteY63" fmla="*/ 139191 h 920231"/>
              <a:gd name="connsiteX64" fmla="*/ 6080994 w 9517857"/>
              <a:gd name="connsiteY64" fmla="*/ 144813 h 920231"/>
              <a:gd name="connsiteX65" fmla="*/ 6194152 w 9517857"/>
              <a:gd name="connsiteY65" fmla="*/ 153647 h 920231"/>
              <a:gd name="connsiteX66" fmla="*/ 6281379 w 9517857"/>
              <a:gd name="connsiteY66" fmla="*/ 183501 h 920231"/>
              <a:gd name="connsiteX67" fmla="*/ 6374947 w 9517857"/>
              <a:gd name="connsiteY67" fmla="*/ 181674 h 920231"/>
              <a:gd name="connsiteX68" fmla="*/ 6448518 w 9517857"/>
              <a:gd name="connsiteY68" fmla="*/ 166253 h 920231"/>
              <a:gd name="connsiteX69" fmla="*/ 6544700 w 9517857"/>
              <a:gd name="connsiteY69" fmla="*/ 169036 h 920231"/>
              <a:gd name="connsiteX70" fmla="*/ 6648353 w 9517857"/>
              <a:gd name="connsiteY70" fmla="*/ 174125 h 920231"/>
              <a:gd name="connsiteX71" fmla="*/ 6736227 w 9517857"/>
              <a:gd name="connsiteY71" fmla="*/ 175091 h 920231"/>
              <a:gd name="connsiteX72" fmla="*/ 6977218 w 9517857"/>
              <a:gd name="connsiteY72" fmla="*/ 186164 h 920231"/>
              <a:gd name="connsiteX73" fmla="*/ 7065221 w 9517857"/>
              <a:gd name="connsiteY73" fmla="*/ 229406 h 920231"/>
              <a:gd name="connsiteX74" fmla="*/ 7358195 w 9517857"/>
              <a:gd name="connsiteY74" fmla="*/ 253615 h 920231"/>
              <a:gd name="connsiteX75" fmla="*/ 7565449 w 9517857"/>
              <a:gd name="connsiteY75" fmla="*/ 260825 h 920231"/>
              <a:gd name="connsiteX76" fmla="*/ 7599285 w 9517857"/>
              <a:gd name="connsiteY76" fmla="*/ 267896 h 920231"/>
              <a:gd name="connsiteX77" fmla="*/ 7644411 w 9517857"/>
              <a:gd name="connsiteY77" fmla="*/ 260861 h 920231"/>
              <a:gd name="connsiteX78" fmla="*/ 7825110 w 9517857"/>
              <a:gd name="connsiteY78" fmla="*/ 230984 h 920231"/>
              <a:gd name="connsiteX79" fmla="*/ 7965805 w 9517857"/>
              <a:gd name="connsiteY79" fmla="*/ 202230 h 920231"/>
              <a:gd name="connsiteX80" fmla="*/ 8147401 w 9517857"/>
              <a:gd name="connsiteY80" fmla="*/ 207492 h 920231"/>
              <a:gd name="connsiteX81" fmla="*/ 8256033 w 9517857"/>
              <a:gd name="connsiteY81" fmla="*/ 195588 h 920231"/>
              <a:gd name="connsiteX82" fmla="*/ 8410677 w 9517857"/>
              <a:gd name="connsiteY82" fmla="*/ 174042 h 920231"/>
              <a:gd name="connsiteX83" fmla="*/ 8617841 w 9517857"/>
              <a:gd name="connsiteY83" fmla="*/ 157042 h 920231"/>
              <a:gd name="connsiteX84" fmla="*/ 8715976 w 9517857"/>
              <a:gd name="connsiteY84" fmla="*/ 180249 h 920231"/>
              <a:gd name="connsiteX85" fmla="*/ 8778827 w 9517857"/>
              <a:gd name="connsiteY85" fmla="*/ 174811 h 920231"/>
              <a:gd name="connsiteX86" fmla="*/ 8840778 w 9517857"/>
              <a:gd name="connsiteY86" fmla="*/ 145024 h 920231"/>
              <a:gd name="connsiteX87" fmla="*/ 9010380 w 9517857"/>
              <a:gd name="connsiteY87" fmla="*/ 93766 h 920231"/>
              <a:gd name="connsiteX88" fmla="*/ 9110856 w 9517857"/>
              <a:gd name="connsiteY88" fmla="*/ 72872 h 920231"/>
              <a:gd name="connsiteX89" fmla="*/ 9268817 w 9517857"/>
              <a:gd name="connsiteY89" fmla="*/ 54957 h 920231"/>
              <a:gd name="connsiteX90" fmla="*/ 9316667 w 9517857"/>
              <a:gd name="connsiteY90" fmla="*/ 46922 h 920231"/>
              <a:gd name="connsiteX91" fmla="*/ 9428209 w 9517857"/>
              <a:gd name="connsiteY91" fmla="*/ 31798 h 920231"/>
              <a:gd name="connsiteX92" fmla="*/ 9488916 w 9517857"/>
              <a:gd name="connsiteY92" fmla="*/ 1875 h 920231"/>
              <a:gd name="connsiteX0" fmla="*/ 9488916 w 9517857"/>
              <a:gd name="connsiteY0" fmla="*/ 1875 h 920231"/>
              <a:gd name="connsiteX1" fmla="*/ 9517857 w 9517857"/>
              <a:gd name="connsiteY1" fmla="*/ 1887 h 920231"/>
              <a:gd name="connsiteX2" fmla="*/ 9517857 w 9517857"/>
              <a:gd name="connsiteY2" fmla="*/ 920231 h 920231"/>
              <a:gd name="connsiteX3" fmla="*/ 14604 w 9517857"/>
              <a:gd name="connsiteY3" fmla="*/ 920231 h 920231"/>
              <a:gd name="connsiteX4" fmla="*/ 12841 w 9517857"/>
              <a:gd name="connsiteY4" fmla="*/ 919638 h 920231"/>
              <a:gd name="connsiteX5" fmla="*/ 93 w 9517857"/>
              <a:gd name="connsiteY5" fmla="*/ 914346 h 920231"/>
              <a:gd name="connsiteX6" fmla="*/ 58674 w 9517857"/>
              <a:gd name="connsiteY6" fmla="*/ 892197 h 920231"/>
              <a:gd name="connsiteX7" fmla="*/ 275005 w 9517857"/>
              <a:gd name="connsiteY7" fmla="*/ 809104 h 920231"/>
              <a:gd name="connsiteX8" fmla="*/ 587824 w 9517857"/>
              <a:gd name="connsiteY8" fmla="*/ 800070 h 920231"/>
              <a:gd name="connsiteX9" fmla="*/ 727985 w 9517857"/>
              <a:gd name="connsiteY9" fmla="*/ 721701 h 920231"/>
              <a:gd name="connsiteX10" fmla="*/ 778982 w 9517857"/>
              <a:gd name="connsiteY10" fmla="*/ 712017 h 920231"/>
              <a:gd name="connsiteX11" fmla="*/ 849944 w 9517857"/>
              <a:gd name="connsiteY11" fmla="*/ 719862 h 920231"/>
              <a:gd name="connsiteX12" fmla="*/ 901402 w 9517857"/>
              <a:gd name="connsiteY12" fmla="*/ 730920 h 920231"/>
              <a:gd name="connsiteX13" fmla="*/ 930946 w 9517857"/>
              <a:gd name="connsiteY13" fmla="*/ 735921 h 920231"/>
              <a:gd name="connsiteX14" fmla="*/ 986250 w 9517857"/>
              <a:gd name="connsiteY14" fmla="*/ 715405 h 920231"/>
              <a:gd name="connsiteX15" fmla="*/ 1013752 w 9517857"/>
              <a:gd name="connsiteY15" fmla="*/ 715236 h 920231"/>
              <a:gd name="connsiteX16" fmla="*/ 1023734 w 9517857"/>
              <a:gd name="connsiteY16" fmla="*/ 720446 h 920231"/>
              <a:gd name="connsiteX17" fmla="*/ 1063207 w 9517857"/>
              <a:gd name="connsiteY17" fmla="*/ 717526 h 920231"/>
              <a:gd name="connsiteX18" fmla="*/ 1081980 w 9517857"/>
              <a:gd name="connsiteY18" fmla="*/ 740330 h 920231"/>
              <a:gd name="connsiteX19" fmla="*/ 1218120 w 9517857"/>
              <a:gd name="connsiteY19" fmla="*/ 715155 h 920231"/>
              <a:gd name="connsiteX20" fmla="*/ 1397459 w 9517857"/>
              <a:gd name="connsiteY20" fmla="*/ 693065 h 920231"/>
              <a:gd name="connsiteX21" fmla="*/ 1580688 w 9517857"/>
              <a:gd name="connsiteY21" fmla="*/ 695572 h 920231"/>
              <a:gd name="connsiteX22" fmla="*/ 1772334 w 9517857"/>
              <a:gd name="connsiteY22" fmla="*/ 712515 h 920231"/>
              <a:gd name="connsiteX23" fmla="*/ 2002561 w 9517857"/>
              <a:gd name="connsiteY23" fmla="*/ 661792 h 920231"/>
              <a:gd name="connsiteX24" fmla="*/ 2135144 w 9517857"/>
              <a:gd name="connsiteY24" fmla="*/ 638376 h 920231"/>
              <a:gd name="connsiteX25" fmla="*/ 2440292 w 9517857"/>
              <a:gd name="connsiteY25" fmla="*/ 595737 h 920231"/>
              <a:gd name="connsiteX26" fmla="*/ 2547829 w 9517857"/>
              <a:gd name="connsiteY26" fmla="*/ 568025 h 920231"/>
              <a:gd name="connsiteX27" fmla="*/ 2658055 w 9517857"/>
              <a:gd name="connsiteY27" fmla="*/ 580602 h 920231"/>
              <a:gd name="connsiteX28" fmla="*/ 2693698 w 9517857"/>
              <a:gd name="connsiteY28" fmla="*/ 561904 h 920231"/>
              <a:gd name="connsiteX29" fmla="*/ 2699673 w 9517857"/>
              <a:gd name="connsiteY29" fmla="*/ 558275 h 920231"/>
              <a:gd name="connsiteX30" fmla="*/ 2727306 w 9517857"/>
              <a:gd name="connsiteY30" fmla="*/ 552573 h 920231"/>
              <a:gd name="connsiteX31" fmla="*/ 2730451 w 9517857"/>
              <a:gd name="connsiteY31" fmla="*/ 539933 h 920231"/>
              <a:gd name="connsiteX32" fmla="*/ 2768713 w 9517857"/>
              <a:gd name="connsiteY32" fmla="*/ 523450 h 920231"/>
              <a:gd name="connsiteX33" fmla="*/ 2820868 w 9517857"/>
              <a:gd name="connsiteY33" fmla="*/ 516035 h 920231"/>
              <a:gd name="connsiteX34" fmla="*/ 3073635 w 9517857"/>
              <a:gd name="connsiteY34" fmla="*/ 493169 h 920231"/>
              <a:gd name="connsiteX35" fmla="*/ 3222071 w 9517857"/>
              <a:gd name="connsiteY35" fmla="*/ 472434 h 920231"/>
              <a:gd name="connsiteX36" fmla="*/ 3274069 w 9517857"/>
              <a:gd name="connsiteY36" fmla="*/ 453480 h 920231"/>
              <a:gd name="connsiteX37" fmla="*/ 3349632 w 9517857"/>
              <a:gd name="connsiteY37" fmla="*/ 434458 h 920231"/>
              <a:gd name="connsiteX38" fmla="*/ 3479593 w 9517857"/>
              <a:gd name="connsiteY38" fmla="*/ 392312 h 920231"/>
              <a:gd name="connsiteX39" fmla="*/ 3651428 w 9517857"/>
              <a:gd name="connsiteY39" fmla="*/ 363682 h 920231"/>
              <a:gd name="connsiteX40" fmla="*/ 3750023 w 9517857"/>
              <a:gd name="connsiteY40" fmla="*/ 372553 h 920231"/>
              <a:gd name="connsiteX41" fmla="*/ 3844133 w 9517857"/>
              <a:gd name="connsiteY41" fmla="*/ 362523 h 920231"/>
              <a:gd name="connsiteX42" fmla="*/ 3933803 w 9517857"/>
              <a:gd name="connsiteY42" fmla="*/ 359190 h 920231"/>
              <a:gd name="connsiteX43" fmla="*/ 4266740 w 9517857"/>
              <a:gd name="connsiteY43" fmla="*/ 363329 h 920231"/>
              <a:gd name="connsiteX44" fmla="*/ 4430770 w 9517857"/>
              <a:gd name="connsiteY44" fmla="*/ 344518 h 920231"/>
              <a:gd name="connsiteX45" fmla="*/ 4512664 w 9517857"/>
              <a:gd name="connsiteY45" fmla="*/ 321823 h 920231"/>
              <a:gd name="connsiteX46" fmla="*/ 4616423 w 9517857"/>
              <a:gd name="connsiteY46" fmla="*/ 292789 h 920231"/>
              <a:gd name="connsiteX47" fmla="*/ 4807816 w 9517857"/>
              <a:gd name="connsiteY47" fmla="*/ 0 h 920231"/>
              <a:gd name="connsiteX48" fmla="*/ 4826683 w 9517857"/>
              <a:gd name="connsiteY48" fmla="*/ 165317 h 920231"/>
              <a:gd name="connsiteX49" fmla="*/ 4827826 w 9517857"/>
              <a:gd name="connsiteY49" fmla="*/ 248852 h 920231"/>
              <a:gd name="connsiteX50" fmla="*/ 4892569 w 9517857"/>
              <a:gd name="connsiteY50" fmla="*/ 251808 h 920231"/>
              <a:gd name="connsiteX51" fmla="*/ 4896611 w 9517857"/>
              <a:gd name="connsiteY51" fmla="*/ 242323 h 920231"/>
              <a:gd name="connsiteX52" fmla="*/ 4917286 w 9517857"/>
              <a:gd name="connsiteY52" fmla="*/ 245534 h 920231"/>
              <a:gd name="connsiteX53" fmla="*/ 4981173 w 9517857"/>
              <a:gd name="connsiteY53" fmla="*/ 248978 h 920231"/>
              <a:gd name="connsiteX54" fmla="*/ 5060397 w 9517857"/>
              <a:gd name="connsiteY54" fmla="*/ 265563 h 920231"/>
              <a:gd name="connsiteX55" fmla="*/ 5252996 w 9517857"/>
              <a:gd name="connsiteY55" fmla="*/ 272530 h 920231"/>
              <a:gd name="connsiteX56" fmla="*/ 5358056 w 9517857"/>
              <a:gd name="connsiteY56" fmla="*/ 249123 h 920231"/>
              <a:gd name="connsiteX57" fmla="*/ 5426496 w 9517857"/>
              <a:gd name="connsiteY57" fmla="*/ 237017 h 920231"/>
              <a:gd name="connsiteX58" fmla="*/ 5497161 w 9517857"/>
              <a:gd name="connsiteY58" fmla="*/ 230683 h 920231"/>
              <a:gd name="connsiteX59" fmla="*/ 5826043 w 9517857"/>
              <a:gd name="connsiteY59" fmla="*/ 149948 h 920231"/>
              <a:gd name="connsiteX60" fmla="*/ 6013415 w 9517857"/>
              <a:gd name="connsiteY60" fmla="*/ 139191 h 920231"/>
              <a:gd name="connsiteX61" fmla="*/ 6080994 w 9517857"/>
              <a:gd name="connsiteY61" fmla="*/ 144813 h 920231"/>
              <a:gd name="connsiteX62" fmla="*/ 6194152 w 9517857"/>
              <a:gd name="connsiteY62" fmla="*/ 153647 h 920231"/>
              <a:gd name="connsiteX63" fmla="*/ 6281379 w 9517857"/>
              <a:gd name="connsiteY63" fmla="*/ 183501 h 920231"/>
              <a:gd name="connsiteX64" fmla="*/ 6374947 w 9517857"/>
              <a:gd name="connsiteY64" fmla="*/ 181674 h 920231"/>
              <a:gd name="connsiteX65" fmla="*/ 6448518 w 9517857"/>
              <a:gd name="connsiteY65" fmla="*/ 166253 h 920231"/>
              <a:gd name="connsiteX66" fmla="*/ 6544700 w 9517857"/>
              <a:gd name="connsiteY66" fmla="*/ 169036 h 920231"/>
              <a:gd name="connsiteX67" fmla="*/ 6648353 w 9517857"/>
              <a:gd name="connsiteY67" fmla="*/ 174125 h 920231"/>
              <a:gd name="connsiteX68" fmla="*/ 6736227 w 9517857"/>
              <a:gd name="connsiteY68" fmla="*/ 175091 h 920231"/>
              <a:gd name="connsiteX69" fmla="*/ 6977218 w 9517857"/>
              <a:gd name="connsiteY69" fmla="*/ 186164 h 920231"/>
              <a:gd name="connsiteX70" fmla="*/ 7065221 w 9517857"/>
              <a:gd name="connsiteY70" fmla="*/ 229406 h 920231"/>
              <a:gd name="connsiteX71" fmla="*/ 7358195 w 9517857"/>
              <a:gd name="connsiteY71" fmla="*/ 253615 h 920231"/>
              <a:gd name="connsiteX72" fmla="*/ 7565449 w 9517857"/>
              <a:gd name="connsiteY72" fmla="*/ 260825 h 920231"/>
              <a:gd name="connsiteX73" fmla="*/ 7599285 w 9517857"/>
              <a:gd name="connsiteY73" fmla="*/ 267896 h 920231"/>
              <a:gd name="connsiteX74" fmla="*/ 7644411 w 9517857"/>
              <a:gd name="connsiteY74" fmla="*/ 260861 h 920231"/>
              <a:gd name="connsiteX75" fmla="*/ 7825110 w 9517857"/>
              <a:gd name="connsiteY75" fmla="*/ 230984 h 920231"/>
              <a:gd name="connsiteX76" fmla="*/ 7965805 w 9517857"/>
              <a:gd name="connsiteY76" fmla="*/ 202230 h 920231"/>
              <a:gd name="connsiteX77" fmla="*/ 8147401 w 9517857"/>
              <a:gd name="connsiteY77" fmla="*/ 207492 h 920231"/>
              <a:gd name="connsiteX78" fmla="*/ 8256033 w 9517857"/>
              <a:gd name="connsiteY78" fmla="*/ 195588 h 920231"/>
              <a:gd name="connsiteX79" fmla="*/ 8410677 w 9517857"/>
              <a:gd name="connsiteY79" fmla="*/ 174042 h 920231"/>
              <a:gd name="connsiteX80" fmla="*/ 8617841 w 9517857"/>
              <a:gd name="connsiteY80" fmla="*/ 157042 h 920231"/>
              <a:gd name="connsiteX81" fmla="*/ 8715976 w 9517857"/>
              <a:gd name="connsiteY81" fmla="*/ 180249 h 920231"/>
              <a:gd name="connsiteX82" fmla="*/ 8778827 w 9517857"/>
              <a:gd name="connsiteY82" fmla="*/ 174811 h 920231"/>
              <a:gd name="connsiteX83" fmla="*/ 8840778 w 9517857"/>
              <a:gd name="connsiteY83" fmla="*/ 145024 h 920231"/>
              <a:gd name="connsiteX84" fmla="*/ 9010380 w 9517857"/>
              <a:gd name="connsiteY84" fmla="*/ 93766 h 920231"/>
              <a:gd name="connsiteX85" fmla="*/ 9110856 w 9517857"/>
              <a:gd name="connsiteY85" fmla="*/ 72872 h 920231"/>
              <a:gd name="connsiteX86" fmla="*/ 9268817 w 9517857"/>
              <a:gd name="connsiteY86" fmla="*/ 54957 h 920231"/>
              <a:gd name="connsiteX87" fmla="*/ 9316667 w 9517857"/>
              <a:gd name="connsiteY87" fmla="*/ 46922 h 920231"/>
              <a:gd name="connsiteX88" fmla="*/ 9428209 w 9517857"/>
              <a:gd name="connsiteY88" fmla="*/ 31798 h 920231"/>
              <a:gd name="connsiteX89" fmla="*/ 9488916 w 9517857"/>
              <a:gd name="connsiteY89" fmla="*/ 1875 h 920231"/>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826683 w 9517857"/>
              <a:gd name="connsiteY48" fmla="*/ 163442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374947 w 9517857"/>
              <a:gd name="connsiteY64" fmla="*/ 179799 h 918356"/>
              <a:gd name="connsiteX65" fmla="*/ 6448518 w 9517857"/>
              <a:gd name="connsiteY65" fmla="*/ 164378 h 918356"/>
              <a:gd name="connsiteX66" fmla="*/ 6544700 w 9517857"/>
              <a:gd name="connsiteY66" fmla="*/ 167161 h 918356"/>
              <a:gd name="connsiteX67" fmla="*/ 6648353 w 9517857"/>
              <a:gd name="connsiteY67" fmla="*/ 172250 h 918356"/>
              <a:gd name="connsiteX68" fmla="*/ 6736227 w 9517857"/>
              <a:gd name="connsiteY68" fmla="*/ 173216 h 918356"/>
              <a:gd name="connsiteX69" fmla="*/ 6977218 w 9517857"/>
              <a:gd name="connsiteY69" fmla="*/ 184289 h 918356"/>
              <a:gd name="connsiteX70" fmla="*/ 7065221 w 9517857"/>
              <a:gd name="connsiteY70" fmla="*/ 227531 h 918356"/>
              <a:gd name="connsiteX71" fmla="*/ 7358195 w 9517857"/>
              <a:gd name="connsiteY71" fmla="*/ 251740 h 918356"/>
              <a:gd name="connsiteX72" fmla="*/ 7565449 w 9517857"/>
              <a:gd name="connsiteY72" fmla="*/ 258950 h 918356"/>
              <a:gd name="connsiteX73" fmla="*/ 7599285 w 9517857"/>
              <a:gd name="connsiteY73" fmla="*/ 266021 h 918356"/>
              <a:gd name="connsiteX74" fmla="*/ 7644411 w 9517857"/>
              <a:gd name="connsiteY74" fmla="*/ 258986 h 918356"/>
              <a:gd name="connsiteX75" fmla="*/ 7825110 w 9517857"/>
              <a:gd name="connsiteY75" fmla="*/ 229109 h 918356"/>
              <a:gd name="connsiteX76" fmla="*/ 7965805 w 9517857"/>
              <a:gd name="connsiteY76" fmla="*/ 200355 h 918356"/>
              <a:gd name="connsiteX77" fmla="*/ 8147401 w 9517857"/>
              <a:gd name="connsiteY77" fmla="*/ 205617 h 918356"/>
              <a:gd name="connsiteX78" fmla="*/ 8256033 w 9517857"/>
              <a:gd name="connsiteY78" fmla="*/ 193713 h 918356"/>
              <a:gd name="connsiteX79" fmla="*/ 8410677 w 9517857"/>
              <a:gd name="connsiteY79" fmla="*/ 172167 h 918356"/>
              <a:gd name="connsiteX80" fmla="*/ 8617841 w 9517857"/>
              <a:gd name="connsiteY80" fmla="*/ 155167 h 918356"/>
              <a:gd name="connsiteX81" fmla="*/ 8715976 w 9517857"/>
              <a:gd name="connsiteY81" fmla="*/ 178374 h 918356"/>
              <a:gd name="connsiteX82" fmla="*/ 8778827 w 9517857"/>
              <a:gd name="connsiteY82" fmla="*/ 172936 h 918356"/>
              <a:gd name="connsiteX83" fmla="*/ 8840778 w 9517857"/>
              <a:gd name="connsiteY83" fmla="*/ 143149 h 918356"/>
              <a:gd name="connsiteX84" fmla="*/ 9010380 w 9517857"/>
              <a:gd name="connsiteY84" fmla="*/ 91891 h 918356"/>
              <a:gd name="connsiteX85" fmla="*/ 9110856 w 9517857"/>
              <a:gd name="connsiteY85" fmla="*/ 70997 h 918356"/>
              <a:gd name="connsiteX86" fmla="*/ 9268817 w 9517857"/>
              <a:gd name="connsiteY86" fmla="*/ 53082 h 918356"/>
              <a:gd name="connsiteX87" fmla="*/ 9316667 w 9517857"/>
              <a:gd name="connsiteY87" fmla="*/ 45047 h 918356"/>
              <a:gd name="connsiteX88" fmla="*/ 9428209 w 9517857"/>
              <a:gd name="connsiteY88" fmla="*/ 29923 h 918356"/>
              <a:gd name="connsiteX89" fmla="*/ 9488916 w 9517857"/>
              <a:gd name="connsiteY8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374947 w 9517857"/>
              <a:gd name="connsiteY64" fmla="*/ 179799 h 918356"/>
              <a:gd name="connsiteX65" fmla="*/ 6448518 w 9517857"/>
              <a:gd name="connsiteY65" fmla="*/ 164378 h 918356"/>
              <a:gd name="connsiteX66" fmla="*/ 6544700 w 9517857"/>
              <a:gd name="connsiteY66" fmla="*/ 167161 h 918356"/>
              <a:gd name="connsiteX67" fmla="*/ 6648353 w 9517857"/>
              <a:gd name="connsiteY67" fmla="*/ 172250 h 918356"/>
              <a:gd name="connsiteX68" fmla="*/ 6736227 w 9517857"/>
              <a:gd name="connsiteY68" fmla="*/ 173216 h 918356"/>
              <a:gd name="connsiteX69" fmla="*/ 6977218 w 9517857"/>
              <a:gd name="connsiteY69" fmla="*/ 184289 h 918356"/>
              <a:gd name="connsiteX70" fmla="*/ 7065221 w 9517857"/>
              <a:gd name="connsiteY70" fmla="*/ 227531 h 918356"/>
              <a:gd name="connsiteX71" fmla="*/ 7358195 w 9517857"/>
              <a:gd name="connsiteY71" fmla="*/ 251740 h 918356"/>
              <a:gd name="connsiteX72" fmla="*/ 7565449 w 9517857"/>
              <a:gd name="connsiteY72" fmla="*/ 258950 h 918356"/>
              <a:gd name="connsiteX73" fmla="*/ 7599285 w 9517857"/>
              <a:gd name="connsiteY73" fmla="*/ 266021 h 918356"/>
              <a:gd name="connsiteX74" fmla="*/ 7644411 w 9517857"/>
              <a:gd name="connsiteY74" fmla="*/ 258986 h 918356"/>
              <a:gd name="connsiteX75" fmla="*/ 7825110 w 9517857"/>
              <a:gd name="connsiteY75" fmla="*/ 229109 h 918356"/>
              <a:gd name="connsiteX76" fmla="*/ 7965805 w 9517857"/>
              <a:gd name="connsiteY76" fmla="*/ 200355 h 918356"/>
              <a:gd name="connsiteX77" fmla="*/ 8147401 w 9517857"/>
              <a:gd name="connsiteY77" fmla="*/ 205617 h 918356"/>
              <a:gd name="connsiteX78" fmla="*/ 8256033 w 9517857"/>
              <a:gd name="connsiteY78" fmla="*/ 193713 h 918356"/>
              <a:gd name="connsiteX79" fmla="*/ 8410677 w 9517857"/>
              <a:gd name="connsiteY79" fmla="*/ 172167 h 918356"/>
              <a:gd name="connsiteX80" fmla="*/ 8617841 w 9517857"/>
              <a:gd name="connsiteY80" fmla="*/ 155167 h 918356"/>
              <a:gd name="connsiteX81" fmla="*/ 8715976 w 9517857"/>
              <a:gd name="connsiteY81" fmla="*/ 178374 h 918356"/>
              <a:gd name="connsiteX82" fmla="*/ 8778827 w 9517857"/>
              <a:gd name="connsiteY82" fmla="*/ 172936 h 918356"/>
              <a:gd name="connsiteX83" fmla="*/ 8840778 w 9517857"/>
              <a:gd name="connsiteY83" fmla="*/ 143149 h 918356"/>
              <a:gd name="connsiteX84" fmla="*/ 9010380 w 9517857"/>
              <a:gd name="connsiteY84" fmla="*/ 91891 h 918356"/>
              <a:gd name="connsiteX85" fmla="*/ 9110856 w 9517857"/>
              <a:gd name="connsiteY85" fmla="*/ 70997 h 918356"/>
              <a:gd name="connsiteX86" fmla="*/ 9268817 w 9517857"/>
              <a:gd name="connsiteY86" fmla="*/ 53082 h 918356"/>
              <a:gd name="connsiteX87" fmla="*/ 9316667 w 9517857"/>
              <a:gd name="connsiteY87" fmla="*/ 45047 h 918356"/>
              <a:gd name="connsiteX88" fmla="*/ 9428209 w 9517857"/>
              <a:gd name="connsiteY88" fmla="*/ 29923 h 918356"/>
              <a:gd name="connsiteX89" fmla="*/ 9488916 w 9517857"/>
              <a:gd name="connsiteY8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374947 w 9517857"/>
              <a:gd name="connsiteY64" fmla="*/ 179799 h 918356"/>
              <a:gd name="connsiteX65" fmla="*/ 6448518 w 9517857"/>
              <a:gd name="connsiteY65" fmla="*/ 164378 h 918356"/>
              <a:gd name="connsiteX66" fmla="*/ 6544700 w 9517857"/>
              <a:gd name="connsiteY66" fmla="*/ 167161 h 918356"/>
              <a:gd name="connsiteX67" fmla="*/ 6648353 w 9517857"/>
              <a:gd name="connsiteY67" fmla="*/ 172250 h 918356"/>
              <a:gd name="connsiteX68" fmla="*/ 6736227 w 9517857"/>
              <a:gd name="connsiteY68" fmla="*/ 173216 h 918356"/>
              <a:gd name="connsiteX69" fmla="*/ 6977218 w 9517857"/>
              <a:gd name="connsiteY69" fmla="*/ 184289 h 918356"/>
              <a:gd name="connsiteX70" fmla="*/ 7065221 w 9517857"/>
              <a:gd name="connsiteY70" fmla="*/ 227531 h 918356"/>
              <a:gd name="connsiteX71" fmla="*/ 7358195 w 9517857"/>
              <a:gd name="connsiteY71" fmla="*/ 251740 h 918356"/>
              <a:gd name="connsiteX72" fmla="*/ 7565449 w 9517857"/>
              <a:gd name="connsiteY72" fmla="*/ 258950 h 918356"/>
              <a:gd name="connsiteX73" fmla="*/ 7599285 w 9517857"/>
              <a:gd name="connsiteY73" fmla="*/ 266021 h 918356"/>
              <a:gd name="connsiteX74" fmla="*/ 7644411 w 9517857"/>
              <a:gd name="connsiteY74" fmla="*/ 258986 h 918356"/>
              <a:gd name="connsiteX75" fmla="*/ 7825110 w 9517857"/>
              <a:gd name="connsiteY75" fmla="*/ 229109 h 918356"/>
              <a:gd name="connsiteX76" fmla="*/ 7965805 w 9517857"/>
              <a:gd name="connsiteY76" fmla="*/ 200355 h 918356"/>
              <a:gd name="connsiteX77" fmla="*/ 8147401 w 9517857"/>
              <a:gd name="connsiteY77" fmla="*/ 205617 h 918356"/>
              <a:gd name="connsiteX78" fmla="*/ 8256033 w 9517857"/>
              <a:gd name="connsiteY78" fmla="*/ 193713 h 918356"/>
              <a:gd name="connsiteX79" fmla="*/ 8410677 w 9517857"/>
              <a:gd name="connsiteY79" fmla="*/ 172167 h 918356"/>
              <a:gd name="connsiteX80" fmla="*/ 8617841 w 9517857"/>
              <a:gd name="connsiteY80" fmla="*/ 155167 h 918356"/>
              <a:gd name="connsiteX81" fmla="*/ 8715976 w 9517857"/>
              <a:gd name="connsiteY81" fmla="*/ 178374 h 918356"/>
              <a:gd name="connsiteX82" fmla="*/ 8778827 w 9517857"/>
              <a:gd name="connsiteY82" fmla="*/ 172936 h 918356"/>
              <a:gd name="connsiteX83" fmla="*/ 8840778 w 9517857"/>
              <a:gd name="connsiteY83" fmla="*/ 143149 h 918356"/>
              <a:gd name="connsiteX84" fmla="*/ 9010380 w 9517857"/>
              <a:gd name="connsiteY84" fmla="*/ 91891 h 918356"/>
              <a:gd name="connsiteX85" fmla="*/ 9110856 w 9517857"/>
              <a:gd name="connsiteY85" fmla="*/ 70997 h 918356"/>
              <a:gd name="connsiteX86" fmla="*/ 9268817 w 9517857"/>
              <a:gd name="connsiteY86" fmla="*/ 53082 h 918356"/>
              <a:gd name="connsiteX87" fmla="*/ 9316667 w 9517857"/>
              <a:gd name="connsiteY87" fmla="*/ 45047 h 918356"/>
              <a:gd name="connsiteX88" fmla="*/ 9428209 w 9517857"/>
              <a:gd name="connsiteY88" fmla="*/ 29923 h 918356"/>
              <a:gd name="connsiteX89" fmla="*/ 9488916 w 9517857"/>
              <a:gd name="connsiteY8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374947 w 9517857"/>
              <a:gd name="connsiteY64" fmla="*/ 179799 h 918356"/>
              <a:gd name="connsiteX65" fmla="*/ 6448518 w 9517857"/>
              <a:gd name="connsiteY65" fmla="*/ 164378 h 918356"/>
              <a:gd name="connsiteX66" fmla="*/ 6544700 w 9517857"/>
              <a:gd name="connsiteY66" fmla="*/ 167161 h 918356"/>
              <a:gd name="connsiteX67" fmla="*/ 6648353 w 9517857"/>
              <a:gd name="connsiteY67" fmla="*/ 172250 h 918356"/>
              <a:gd name="connsiteX68" fmla="*/ 6736227 w 9517857"/>
              <a:gd name="connsiteY68" fmla="*/ 173216 h 918356"/>
              <a:gd name="connsiteX69" fmla="*/ 6977218 w 9517857"/>
              <a:gd name="connsiteY69" fmla="*/ 184289 h 918356"/>
              <a:gd name="connsiteX70" fmla="*/ 7065221 w 9517857"/>
              <a:gd name="connsiteY70" fmla="*/ 227531 h 918356"/>
              <a:gd name="connsiteX71" fmla="*/ 7358195 w 9517857"/>
              <a:gd name="connsiteY71" fmla="*/ 251740 h 918356"/>
              <a:gd name="connsiteX72" fmla="*/ 7565449 w 9517857"/>
              <a:gd name="connsiteY72" fmla="*/ 258950 h 918356"/>
              <a:gd name="connsiteX73" fmla="*/ 7599285 w 9517857"/>
              <a:gd name="connsiteY73" fmla="*/ 266021 h 918356"/>
              <a:gd name="connsiteX74" fmla="*/ 7644411 w 9517857"/>
              <a:gd name="connsiteY74" fmla="*/ 258986 h 918356"/>
              <a:gd name="connsiteX75" fmla="*/ 7825110 w 9517857"/>
              <a:gd name="connsiteY75" fmla="*/ 229109 h 918356"/>
              <a:gd name="connsiteX76" fmla="*/ 7965805 w 9517857"/>
              <a:gd name="connsiteY76" fmla="*/ 200355 h 918356"/>
              <a:gd name="connsiteX77" fmla="*/ 8147401 w 9517857"/>
              <a:gd name="connsiteY77" fmla="*/ 205617 h 918356"/>
              <a:gd name="connsiteX78" fmla="*/ 8256033 w 9517857"/>
              <a:gd name="connsiteY78" fmla="*/ 193713 h 918356"/>
              <a:gd name="connsiteX79" fmla="*/ 8410677 w 9517857"/>
              <a:gd name="connsiteY79" fmla="*/ 172167 h 918356"/>
              <a:gd name="connsiteX80" fmla="*/ 8617841 w 9517857"/>
              <a:gd name="connsiteY80" fmla="*/ 155167 h 918356"/>
              <a:gd name="connsiteX81" fmla="*/ 8715976 w 9517857"/>
              <a:gd name="connsiteY81" fmla="*/ 178374 h 918356"/>
              <a:gd name="connsiteX82" fmla="*/ 8778827 w 9517857"/>
              <a:gd name="connsiteY82" fmla="*/ 172936 h 918356"/>
              <a:gd name="connsiteX83" fmla="*/ 8840778 w 9517857"/>
              <a:gd name="connsiteY83" fmla="*/ 143149 h 918356"/>
              <a:gd name="connsiteX84" fmla="*/ 9010380 w 9517857"/>
              <a:gd name="connsiteY84" fmla="*/ 91891 h 918356"/>
              <a:gd name="connsiteX85" fmla="*/ 9110856 w 9517857"/>
              <a:gd name="connsiteY85" fmla="*/ 70997 h 918356"/>
              <a:gd name="connsiteX86" fmla="*/ 9268817 w 9517857"/>
              <a:gd name="connsiteY86" fmla="*/ 53082 h 918356"/>
              <a:gd name="connsiteX87" fmla="*/ 9316667 w 9517857"/>
              <a:gd name="connsiteY87" fmla="*/ 45047 h 918356"/>
              <a:gd name="connsiteX88" fmla="*/ 9428209 w 9517857"/>
              <a:gd name="connsiteY88" fmla="*/ 29923 h 918356"/>
              <a:gd name="connsiteX89" fmla="*/ 9488916 w 9517857"/>
              <a:gd name="connsiteY8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374947 w 9517857"/>
              <a:gd name="connsiteY64" fmla="*/ 179799 h 918356"/>
              <a:gd name="connsiteX65" fmla="*/ 6448518 w 9517857"/>
              <a:gd name="connsiteY65" fmla="*/ 164378 h 918356"/>
              <a:gd name="connsiteX66" fmla="*/ 6544700 w 9517857"/>
              <a:gd name="connsiteY66" fmla="*/ 167161 h 918356"/>
              <a:gd name="connsiteX67" fmla="*/ 6648353 w 9517857"/>
              <a:gd name="connsiteY67" fmla="*/ 172250 h 918356"/>
              <a:gd name="connsiteX68" fmla="*/ 6736227 w 9517857"/>
              <a:gd name="connsiteY68" fmla="*/ 173216 h 918356"/>
              <a:gd name="connsiteX69" fmla="*/ 6977218 w 9517857"/>
              <a:gd name="connsiteY69" fmla="*/ 184289 h 918356"/>
              <a:gd name="connsiteX70" fmla="*/ 7065221 w 9517857"/>
              <a:gd name="connsiteY70" fmla="*/ 227531 h 918356"/>
              <a:gd name="connsiteX71" fmla="*/ 7358195 w 9517857"/>
              <a:gd name="connsiteY71" fmla="*/ 251740 h 918356"/>
              <a:gd name="connsiteX72" fmla="*/ 7565449 w 9517857"/>
              <a:gd name="connsiteY72" fmla="*/ 258950 h 918356"/>
              <a:gd name="connsiteX73" fmla="*/ 7599285 w 9517857"/>
              <a:gd name="connsiteY73" fmla="*/ 266021 h 918356"/>
              <a:gd name="connsiteX74" fmla="*/ 7644411 w 9517857"/>
              <a:gd name="connsiteY74" fmla="*/ 258986 h 918356"/>
              <a:gd name="connsiteX75" fmla="*/ 7825110 w 9517857"/>
              <a:gd name="connsiteY75" fmla="*/ 229109 h 918356"/>
              <a:gd name="connsiteX76" fmla="*/ 7965805 w 9517857"/>
              <a:gd name="connsiteY76" fmla="*/ 200355 h 918356"/>
              <a:gd name="connsiteX77" fmla="*/ 8147401 w 9517857"/>
              <a:gd name="connsiteY77" fmla="*/ 205617 h 918356"/>
              <a:gd name="connsiteX78" fmla="*/ 8256033 w 9517857"/>
              <a:gd name="connsiteY78" fmla="*/ 193713 h 918356"/>
              <a:gd name="connsiteX79" fmla="*/ 8410677 w 9517857"/>
              <a:gd name="connsiteY79" fmla="*/ 172167 h 918356"/>
              <a:gd name="connsiteX80" fmla="*/ 8617841 w 9517857"/>
              <a:gd name="connsiteY80" fmla="*/ 155167 h 918356"/>
              <a:gd name="connsiteX81" fmla="*/ 8715976 w 9517857"/>
              <a:gd name="connsiteY81" fmla="*/ 178374 h 918356"/>
              <a:gd name="connsiteX82" fmla="*/ 8778827 w 9517857"/>
              <a:gd name="connsiteY82" fmla="*/ 172936 h 918356"/>
              <a:gd name="connsiteX83" fmla="*/ 8840778 w 9517857"/>
              <a:gd name="connsiteY83" fmla="*/ 143149 h 918356"/>
              <a:gd name="connsiteX84" fmla="*/ 9010380 w 9517857"/>
              <a:gd name="connsiteY84" fmla="*/ 91891 h 918356"/>
              <a:gd name="connsiteX85" fmla="*/ 9110856 w 9517857"/>
              <a:gd name="connsiteY85" fmla="*/ 70997 h 918356"/>
              <a:gd name="connsiteX86" fmla="*/ 9268817 w 9517857"/>
              <a:gd name="connsiteY86" fmla="*/ 53082 h 918356"/>
              <a:gd name="connsiteX87" fmla="*/ 9316667 w 9517857"/>
              <a:gd name="connsiteY87" fmla="*/ 45047 h 918356"/>
              <a:gd name="connsiteX88" fmla="*/ 9428209 w 9517857"/>
              <a:gd name="connsiteY88" fmla="*/ 29923 h 918356"/>
              <a:gd name="connsiteX89" fmla="*/ 9488916 w 9517857"/>
              <a:gd name="connsiteY8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48518 w 9517857"/>
              <a:gd name="connsiteY64" fmla="*/ 16437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4077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48518 w 9517857"/>
              <a:gd name="connsiteY64" fmla="*/ 16437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4077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4077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4077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4077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36507 w 9517857"/>
              <a:gd name="connsiteY49" fmla="*/ 256788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36507 w 9517857"/>
              <a:gd name="connsiteY49" fmla="*/ 256788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36507 w 9517857"/>
              <a:gd name="connsiteY49" fmla="*/ 256788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36507 w 9517857"/>
              <a:gd name="connsiteY49" fmla="*/ 256788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820868 w 9517857"/>
              <a:gd name="connsiteY32" fmla="*/ 514160 h 918356"/>
              <a:gd name="connsiteX33" fmla="*/ 3073635 w 9517857"/>
              <a:gd name="connsiteY33" fmla="*/ 491294 h 918356"/>
              <a:gd name="connsiteX34" fmla="*/ 3222071 w 9517857"/>
              <a:gd name="connsiteY34" fmla="*/ 470559 h 918356"/>
              <a:gd name="connsiteX35" fmla="*/ 3274069 w 9517857"/>
              <a:gd name="connsiteY35" fmla="*/ 451605 h 918356"/>
              <a:gd name="connsiteX36" fmla="*/ 3349632 w 9517857"/>
              <a:gd name="connsiteY36" fmla="*/ 432583 h 918356"/>
              <a:gd name="connsiteX37" fmla="*/ 3479593 w 9517857"/>
              <a:gd name="connsiteY37" fmla="*/ 390437 h 918356"/>
              <a:gd name="connsiteX38" fmla="*/ 3651428 w 9517857"/>
              <a:gd name="connsiteY38" fmla="*/ 361807 h 918356"/>
              <a:gd name="connsiteX39" fmla="*/ 3750023 w 9517857"/>
              <a:gd name="connsiteY39" fmla="*/ 370678 h 918356"/>
              <a:gd name="connsiteX40" fmla="*/ 3844133 w 9517857"/>
              <a:gd name="connsiteY40" fmla="*/ 360648 h 918356"/>
              <a:gd name="connsiteX41" fmla="*/ 3933803 w 9517857"/>
              <a:gd name="connsiteY41" fmla="*/ 357315 h 918356"/>
              <a:gd name="connsiteX42" fmla="*/ 4266740 w 9517857"/>
              <a:gd name="connsiteY42" fmla="*/ 361454 h 918356"/>
              <a:gd name="connsiteX43" fmla="*/ 4430770 w 9517857"/>
              <a:gd name="connsiteY43" fmla="*/ 342643 h 918356"/>
              <a:gd name="connsiteX44" fmla="*/ 4512664 w 9517857"/>
              <a:gd name="connsiteY44" fmla="*/ 319948 h 918356"/>
              <a:gd name="connsiteX45" fmla="*/ 4616423 w 9517857"/>
              <a:gd name="connsiteY45" fmla="*/ 290914 h 918356"/>
              <a:gd name="connsiteX46" fmla="*/ 4689163 w 9517857"/>
              <a:gd name="connsiteY46" fmla="*/ 272812 h 918356"/>
              <a:gd name="connsiteX47" fmla="*/ 4783273 w 9517857"/>
              <a:gd name="connsiteY47" fmla="*/ 248463 h 918356"/>
              <a:gd name="connsiteX48" fmla="*/ 4836507 w 9517857"/>
              <a:gd name="connsiteY48" fmla="*/ 256788 h 918356"/>
              <a:gd name="connsiteX49" fmla="*/ 4892569 w 9517857"/>
              <a:gd name="connsiteY49" fmla="*/ 249933 h 918356"/>
              <a:gd name="connsiteX50" fmla="*/ 4896611 w 9517857"/>
              <a:gd name="connsiteY50" fmla="*/ 240448 h 918356"/>
              <a:gd name="connsiteX51" fmla="*/ 4917286 w 9517857"/>
              <a:gd name="connsiteY51" fmla="*/ 243659 h 918356"/>
              <a:gd name="connsiteX52" fmla="*/ 4981173 w 9517857"/>
              <a:gd name="connsiteY52" fmla="*/ 247103 h 918356"/>
              <a:gd name="connsiteX53" fmla="*/ 5060397 w 9517857"/>
              <a:gd name="connsiteY53" fmla="*/ 263688 h 918356"/>
              <a:gd name="connsiteX54" fmla="*/ 5252996 w 9517857"/>
              <a:gd name="connsiteY54" fmla="*/ 270655 h 918356"/>
              <a:gd name="connsiteX55" fmla="*/ 5358056 w 9517857"/>
              <a:gd name="connsiteY55" fmla="*/ 247248 h 918356"/>
              <a:gd name="connsiteX56" fmla="*/ 5426496 w 9517857"/>
              <a:gd name="connsiteY56" fmla="*/ 235142 h 918356"/>
              <a:gd name="connsiteX57" fmla="*/ 5497161 w 9517857"/>
              <a:gd name="connsiteY57" fmla="*/ 228808 h 918356"/>
              <a:gd name="connsiteX58" fmla="*/ 5826043 w 9517857"/>
              <a:gd name="connsiteY58" fmla="*/ 148073 h 918356"/>
              <a:gd name="connsiteX59" fmla="*/ 6007627 w 9517857"/>
              <a:gd name="connsiteY59" fmla="*/ 147126 h 918356"/>
              <a:gd name="connsiteX60" fmla="*/ 6080994 w 9517857"/>
              <a:gd name="connsiteY60" fmla="*/ 142938 h 918356"/>
              <a:gd name="connsiteX61" fmla="*/ 6194152 w 9517857"/>
              <a:gd name="connsiteY61" fmla="*/ 151772 h 918356"/>
              <a:gd name="connsiteX62" fmla="*/ 6281379 w 9517857"/>
              <a:gd name="connsiteY62" fmla="*/ 181626 h 918356"/>
              <a:gd name="connsiteX63" fmla="*/ 6489033 w 9517857"/>
              <a:gd name="connsiteY63" fmla="*/ 167648 h 918356"/>
              <a:gd name="connsiteX64" fmla="*/ 6544700 w 9517857"/>
              <a:gd name="connsiteY64" fmla="*/ 167161 h 918356"/>
              <a:gd name="connsiteX65" fmla="*/ 6648353 w 9517857"/>
              <a:gd name="connsiteY65" fmla="*/ 172250 h 918356"/>
              <a:gd name="connsiteX66" fmla="*/ 6736227 w 9517857"/>
              <a:gd name="connsiteY66" fmla="*/ 173216 h 918356"/>
              <a:gd name="connsiteX67" fmla="*/ 6977218 w 9517857"/>
              <a:gd name="connsiteY67" fmla="*/ 184289 h 918356"/>
              <a:gd name="connsiteX68" fmla="*/ 7065221 w 9517857"/>
              <a:gd name="connsiteY68" fmla="*/ 227531 h 918356"/>
              <a:gd name="connsiteX69" fmla="*/ 7358195 w 9517857"/>
              <a:gd name="connsiteY69" fmla="*/ 251740 h 918356"/>
              <a:gd name="connsiteX70" fmla="*/ 7565449 w 9517857"/>
              <a:gd name="connsiteY70" fmla="*/ 258950 h 918356"/>
              <a:gd name="connsiteX71" fmla="*/ 7599285 w 9517857"/>
              <a:gd name="connsiteY71" fmla="*/ 266021 h 918356"/>
              <a:gd name="connsiteX72" fmla="*/ 7644411 w 9517857"/>
              <a:gd name="connsiteY72" fmla="*/ 258986 h 918356"/>
              <a:gd name="connsiteX73" fmla="*/ 7825110 w 9517857"/>
              <a:gd name="connsiteY73" fmla="*/ 229109 h 918356"/>
              <a:gd name="connsiteX74" fmla="*/ 7965805 w 9517857"/>
              <a:gd name="connsiteY74" fmla="*/ 200355 h 918356"/>
              <a:gd name="connsiteX75" fmla="*/ 8147401 w 9517857"/>
              <a:gd name="connsiteY75" fmla="*/ 205617 h 918356"/>
              <a:gd name="connsiteX76" fmla="*/ 8256033 w 9517857"/>
              <a:gd name="connsiteY76" fmla="*/ 193713 h 918356"/>
              <a:gd name="connsiteX77" fmla="*/ 8410677 w 9517857"/>
              <a:gd name="connsiteY77" fmla="*/ 172167 h 918356"/>
              <a:gd name="connsiteX78" fmla="*/ 8617841 w 9517857"/>
              <a:gd name="connsiteY78" fmla="*/ 155167 h 918356"/>
              <a:gd name="connsiteX79" fmla="*/ 8715976 w 9517857"/>
              <a:gd name="connsiteY79" fmla="*/ 178374 h 918356"/>
              <a:gd name="connsiteX80" fmla="*/ 8778827 w 9517857"/>
              <a:gd name="connsiteY80" fmla="*/ 172936 h 918356"/>
              <a:gd name="connsiteX81" fmla="*/ 8855248 w 9517857"/>
              <a:gd name="connsiteY81" fmla="*/ 143149 h 918356"/>
              <a:gd name="connsiteX82" fmla="*/ 9010380 w 9517857"/>
              <a:gd name="connsiteY82" fmla="*/ 91891 h 918356"/>
              <a:gd name="connsiteX83" fmla="*/ 9110856 w 9517857"/>
              <a:gd name="connsiteY83" fmla="*/ 70997 h 918356"/>
              <a:gd name="connsiteX84" fmla="*/ 9268817 w 9517857"/>
              <a:gd name="connsiteY84" fmla="*/ 53082 h 918356"/>
              <a:gd name="connsiteX85" fmla="*/ 9316667 w 9517857"/>
              <a:gd name="connsiteY85" fmla="*/ 45047 h 918356"/>
              <a:gd name="connsiteX86" fmla="*/ 9428209 w 9517857"/>
              <a:gd name="connsiteY86" fmla="*/ 29923 h 918356"/>
              <a:gd name="connsiteX87" fmla="*/ 9488916 w 9517857"/>
              <a:gd name="connsiteY8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820868 w 9517857"/>
              <a:gd name="connsiteY32" fmla="*/ 514160 h 918356"/>
              <a:gd name="connsiteX33" fmla="*/ 3073635 w 9517857"/>
              <a:gd name="connsiteY33" fmla="*/ 491294 h 918356"/>
              <a:gd name="connsiteX34" fmla="*/ 3222071 w 9517857"/>
              <a:gd name="connsiteY34" fmla="*/ 470559 h 918356"/>
              <a:gd name="connsiteX35" fmla="*/ 3274069 w 9517857"/>
              <a:gd name="connsiteY35" fmla="*/ 451605 h 918356"/>
              <a:gd name="connsiteX36" fmla="*/ 3349632 w 9517857"/>
              <a:gd name="connsiteY36" fmla="*/ 432583 h 918356"/>
              <a:gd name="connsiteX37" fmla="*/ 3479593 w 9517857"/>
              <a:gd name="connsiteY37" fmla="*/ 390437 h 918356"/>
              <a:gd name="connsiteX38" fmla="*/ 3651428 w 9517857"/>
              <a:gd name="connsiteY38" fmla="*/ 361807 h 918356"/>
              <a:gd name="connsiteX39" fmla="*/ 3844133 w 9517857"/>
              <a:gd name="connsiteY39" fmla="*/ 360648 h 918356"/>
              <a:gd name="connsiteX40" fmla="*/ 3933803 w 9517857"/>
              <a:gd name="connsiteY40" fmla="*/ 357315 h 918356"/>
              <a:gd name="connsiteX41" fmla="*/ 4266740 w 9517857"/>
              <a:gd name="connsiteY41" fmla="*/ 361454 h 918356"/>
              <a:gd name="connsiteX42" fmla="*/ 4430770 w 9517857"/>
              <a:gd name="connsiteY42" fmla="*/ 342643 h 918356"/>
              <a:gd name="connsiteX43" fmla="*/ 4512664 w 9517857"/>
              <a:gd name="connsiteY43" fmla="*/ 319948 h 918356"/>
              <a:gd name="connsiteX44" fmla="*/ 4616423 w 9517857"/>
              <a:gd name="connsiteY44" fmla="*/ 290914 h 918356"/>
              <a:gd name="connsiteX45" fmla="*/ 4689163 w 9517857"/>
              <a:gd name="connsiteY45" fmla="*/ 272812 h 918356"/>
              <a:gd name="connsiteX46" fmla="*/ 4783273 w 9517857"/>
              <a:gd name="connsiteY46" fmla="*/ 248463 h 918356"/>
              <a:gd name="connsiteX47" fmla="*/ 4836507 w 9517857"/>
              <a:gd name="connsiteY47" fmla="*/ 256788 h 918356"/>
              <a:gd name="connsiteX48" fmla="*/ 4892569 w 9517857"/>
              <a:gd name="connsiteY48" fmla="*/ 249933 h 918356"/>
              <a:gd name="connsiteX49" fmla="*/ 4896611 w 9517857"/>
              <a:gd name="connsiteY49" fmla="*/ 240448 h 918356"/>
              <a:gd name="connsiteX50" fmla="*/ 4917286 w 9517857"/>
              <a:gd name="connsiteY50" fmla="*/ 243659 h 918356"/>
              <a:gd name="connsiteX51" fmla="*/ 4981173 w 9517857"/>
              <a:gd name="connsiteY51" fmla="*/ 247103 h 918356"/>
              <a:gd name="connsiteX52" fmla="*/ 5060397 w 9517857"/>
              <a:gd name="connsiteY52" fmla="*/ 263688 h 918356"/>
              <a:gd name="connsiteX53" fmla="*/ 5252996 w 9517857"/>
              <a:gd name="connsiteY53" fmla="*/ 270655 h 918356"/>
              <a:gd name="connsiteX54" fmla="*/ 5358056 w 9517857"/>
              <a:gd name="connsiteY54" fmla="*/ 247248 h 918356"/>
              <a:gd name="connsiteX55" fmla="*/ 5426496 w 9517857"/>
              <a:gd name="connsiteY55" fmla="*/ 235142 h 918356"/>
              <a:gd name="connsiteX56" fmla="*/ 5497161 w 9517857"/>
              <a:gd name="connsiteY56" fmla="*/ 228808 h 918356"/>
              <a:gd name="connsiteX57" fmla="*/ 5826043 w 9517857"/>
              <a:gd name="connsiteY57" fmla="*/ 148073 h 918356"/>
              <a:gd name="connsiteX58" fmla="*/ 6007627 w 9517857"/>
              <a:gd name="connsiteY58" fmla="*/ 147126 h 918356"/>
              <a:gd name="connsiteX59" fmla="*/ 6080994 w 9517857"/>
              <a:gd name="connsiteY59" fmla="*/ 142938 h 918356"/>
              <a:gd name="connsiteX60" fmla="*/ 6194152 w 9517857"/>
              <a:gd name="connsiteY60" fmla="*/ 151772 h 918356"/>
              <a:gd name="connsiteX61" fmla="*/ 6281379 w 9517857"/>
              <a:gd name="connsiteY61" fmla="*/ 181626 h 918356"/>
              <a:gd name="connsiteX62" fmla="*/ 6489033 w 9517857"/>
              <a:gd name="connsiteY62" fmla="*/ 167648 h 918356"/>
              <a:gd name="connsiteX63" fmla="*/ 6544700 w 9517857"/>
              <a:gd name="connsiteY63" fmla="*/ 167161 h 918356"/>
              <a:gd name="connsiteX64" fmla="*/ 6648353 w 9517857"/>
              <a:gd name="connsiteY64" fmla="*/ 172250 h 918356"/>
              <a:gd name="connsiteX65" fmla="*/ 6736227 w 9517857"/>
              <a:gd name="connsiteY65" fmla="*/ 173216 h 918356"/>
              <a:gd name="connsiteX66" fmla="*/ 6977218 w 9517857"/>
              <a:gd name="connsiteY66" fmla="*/ 184289 h 918356"/>
              <a:gd name="connsiteX67" fmla="*/ 7065221 w 9517857"/>
              <a:gd name="connsiteY67" fmla="*/ 227531 h 918356"/>
              <a:gd name="connsiteX68" fmla="*/ 7358195 w 9517857"/>
              <a:gd name="connsiteY68" fmla="*/ 251740 h 918356"/>
              <a:gd name="connsiteX69" fmla="*/ 7565449 w 9517857"/>
              <a:gd name="connsiteY69" fmla="*/ 258950 h 918356"/>
              <a:gd name="connsiteX70" fmla="*/ 7599285 w 9517857"/>
              <a:gd name="connsiteY70" fmla="*/ 266021 h 918356"/>
              <a:gd name="connsiteX71" fmla="*/ 7644411 w 9517857"/>
              <a:gd name="connsiteY71" fmla="*/ 258986 h 918356"/>
              <a:gd name="connsiteX72" fmla="*/ 7825110 w 9517857"/>
              <a:gd name="connsiteY72" fmla="*/ 229109 h 918356"/>
              <a:gd name="connsiteX73" fmla="*/ 7965805 w 9517857"/>
              <a:gd name="connsiteY73" fmla="*/ 200355 h 918356"/>
              <a:gd name="connsiteX74" fmla="*/ 8147401 w 9517857"/>
              <a:gd name="connsiteY74" fmla="*/ 205617 h 918356"/>
              <a:gd name="connsiteX75" fmla="*/ 8256033 w 9517857"/>
              <a:gd name="connsiteY75" fmla="*/ 193713 h 918356"/>
              <a:gd name="connsiteX76" fmla="*/ 8410677 w 9517857"/>
              <a:gd name="connsiteY76" fmla="*/ 172167 h 918356"/>
              <a:gd name="connsiteX77" fmla="*/ 8617841 w 9517857"/>
              <a:gd name="connsiteY77" fmla="*/ 155167 h 918356"/>
              <a:gd name="connsiteX78" fmla="*/ 8715976 w 9517857"/>
              <a:gd name="connsiteY78" fmla="*/ 178374 h 918356"/>
              <a:gd name="connsiteX79" fmla="*/ 8778827 w 9517857"/>
              <a:gd name="connsiteY79" fmla="*/ 172936 h 918356"/>
              <a:gd name="connsiteX80" fmla="*/ 8855248 w 9517857"/>
              <a:gd name="connsiteY80" fmla="*/ 143149 h 918356"/>
              <a:gd name="connsiteX81" fmla="*/ 9010380 w 9517857"/>
              <a:gd name="connsiteY81" fmla="*/ 91891 h 918356"/>
              <a:gd name="connsiteX82" fmla="*/ 9110856 w 9517857"/>
              <a:gd name="connsiteY82" fmla="*/ 70997 h 918356"/>
              <a:gd name="connsiteX83" fmla="*/ 9268817 w 9517857"/>
              <a:gd name="connsiteY83" fmla="*/ 53082 h 918356"/>
              <a:gd name="connsiteX84" fmla="*/ 9316667 w 9517857"/>
              <a:gd name="connsiteY84" fmla="*/ 45047 h 918356"/>
              <a:gd name="connsiteX85" fmla="*/ 9428209 w 9517857"/>
              <a:gd name="connsiteY85" fmla="*/ 29923 h 918356"/>
              <a:gd name="connsiteX86" fmla="*/ 9488916 w 9517857"/>
              <a:gd name="connsiteY86"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78982 w 9517857"/>
              <a:gd name="connsiteY9" fmla="*/ 710142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063207 w 9517857"/>
              <a:gd name="connsiteY16" fmla="*/ 715651 h 918356"/>
              <a:gd name="connsiteX17" fmla="*/ 1081980 w 9517857"/>
              <a:gd name="connsiteY17" fmla="*/ 738455 h 918356"/>
              <a:gd name="connsiteX18" fmla="*/ 1218120 w 9517857"/>
              <a:gd name="connsiteY18" fmla="*/ 713280 h 918356"/>
              <a:gd name="connsiteX19" fmla="*/ 1397459 w 9517857"/>
              <a:gd name="connsiteY19" fmla="*/ 691190 h 918356"/>
              <a:gd name="connsiteX20" fmla="*/ 1580688 w 9517857"/>
              <a:gd name="connsiteY20" fmla="*/ 693697 h 918356"/>
              <a:gd name="connsiteX21" fmla="*/ 1772334 w 9517857"/>
              <a:gd name="connsiteY21" fmla="*/ 710640 h 918356"/>
              <a:gd name="connsiteX22" fmla="*/ 2002561 w 9517857"/>
              <a:gd name="connsiteY22" fmla="*/ 659917 h 918356"/>
              <a:gd name="connsiteX23" fmla="*/ 2135144 w 9517857"/>
              <a:gd name="connsiteY23" fmla="*/ 636501 h 918356"/>
              <a:gd name="connsiteX24" fmla="*/ 2440292 w 9517857"/>
              <a:gd name="connsiteY24" fmla="*/ 593862 h 918356"/>
              <a:gd name="connsiteX25" fmla="*/ 2547829 w 9517857"/>
              <a:gd name="connsiteY25" fmla="*/ 566150 h 918356"/>
              <a:gd name="connsiteX26" fmla="*/ 2658055 w 9517857"/>
              <a:gd name="connsiteY26" fmla="*/ 578727 h 918356"/>
              <a:gd name="connsiteX27" fmla="*/ 2693698 w 9517857"/>
              <a:gd name="connsiteY27" fmla="*/ 560029 h 918356"/>
              <a:gd name="connsiteX28" fmla="*/ 2699673 w 9517857"/>
              <a:gd name="connsiteY28" fmla="*/ 556400 h 918356"/>
              <a:gd name="connsiteX29" fmla="*/ 2727306 w 9517857"/>
              <a:gd name="connsiteY29" fmla="*/ 550698 h 918356"/>
              <a:gd name="connsiteX30" fmla="*/ 2730451 w 9517857"/>
              <a:gd name="connsiteY30" fmla="*/ 538058 h 918356"/>
              <a:gd name="connsiteX31" fmla="*/ 2820868 w 9517857"/>
              <a:gd name="connsiteY31" fmla="*/ 514160 h 918356"/>
              <a:gd name="connsiteX32" fmla="*/ 3073635 w 9517857"/>
              <a:gd name="connsiteY32" fmla="*/ 491294 h 918356"/>
              <a:gd name="connsiteX33" fmla="*/ 3222071 w 9517857"/>
              <a:gd name="connsiteY33" fmla="*/ 470559 h 918356"/>
              <a:gd name="connsiteX34" fmla="*/ 3274069 w 9517857"/>
              <a:gd name="connsiteY34" fmla="*/ 451605 h 918356"/>
              <a:gd name="connsiteX35" fmla="*/ 3349632 w 9517857"/>
              <a:gd name="connsiteY35" fmla="*/ 432583 h 918356"/>
              <a:gd name="connsiteX36" fmla="*/ 3479593 w 9517857"/>
              <a:gd name="connsiteY36" fmla="*/ 390437 h 918356"/>
              <a:gd name="connsiteX37" fmla="*/ 3651428 w 9517857"/>
              <a:gd name="connsiteY37" fmla="*/ 361807 h 918356"/>
              <a:gd name="connsiteX38" fmla="*/ 3844133 w 9517857"/>
              <a:gd name="connsiteY38" fmla="*/ 360648 h 918356"/>
              <a:gd name="connsiteX39" fmla="*/ 3933803 w 9517857"/>
              <a:gd name="connsiteY39" fmla="*/ 357315 h 918356"/>
              <a:gd name="connsiteX40" fmla="*/ 4266740 w 9517857"/>
              <a:gd name="connsiteY40" fmla="*/ 361454 h 918356"/>
              <a:gd name="connsiteX41" fmla="*/ 4430770 w 9517857"/>
              <a:gd name="connsiteY41" fmla="*/ 342643 h 918356"/>
              <a:gd name="connsiteX42" fmla="*/ 4512664 w 9517857"/>
              <a:gd name="connsiteY42" fmla="*/ 319948 h 918356"/>
              <a:gd name="connsiteX43" fmla="*/ 4616423 w 9517857"/>
              <a:gd name="connsiteY43" fmla="*/ 290914 h 918356"/>
              <a:gd name="connsiteX44" fmla="*/ 4689163 w 9517857"/>
              <a:gd name="connsiteY44" fmla="*/ 272812 h 918356"/>
              <a:gd name="connsiteX45" fmla="*/ 4783273 w 9517857"/>
              <a:gd name="connsiteY45" fmla="*/ 248463 h 918356"/>
              <a:gd name="connsiteX46" fmla="*/ 4836507 w 9517857"/>
              <a:gd name="connsiteY46" fmla="*/ 256788 h 918356"/>
              <a:gd name="connsiteX47" fmla="*/ 4892569 w 9517857"/>
              <a:gd name="connsiteY47" fmla="*/ 249933 h 918356"/>
              <a:gd name="connsiteX48" fmla="*/ 4896611 w 9517857"/>
              <a:gd name="connsiteY48" fmla="*/ 240448 h 918356"/>
              <a:gd name="connsiteX49" fmla="*/ 4917286 w 9517857"/>
              <a:gd name="connsiteY49" fmla="*/ 243659 h 918356"/>
              <a:gd name="connsiteX50" fmla="*/ 4981173 w 9517857"/>
              <a:gd name="connsiteY50" fmla="*/ 247103 h 918356"/>
              <a:gd name="connsiteX51" fmla="*/ 5060397 w 9517857"/>
              <a:gd name="connsiteY51" fmla="*/ 263688 h 918356"/>
              <a:gd name="connsiteX52" fmla="*/ 5252996 w 9517857"/>
              <a:gd name="connsiteY52" fmla="*/ 270655 h 918356"/>
              <a:gd name="connsiteX53" fmla="*/ 5358056 w 9517857"/>
              <a:gd name="connsiteY53" fmla="*/ 247248 h 918356"/>
              <a:gd name="connsiteX54" fmla="*/ 5426496 w 9517857"/>
              <a:gd name="connsiteY54" fmla="*/ 235142 h 918356"/>
              <a:gd name="connsiteX55" fmla="*/ 5497161 w 9517857"/>
              <a:gd name="connsiteY55" fmla="*/ 228808 h 918356"/>
              <a:gd name="connsiteX56" fmla="*/ 5826043 w 9517857"/>
              <a:gd name="connsiteY56" fmla="*/ 148073 h 918356"/>
              <a:gd name="connsiteX57" fmla="*/ 6007627 w 9517857"/>
              <a:gd name="connsiteY57" fmla="*/ 147126 h 918356"/>
              <a:gd name="connsiteX58" fmla="*/ 6080994 w 9517857"/>
              <a:gd name="connsiteY58" fmla="*/ 142938 h 918356"/>
              <a:gd name="connsiteX59" fmla="*/ 6194152 w 9517857"/>
              <a:gd name="connsiteY59" fmla="*/ 151772 h 918356"/>
              <a:gd name="connsiteX60" fmla="*/ 6281379 w 9517857"/>
              <a:gd name="connsiteY60" fmla="*/ 181626 h 918356"/>
              <a:gd name="connsiteX61" fmla="*/ 6489033 w 9517857"/>
              <a:gd name="connsiteY61" fmla="*/ 167648 h 918356"/>
              <a:gd name="connsiteX62" fmla="*/ 6544700 w 9517857"/>
              <a:gd name="connsiteY62" fmla="*/ 167161 h 918356"/>
              <a:gd name="connsiteX63" fmla="*/ 6648353 w 9517857"/>
              <a:gd name="connsiteY63" fmla="*/ 172250 h 918356"/>
              <a:gd name="connsiteX64" fmla="*/ 6736227 w 9517857"/>
              <a:gd name="connsiteY64" fmla="*/ 173216 h 918356"/>
              <a:gd name="connsiteX65" fmla="*/ 6977218 w 9517857"/>
              <a:gd name="connsiteY65" fmla="*/ 184289 h 918356"/>
              <a:gd name="connsiteX66" fmla="*/ 7065221 w 9517857"/>
              <a:gd name="connsiteY66" fmla="*/ 227531 h 918356"/>
              <a:gd name="connsiteX67" fmla="*/ 7358195 w 9517857"/>
              <a:gd name="connsiteY67" fmla="*/ 251740 h 918356"/>
              <a:gd name="connsiteX68" fmla="*/ 7565449 w 9517857"/>
              <a:gd name="connsiteY68" fmla="*/ 258950 h 918356"/>
              <a:gd name="connsiteX69" fmla="*/ 7599285 w 9517857"/>
              <a:gd name="connsiteY69" fmla="*/ 266021 h 918356"/>
              <a:gd name="connsiteX70" fmla="*/ 7644411 w 9517857"/>
              <a:gd name="connsiteY70" fmla="*/ 258986 h 918356"/>
              <a:gd name="connsiteX71" fmla="*/ 7825110 w 9517857"/>
              <a:gd name="connsiteY71" fmla="*/ 229109 h 918356"/>
              <a:gd name="connsiteX72" fmla="*/ 7965805 w 9517857"/>
              <a:gd name="connsiteY72" fmla="*/ 200355 h 918356"/>
              <a:gd name="connsiteX73" fmla="*/ 8147401 w 9517857"/>
              <a:gd name="connsiteY73" fmla="*/ 205617 h 918356"/>
              <a:gd name="connsiteX74" fmla="*/ 8256033 w 9517857"/>
              <a:gd name="connsiteY74" fmla="*/ 193713 h 918356"/>
              <a:gd name="connsiteX75" fmla="*/ 8410677 w 9517857"/>
              <a:gd name="connsiteY75" fmla="*/ 172167 h 918356"/>
              <a:gd name="connsiteX76" fmla="*/ 8617841 w 9517857"/>
              <a:gd name="connsiteY76" fmla="*/ 155167 h 918356"/>
              <a:gd name="connsiteX77" fmla="*/ 8715976 w 9517857"/>
              <a:gd name="connsiteY77" fmla="*/ 178374 h 918356"/>
              <a:gd name="connsiteX78" fmla="*/ 8778827 w 9517857"/>
              <a:gd name="connsiteY78" fmla="*/ 172936 h 918356"/>
              <a:gd name="connsiteX79" fmla="*/ 8855248 w 9517857"/>
              <a:gd name="connsiteY79" fmla="*/ 143149 h 918356"/>
              <a:gd name="connsiteX80" fmla="*/ 9010380 w 9517857"/>
              <a:gd name="connsiteY80" fmla="*/ 91891 h 918356"/>
              <a:gd name="connsiteX81" fmla="*/ 9110856 w 9517857"/>
              <a:gd name="connsiteY81" fmla="*/ 70997 h 918356"/>
              <a:gd name="connsiteX82" fmla="*/ 9268817 w 9517857"/>
              <a:gd name="connsiteY82" fmla="*/ 53082 h 918356"/>
              <a:gd name="connsiteX83" fmla="*/ 9316667 w 9517857"/>
              <a:gd name="connsiteY83" fmla="*/ 45047 h 918356"/>
              <a:gd name="connsiteX84" fmla="*/ 9428209 w 9517857"/>
              <a:gd name="connsiteY84" fmla="*/ 29923 h 918356"/>
              <a:gd name="connsiteX85" fmla="*/ 9488916 w 9517857"/>
              <a:gd name="connsiteY8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063207 w 9517857"/>
              <a:gd name="connsiteY16" fmla="*/ 715651 h 918356"/>
              <a:gd name="connsiteX17" fmla="*/ 1081980 w 9517857"/>
              <a:gd name="connsiteY17" fmla="*/ 738455 h 918356"/>
              <a:gd name="connsiteX18" fmla="*/ 1218120 w 9517857"/>
              <a:gd name="connsiteY18" fmla="*/ 713280 h 918356"/>
              <a:gd name="connsiteX19" fmla="*/ 1397459 w 9517857"/>
              <a:gd name="connsiteY19" fmla="*/ 691190 h 918356"/>
              <a:gd name="connsiteX20" fmla="*/ 1580688 w 9517857"/>
              <a:gd name="connsiteY20" fmla="*/ 693697 h 918356"/>
              <a:gd name="connsiteX21" fmla="*/ 1772334 w 9517857"/>
              <a:gd name="connsiteY21" fmla="*/ 710640 h 918356"/>
              <a:gd name="connsiteX22" fmla="*/ 2002561 w 9517857"/>
              <a:gd name="connsiteY22" fmla="*/ 659917 h 918356"/>
              <a:gd name="connsiteX23" fmla="*/ 2135144 w 9517857"/>
              <a:gd name="connsiteY23" fmla="*/ 636501 h 918356"/>
              <a:gd name="connsiteX24" fmla="*/ 2440292 w 9517857"/>
              <a:gd name="connsiteY24" fmla="*/ 593862 h 918356"/>
              <a:gd name="connsiteX25" fmla="*/ 2547829 w 9517857"/>
              <a:gd name="connsiteY25" fmla="*/ 566150 h 918356"/>
              <a:gd name="connsiteX26" fmla="*/ 2658055 w 9517857"/>
              <a:gd name="connsiteY26" fmla="*/ 578727 h 918356"/>
              <a:gd name="connsiteX27" fmla="*/ 2693698 w 9517857"/>
              <a:gd name="connsiteY27" fmla="*/ 560029 h 918356"/>
              <a:gd name="connsiteX28" fmla="*/ 2699673 w 9517857"/>
              <a:gd name="connsiteY28" fmla="*/ 556400 h 918356"/>
              <a:gd name="connsiteX29" fmla="*/ 2727306 w 9517857"/>
              <a:gd name="connsiteY29" fmla="*/ 550698 h 918356"/>
              <a:gd name="connsiteX30" fmla="*/ 2730451 w 9517857"/>
              <a:gd name="connsiteY30" fmla="*/ 538058 h 918356"/>
              <a:gd name="connsiteX31" fmla="*/ 2820868 w 9517857"/>
              <a:gd name="connsiteY31" fmla="*/ 514160 h 918356"/>
              <a:gd name="connsiteX32" fmla="*/ 3073635 w 9517857"/>
              <a:gd name="connsiteY32" fmla="*/ 491294 h 918356"/>
              <a:gd name="connsiteX33" fmla="*/ 3222071 w 9517857"/>
              <a:gd name="connsiteY33" fmla="*/ 470559 h 918356"/>
              <a:gd name="connsiteX34" fmla="*/ 3274069 w 9517857"/>
              <a:gd name="connsiteY34" fmla="*/ 451605 h 918356"/>
              <a:gd name="connsiteX35" fmla="*/ 3349632 w 9517857"/>
              <a:gd name="connsiteY35" fmla="*/ 432583 h 918356"/>
              <a:gd name="connsiteX36" fmla="*/ 3479593 w 9517857"/>
              <a:gd name="connsiteY36" fmla="*/ 390437 h 918356"/>
              <a:gd name="connsiteX37" fmla="*/ 3651428 w 9517857"/>
              <a:gd name="connsiteY37" fmla="*/ 361807 h 918356"/>
              <a:gd name="connsiteX38" fmla="*/ 3844133 w 9517857"/>
              <a:gd name="connsiteY38" fmla="*/ 360648 h 918356"/>
              <a:gd name="connsiteX39" fmla="*/ 3933803 w 9517857"/>
              <a:gd name="connsiteY39" fmla="*/ 357315 h 918356"/>
              <a:gd name="connsiteX40" fmla="*/ 4266740 w 9517857"/>
              <a:gd name="connsiteY40" fmla="*/ 361454 h 918356"/>
              <a:gd name="connsiteX41" fmla="*/ 4430770 w 9517857"/>
              <a:gd name="connsiteY41" fmla="*/ 342643 h 918356"/>
              <a:gd name="connsiteX42" fmla="*/ 4512664 w 9517857"/>
              <a:gd name="connsiteY42" fmla="*/ 319948 h 918356"/>
              <a:gd name="connsiteX43" fmla="*/ 4616423 w 9517857"/>
              <a:gd name="connsiteY43" fmla="*/ 290914 h 918356"/>
              <a:gd name="connsiteX44" fmla="*/ 4689163 w 9517857"/>
              <a:gd name="connsiteY44" fmla="*/ 272812 h 918356"/>
              <a:gd name="connsiteX45" fmla="*/ 4783273 w 9517857"/>
              <a:gd name="connsiteY45" fmla="*/ 248463 h 918356"/>
              <a:gd name="connsiteX46" fmla="*/ 4836507 w 9517857"/>
              <a:gd name="connsiteY46" fmla="*/ 256788 h 918356"/>
              <a:gd name="connsiteX47" fmla="*/ 4892569 w 9517857"/>
              <a:gd name="connsiteY47" fmla="*/ 249933 h 918356"/>
              <a:gd name="connsiteX48" fmla="*/ 4896611 w 9517857"/>
              <a:gd name="connsiteY48" fmla="*/ 240448 h 918356"/>
              <a:gd name="connsiteX49" fmla="*/ 4917286 w 9517857"/>
              <a:gd name="connsiteY49" fmla="*/ 243659 h 918356"/>
              <a:gd name="connsiteX50" fmla="*/ 4981173 w 9517857"/>
              <a:gd name="connsiteY50" fmla="*/ 247103 h 918356"/>
              <a:gd name="connsiteX51" fmla="*/ 5060397 w 9517857"/>
              <a:gd name="connsiteY51" fmla="*/ 263688 h 918356"/>
              <a:gd name="connsiteX52" fmla="*/ 5252996 w 9517857"/>
              <a:gd name="connsiteY52" fmla="*/ 270655 h 918356"/>
              <a:gd name="connsiteX53" fmla="*/ 5358056 w 9517857"/>
              <a:gd name="connsiteY53" fmla="*/ 247248 h 918356"/>
              <a:gd name="connsiteX54" fmla="*/ 5426496 w 9517857"/>
              <a:gd name="connsiteY54" fmla="*/ 235142 h 918356"/>
              <a:gd name="connsiteX55" fmla="*/ 5497161 w 9517857"/>
              <a:gd name="connsiteY55" fmla="*/ 228808 h 918356"/>
              <a:gd name="connsiteX56" fmla="*/ 5826043 w 9517857"/>
              <a:gd name="connsiteY56" fmla="*/ 148073 h 918356"/>
              <a:gd name="connsiteX57" fmla="*/ 6007627 w 9517857"/>
              <a:gd name="connsiteY57" fmla="*/ 147126 h 918356"/>
              <a:gd name="connsiteX58" fmla="*/ 6080994 w 9517857"/>
              <a:gd name="connsiteY58" fmla="*/ 142938 h 918356"/>
              <a:gd name="connsiteX59" fmla="*/ 6194152 w 9517857"/>
              <a:gd name="connsiteY59" fmla="*/ 151772 h 918356"/>
              <a:gd name="connsiteX60" fmla="*/ 6281379 w 9517857"/>
              <a:gd name="connsiteY60" fmla="*/ 181626 h 918356"/>
              <a:gd name="connsiteX61" fmla="*/ 6489033 w 9517857"/>
              <a:gd name="connsiteY61" fmla="*/ 167648 h 918356"/>
              <a:gd name="connsiteX62" fmla="*/ 6544700 w 9517857"/>
              <a:gd name="connsiteY62" fmla="*/ 167161 h 918356"/>
              <a:gd name="connsiteX63" fmla="*/ 6648353 w 9517857"/>
              <a:gd name="connsiteY63" fmla="*/ 172250 h 918356"/>
              <a:gd name="connsiteX64" fmla="*/ 6736227 w 9517857"/>
              <a:gd name="connsiteY64" fmla="*/ 173216 h 918356"/>
              <a:gd name="connsiteX65" fmla="*/ 6977218 w 9517857"/>
              <a:gd name="connsiteY65" fmla="*/ 184289 h 918356"/>
              <a:gd name="connsiteX66" fmla="*/ 7065221 w 9517857"/>
              <a:gd name="connsiteY66" fmla="*/ 227531 h 918356"/>
              <a:gd name="connsiteX67" fmla="*/ 7358195 w 9517857"/>
              <a:gd name="connsiteY67" fmla="*/ 251740 h 918356"/>
              <a:gd name="connsiteX68" fmla="*/ 7565449 w 9517857"/>
              <a:gd name="connsiteY68" fmla="*/ 258950 h 918356"/>
              <a:gd name="connsiteX69" fmla="*/ 7599285 w 9517857"/>
              <a:gd name="connsiteY69" fmla="*/ 266021 h 918356"/>
              <a:gd name="connsiteX70" fmla="*/ 7644411 w 9517857"/>
              <a:gd name="connsiteY70" fmla="*/ 258986 h 918356"/>
              <a:gd name="connsiteX71" fmla="*/ 7825110 w 9517857"/>
              <a:gd name="connsiteY71" fmla="*/ 229109 h 918356"/>
              <a:gd name="connsiteX72" fmla="*/ 7965805 w 9517857"/>
              <a:gd name="connsiteY72" fmla="*/ 200355 h 918356"/>
              <a:gd name="connsiteX73" fmla="*/ 8147401 w 9517857"/>
              <a:gd name="connsiteY73" fmla="*/ 205617 h 918356"/>
              <a:gd name="connsiteX74" fmla="*/ 8256033 w 9517857"/>
              <a:gd name="connsiteY74" fmla="*/ 193713 h 918356"/>
              <a:gd name="connsiteX75" fmla="*/ 8410677 w 9517857"/>
              <a:gd name="connsiteY75" fmla="*/ 172167 h 918356"/>
              <a:gd name="connsiteX76" fmla="*/ 8617841 w 9517857"/>
              <a:gd name="connsiteY76" fmla="*/ 155167 h 918356"/>
              <a:gd name="connsiteX77" fmla="*/ 8715976 w 9517857"/>
              <a:gd name="connsiteY77" fmla="*/ 178374 h 918356"/>
              <a:gd name="connsiteX78" fmla="*/ 8778827 w 9517857"/>
              <a:gd name="connsiteY78" fmla="*/ 172936 h 918356"/>
              <a:gd name="connsiteX79" fmla="*/ 8855248 w 9517857"/>
              <a:gd name="connsiteY79" fmla="*/ 143149 h 918356"/>
              <a:gd name="connsiteX80" fmla="*/ 9010380 w 9517857"/>
              <a:gd name="connsiteY80" fmla="*/ 91891 h 918356"/>
              <a:gd name="connsiteX81" fmla="*/ 9110856 w 9517857"/>
              <a:gd name="connsiteY81" fmla="*/ 70997 h 918356"/>
              <a:gd name="connsiteX82" fmla="*/ 9268817 w 9517857"/>
              <a:gd name="connsiteY82" fmla="*/ 53082 h 918356"/>
              <a:gd name="connsiteX83" fmla="*/ 9316667 w 9517857"/>
              <a:gd name="connsiteY83" fmla="*/ 45047 h 918356"/>
              <a:gd name="connsiteX84" fmla="*/ 9428209 w 9517857"/>
              <a:gd name="connsiteY84" fmla="*/ 29923 h 918356"/>
              <a:gd name="connsiteX85" fmla="*/ 9488916 w 9517857"/>
              <a:gd name="connsiteY8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063207 w 9517857"/>
              <a:gd name="connsiteY16" fmla="*/ 715651 h 918356"/>
              <a:gd name="connsiteX17" fmla="*/ 1142754 w 9517857"/>
              <a:gd name="connsiteY17" fmla="*/ 725374 h 918356"/>
              <a:gd name="connsiteX18" fmla="*/ 1218120 w 9517857"/>
              <a:gd name="connsiteY18" fmla="*/ 713280 h 918356"/>
              <a:gd name="connsiteX19" fmla="*/ 1397459 w 9517857"/>
              <a:gd name="connsiteY19" fmla="*/ 691190 h 918356"/>
              <a:gd name="connsiteX20" fmla="*/ 1580688 w 9517857"/>
              <a:gd name="connsiteY20" fmla="*/ 693697 h 918356"/>
              <a:gd name="connsiteX21" fmla="*/ 1772334 w 9517857"/>
              <a:gd name="connsiteY21" fmla="*/ 710640 h 918356"/>
              <a:gd name="connsiteX22" fmla="*/ 2002561 w 9517857"/>
              <a:gd name="connsiteY22" fmla="*/ 659917 h 918356"/>
              <a:gd name="connsiteX23" fmla="*/ 2135144 w 9517857"/>
              <a:gd name="connsiteY23" fmla="*/ 636501 h 918356"/>
              <a:gd name="connsiteX24" fmla="*/ 2440292 w 9517857"/>
              <a:gd name="connsiteY24" fmla="*/ 593862 h 918356"/>
              <a:gd name="connsiteX25" fmla="*/ 2547829 w 9517857"/>
              <a:gd name="connsiteY25" fmla="*/ 566150 h 918356"/>
              <a:gd name="connsiteX26" fmla="*/ 2658055 w 9517857"/>
              <a:gd name="connsiteY26" fmla="*/ 578727 h 918356"/>
              <a:gd name="connsiteX27" fmla="*/ 2693698 w 9517857"/>
              <a:gd name="connsiteY27" fmla="*/ 560029 h 918356"/>
              <a:gd name="connsiteX28" fmla="*/ 2699673 w 9517857"/>
              <a:gd name="connsiteY28" fmla="*/ 556400 h 918356"/>
              <a:gd name="connsiteX29" fmla="*/ 2727306 w 9517857"/>
              <a:gd name="connsiteY29" fmla="*/ 550698 h 918356"/>
              <a:gd name="connsiteX30" fmla="*/ 2730451 w 9517857"/>
              <a:gd name="connsiteY30" fmla="*/ 538058 h 918356"/>
              <a:gd name="connsiteX31" fmla="*/ 2820868 w 9517857"/>
              <a:gd name="connsiteY31" fmla="*/ 514160 h 918356"/>
              <a:gd name="connsiteX32" fmla="*/ 3073635 w 9517857"/>
              <a:gd name="connsiteY32" fmla="*/ 491294 h 918356"/>
              <a:gd name="connsiteX33" fmla="*/ 3222071 w 9517857"/>
              <a:gd name="connsiteY33" fmla="*/ 470559 h 918356"/>
              <a:gd name="connsiteX34" fmla="*/ 3274069 w 9517857"/>
              <a:gd name="connsiteY34" fmla="*/ 451605 h 918356"/>
              <a:gd name="connsiteX35" fmla="*/ 3349632 w 9517857"/>
              <a:gd name="connsiteY35" fmla="*/ 432583 h 918356"/>
              <a:gd name="connsiteX36" fmla="*/ 3479593 w 9517857"/>
              <a:gd name="connsiteY36" fmla="*/ 390437 h 918356"/>
              <a:gd name="connsiteX37" fmla="*/ 3651428 w 9517857"/>
              <a:gd name="connsiteY37" fmla="*/ 361807 h 918356"/>
              <a:gd name="connsiteX38" fmla="*/ 3844133 w 9517857"/>
              <a:gd name="connsiteY38" fmla="*/ 360648 h 918356"/>
              <a:gd name="connsiteX39" fmla="*/ 3933803 w 9517857"/>
              <a:gd name="connsiteY39" fmla="*/ 357315 h 918356"/>
              <a:gd name="connsiteX40" fmla="*/ 4266740 w 9517857"/>
              <a:gd name="connsiteY40" fmla="*/ 361454 h 918356"/>
              <a:gd name="connsiteX41" fmla="*/ 4430770 w 9517857"/>
              <a:gd name="connsiteY41" fmla="*/ 342643 h 918356"/>
              <a:gd name="connsiteX42" fmla="*/ 4512664 w 9517857"/>
              <a:gd name="connsiteY42" fmla="*/ 319948 h 918356"/>
              <a:gd name="connsiteX43" fmla="*/ 4616423 w 9517857"/>
              <a:gd name="connsiteY43" fmla="*/ 290914 h 918356"/>
              <a:gd name="connsiteX44" fmla="*/ 4689163 w 9517857"/>
              <a:gd name="connsiteY44" fmla="*/ 272812 h 918356"/>
              <a:gd name="connsiteX45" fmla="*/ 4783273 w 9517857"/>
              <a:gd name="connsiteY45" fmla="*/ 248463 h 918356"/>
              <a:gd name="connsiteX46" fmla="*/ 4836507 w 9517857"/>
              <a:gd name="connsiteY46" fmla="*/ 256788 h 918356"/>
              <a:gd name="connsiteX47" fmla="*/ 4892569 w 9517857"/>
              <a:gd name="connsiteY47" fmla="*/ 249933 h 918356"/>
              <a:gd name="connsiteX48" fmla="*/ 4896611 w 9517857"/>
              <a:gd name="connsiteY48" fmla="*/ 240448 h 918356"/>
              <a:gd name="connsiteX49" fmla="*/ 4917286 w 9517857"/>
              <a:gd name="connsiteY49" fmla="*/ 243659 h 918356"/>
              <a:gd name="connsiteX50" fmla="*/ 4981173 w 9517857"/>
              <a:gd name="connsiteY50" fmla="*/ 247103 h 918356"/>
              <a:gd name="connsiteX51" fmla="*/ 5060397 w 9517857"/>
              <a:gd name="connsiteY51" fmla="*/ 263688 h 918356"/>
              <a:gd name="connsiteX52" fmla="*/ 5252996 w 9517857"/>
              <a:gd name="connsiteY52" fmla="*/ 270655 h 918356"/>
              <a:gd name="connsiteX53" fmla="*/ 5358056 w 9517857"/>
              <a:gd name="connsiteY53" fmla="*/ 247248 h 918356"/>
              <a:gd name="connsiteX54" fmla="*/ 5426496 w 9517857"/>
              <a:gd name="connsiteY54" fmla="*/ 235142 h 918356"/>
              <a:gd name="connsiteX55" fmla="*/ 5497161 w 9517857"/>
              <a:gd name="connsiteY55" fmla="*/ 228808 h 918356"/>
              <a:gd name="connsiteX56" fmla="*/ 5826043 w 9517857"/>
              <a:gd name="connsiteY56" fmla="*/ 148073 h 918356"/>
              <a:gd name="connsiteX57" fmla="*/ 6007627 w 9517857"/>
              <a:gd name="connsiteY57" fmla="*/ 147126 h 918356"/>
              <a:gd name="connsiteX58" fmla="*/ 6080994 w 9517857"/>
              <a:gd name="connsiteY58" fmla="*/ 142938 h 918356"/>
              <a:gd name="connsiteX59" fmla="*/ 6194152 w 9517857"/>
              <a:gd name="connsiteY59" fmla="*/ 151772 h 918356"/>
              <a:gd name="connsiteX60" fmla="*/ 6281379 w 9517857"/>
              <a:gd name="connsiteY60" fmla="*/ 181626 h 918356"/>
              <a:gd name="connsiteX61" fmla="*/ 6489033 w 9517857"/>
              <a:gd name="connsiteY61" fmla="*/ 167648 h 918356"/>
              <a:gd name="connsiteX62" fmla="*/ 6544700 w 9517857"/>
              <a:gd name="connsiteY62" fmla="*/ 167161 h 918356"/>
              <a:gd name="connsiteX63" fmla="*/ 6648353 w 9517857"/>
              <a:gd name="connsiteY63" fmla="*/ 172250 h 918356"/>
              <a:gd name="connsiteX64" fmla="*/ 6736227 w 9517857"/>
              <a:gd name="connsiteY64" fmla="*/ 173216 h 918356"/>
              <a:gd name="connsiteX65" fmla="*/ 6977218 w 9517857"/>
              <a:gd name="connsiteY65" fmla="*/ 184289 h 918356"/>
              <a:gd name="connsiteX66" fmla="*/ 7065221 w 9517857"/>
              <a:gd name="connsiteY66" fmla="*/ 227531 h 918356"/>
              <a:gd name="connsiteX67" fmla="*/ 7358195 w 9517857"/>
              <a:gd name="connsiteY67" fmla="*/ 251740 h 918356"/>
              <a:gd name="connsiteX68" fmla="*/ 7565449 w 9517857"/>
              <a:gd name="connsiteY68" fmla="*/ 258950 h 918356"/>
              <a:gd name="connsiteX69" fmla="*/ 7599285 w 9517857"/>
              <a:gd name="connsiteY69" fmla="*/ 266021 h 918356"/>
              <a:gd name="connsiteX70" fmla="*/ 7644411 w 9517857"/>
              <a:gd name="connsiteY70" fmla="*/ 258986 h 918356"/>
              <a:gd name="connsiteX71" fmla="*/ 7825110 w 9517857"/>
              <a:gd name="connsiteY71" fmla="*/ 229109 h 918356"/>
              <a:gd name="connsiteX72" fmla="*/ 7965805 w 9517857"/>
              <a:gd name="connsiteY72" fmla="*/ 200355 h 918356"/>
              <a:gd name="connsiteX73" fmla="*/ 8147401 w 9517857"/>
              <a:gd name="connsiteY73" fmla="*/ 205617 h 918356"/>
              <a:gd name="connsiteX74" fmla="*/ 8256033 w 9517857"/>
              <a:gd name="connsiteY74" fmla="*/ 193713 h 918356"/>
              <a:gd name="connsiteX75" fmla="*/ 8410677 w 9517857"/>
              <a:gd name="connsiteY75" fmla="*/ 172167 h 918356"/>
              <a:gd name="connsiteX76" fmla="*/ 8617841 w 9517857"/>
              <a:gd name="connsiteY76" fmla="*/ 155167 h 918356"/>
              <a:gd name="connsiteX77" fmla="*/ 8715976 w 9517857"/>
              <a:gd name="connsiteY77" fmla="*/ 178374 h 918356"/>
              <a:gd name="connsiteX78" fmla="*/ 8778827 w 9517857"/>
              <a:gd name="connsiteY78" fmla="*/ 172936 h 918356"/>
              <a:gd name="connsiteX79" fmla="*/ 8855248 w 9517857"/>
              <a:gd name="connsiteY79" fmla="*/ 143149 h 918356"/>
              <a:gd name="connsiteX80" fmla="*/ 9010380 w 9517857"/>
              <a:gd name="connsiteY80" fmla="*/ 91891 h 918356"/>
              <a:gd name="connsiteX81" fmla="*/ 9110856 w 9517857"/>
              <a:gd name="connsiteY81" fmla="*/ 70997 h 918356"/>
              <a:gd name="connsiteX82" fmla="*/ 9268817 w 9517857"/>
              <a:gd name="connsiteY82" fmla="*/ 53082 h 918356"/>
              <a:gd name="connsiteX83" fmla="*/ 9316667 w 9517857"/>
              <a:gd name="connsiteY83" fmla="*/ 45047 h 918356"/>
              <a:gd name="connsiteX84" fmla="*/ 9428209 w 9517857"/>
              <a:gd name="connsiteY84" fmla="*/ 29923 h 918356"/>
              <a:gd name="connsiteX85" fmla="*/ 9488916 w 9517857"/>
              <a:gd name="connsiteY8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02561 w 9517857"/>
              <a:gd name="connsiteY21" fmla="*/ 659917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78727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730451 w 9517857"/>
              <a:gd name="connsiteY29" fmla="*/ 538058 h 918356"/>
              <a:gd name="connsiteX30" fmla="*/ 2820868 w 9517857"/>
              <a:gd name="connsiteY30" fmla="*/ 514160 h 918356"/>
              <a:gd name="connsiteX31" fmla="*/ 3073635 w 9517857"/>
              <a:gd name="connsiteY31" fmla="*/ 491294 h 918356"/>
              <a:gd name="connsiteX32" fmla="*/ 3222071 w 9517857"/>
              <a:gd name="connsiteY32" fmla="*/ 470559 h 918356"/>
              <a:gd name="connsiteX33" fmla="*/ 3274069 w 9517857"/>
              <a:gd name="connsiteY33" fmla="*/ 451605 h 918356"/>
              <a:gd name="connsiteX34" fmla="*/ 3349632 w 9517857"/>
              <a:gd name="connsiteY34" fmla="*/ 432583 h 918356"/>
              <a:gd name="connsiteX35" fmla="*/ 3479593 w 9517857"/>
              <a:gd name="connsiteY35" fmla="*/ 390437 h 918356"/>
              <a:gd name="connsiteX36" fmla="*/ 3651428 w 9517857"/>
              <a:gd name="connsiteY36" fmla="*/ 361807 h 918356"/>
              <a:gd name="connsiteX37" fmla="*/ 3844133 w 9517857"/>
              <a:gd name="connsiteY37" fmla="*/ 360648 h 918356"/>
              <a:gd name="connsiteX38" fmla="*/ 3933803 w 9517857"/>
              <a:gd name="connsiteY38" fmla="*/ 357315 h 918356"/>
              <a:gd name="connsiteX39" fmla="*/ 4266740 w 9517857"/>
              <a:gd name="connsiteY39" fmla="*/ 361454 h 918356"/>
              <a:gd name="connsiteX40" fmla="*/ 4430770 w 9517857"/>
              <a:gd name="connsiteY40" fmla="*/ 342643 h 918356"/>
              <a:gd name="connsiteX41" fmla="*/ 4512664 w 9517857"/>
              <a:gd name="connsiteY41" fmla="*/ 319948 h 918356"/>
              <a:gd name="connsiteX42" fmla="*/ 4616423 w 9517857"/>
              <a:gd name="connsiteY42" fmla="*/ 290914 h 918356"/>
              <a:gd name="connsiteX43" fmla="*/ 4689163 w 9517857"/>
              <a:gd name="connsiteY43" fmla="*/ 272812 h 918356"/>
              <a:gd name="connsiteX44" fmla="*/ 4783273 w 9517857"/>
              <a:gd name="connsiteY44" fmla="*/ 248463 h 918356"/>
              <a:gd name="connsiteX45" fmla="*/ 4836507 w 9517857"/>
              <a:gd name="connsiteY45" fmla="*/ 256788 h 918356"/>
              <a:gd name="connsiteX46" fmla="*/ 4892569 w 9517857"/>
              <a:gd name="connsiteY46" fmla="*/ 249933 h 918356"/>
              <a:gd name="connsiteX47" fmla="*/ 4896611 w 9517857"/>
              <a:gd name="connsiteY47" fmla="*/ 240448 h 918356"/>
              <a:gd name="connsiteX48" fmla="*/ 4917286 w 9517857"/>
              <a:gd name="connsiteY48" fmla="*/ 243659 h 918356"/>
              <a:gd name="connsiteX49" fmla="*/ 4981173 w 9517857"/>
              <a:gd name="connsiteY49" fmla="*/ 247103 h 918356"/>
              <a:gd name="connsiteX50" fmla="*/ 5060397 w 9517857"/>
              <a:gd name="connsiteY50" fmla="*/ 263688 h 918356"/>
              <a:gd name="connsiteX51" fmla="*/ 5252996 w 9517857"/>
              <a:gd name="connsiteY51" fmla="*/ 270655 h 918356"/>
              <a:gd name="connsiteX52" fmla="*/ 5358056 w 9517857"/>
              <a:gd name="connsiteY52" fmla="*/ 247248 h 918356"/>
              <a:gd name="connsiteX53" fmla="*/ 5426496 w 9517857"/>
              <a:gd name="connsiteY53" fmla="*/ 235142 h 918356"/>
              <a:gd name="connsiteX54" fmla="*/ 5497161 w 9517857"/>
              <a:gd name="connsiteY54" fmla="*/ 228808 h 918356"/>
              <a:gd name="connsiteX55" fmla="*/ 5826043 w 9517857"/>
              <a:gd name="connsiteY55" fmla="*/ 148073 h 918356"/>
              <a:gd name="connsiteX56" fmla="*/ 6007627 w 9517857"/>
              <a:gd name="connsiteY56" fmla="*/ 147126 h 918356"/>
              <a:gd name="connsiteX57" fmla="*/ 6080994 w 9517857"/>
              <a:gd name="connsiteY57" fmla="*/ 142938 h 918356"/>
              <a:gd name="connsiteX58" fmla="*/ 6194152 w 9517857"/>
              <a:gd name="connsiteY58" fmla="*/ 151772 h 918356"/>
              <a:gd name="connsiteX59" fmla="*/ 6281379 w 9517857"/>
              <a:gd name="connsiteY59" fmla="*/ 181626 h 918356"/>
              <a:gd name="connsiteX60" fmla="*/ 6489033 w 9517857"/>
              <a:gd name="connsiteY60" fmla="*/ 167648 h 918356"/>
              <a:gd name="connsiteX61" fmla="*/ 6544700 w 9517857"/>
              <a:gd name="connsiteY61" fmla="*/ 167161 h 918356"/>
              <a:gd name="connsiteX62" fmla="*/ 6648353 w 9517857"/>
              <a:gd name="connsiteY62" fmla="*/ 172250 h 918356"/>
              <a:gd name="connsiteX63" fmla="*/ 6736227 w 9517857"/>
              <a:gd name="connsiteY63" fmla="*/ 173216 h 918356"/>
              <a:gd name="connsiteX64" fmla="*/ 6977218 w 9517857"/>
              <a:gd name="connsiteY64" fmla="*/ 184289 h 918356"/>
              <a:gd name="connsiteX65" fmla="*/ 7065221 w 9517857"/>
              <a:gd name="connsiteY65" fmla="*/ 227531 h 918356"/>
              <a:gd name="connsiteX66" fmla="*/ 7358195 w 9517857"/>
              <a:gd name="connsiteY66" fmla="*/ 251740 h 918356"/>
              <a:gd name="connsiteX67" fmla="*/ 7565449 w 9517857"/>
              <a:gd name="connsiteY67" fmla="*/ 258950 h 918356"/>
              <a:gd name="connsiteX68" fmla="*/ 7599285 w 9517857"/>
              <a:gd name="connsiteY68" fmla="*/ 266021 h 918356"/>
              <a:gd name="connsiteX69" fmla="*/ 7644411 w 9517857"/>
              <a:gd name="connsiteY69" fmla="*/ 258986 h 918356"/>
              <a:gd name="connsiteX70" fmla="*/ 7825110 w 9517857"/>
              <a:gd name="connsiteY70" fmla="*/ 229109 h 918356"/>
              <a:gd name="connsiteX71" fmla="*/ 7965805 w 9517857"/>
              <a:gd name="connsiteY71" fmla="*/ 200355 h 918356"/>
              <a:gd name="connsiteX72" fmla="*/ 8147401 w 9517857"/>
              <a:gd name="connsiteY72" fmla="*/ 205617 h 918356"/>
              <a:gd name="connsiteX73" fmla="*/ 8256033 w 9517857"/>
              <a:gd name="connsiteY73" fmla="*/ 193713 h 918356"/>
              <a:gd name="connsiteX74" fmla="*/ 8410677 w 9517857"/>
              <a:gd name="connsiteY74" fmla="*/ 172167 h 918356"/>
              <a:gd name="connsiteX75" fmla="*/ 8617841 w 9517857"/>
              <a:gd name="connsiteY75" fmla="*/ 155167 h 918356"/>
              <a:gd name="connsiteX76" fmla="*/ 8715976 w 9517857"/>
              <a:gd name="connsiteY76" fmla="*/ 178374 h 918356"/>
              <a:gd name="connsiteX77" fmla="*/ 8778827 w 9517857"/>
              <a:gd name="connsiteY77" fmla="*/ 172936 h 918356"/>
              <a:gd name="connsiteX78" fmla="*/ 8855248 w 9517857"/>
              <a:gd name="connsiteY78" fmla="*/ 143149 h 918356"/>
              <a:gd name="connsiteX79" fmla="*/ 9010380 w 9517857"/>
              <a:gd name="connsiteY79" fmla="*/ 91891 h 918356"/>
              <a:gd name="connsiteX80" fmla="*/ 9110856 w 9517857"/>
              <a:gd name="connsiteY80" fmla="*/ 70997 h 918356"/>
              <a:gd name="connsiteX81" fmla="*/ 9268817 w 9517857"/>
              <a:gd name="connsiteY81" fmla="*/ 53082 h 918356"/>
              <a:gd name="connsiteX82" fmla="*/ 9316667 w 9517857"/>
              <a:gd name="connsiteY82" fmla="*/ 45047 h 918356"/>
              <a:gd name="connsiteX83" fmla="*/ 9428209 w 9517857"/>
              <a:gd name="connsiteY83" fmla="*/ 29923 h 918356"/>
              <a:gd name="connsiteX84" fmla="*/ 9488916 w 9517857"/>
              <a:gd name="connsiteY8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78727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730451 w 9517857"/>
              <a:gd name="connsiteY29" fmla="*/ 538058 h 918356"/>
              <a:gd name="connsiteX30" fmla="*/ 2820868 w 9517857"/>
              <a:gd name="connsiteY30" fmla="*/ 514160 h 918356"/>
              <a:gd name="connsiteX31" fmla="*/ 3073635 w 9517857"/>
              <a:gd name="connsiteY31" fmla="*/ 491294 h 918356"/>
              <a:gd name="connsiteX32" fmla="*/ 3222071 w 9517857"/>
              <a:gd name="connsiteY32" fmla="*/ 470559 h 918356"/>
              <a:gd name="connsiteX33" fmla="*/ 3274069 w 9517857"/>
              <a:gd name="connsiteY33" fmla="*/ 451605 h 918356"/>
              <a:gd name="connsiteX34" fmla="*/ 3349632 w 9517857"/>
              <a:gd name="connsiteY34" fmla="*/ 432583 h 918356"/>
              <a:gd name="connsiteX35" fmla="*/ 3479593 w 9517857"/>
              <a:gd name="connsiteY35" fmla="*/ 390437 h 918356"/>
              <a:gd name="connsiteX36" fmla="*/ 3651428 w 9517857"/>
              <a:gd name="connsiteY36" fmla="*/ 361807 h 918356"/>
              <a:gd name="connsiteX37" fmla="*/ 3844133 w 9517857"/>
              <a:gd name="connsiteY37" fmla="*/ 360648 h 918356"/>
              <a:gd name="connsiteX38" fmla="*/ 3933803 w 9517857"/>
              <a:gd name="connsiteY38" fmla="*/ 357315 h 918356"/>
              <a:gd name="connsiteX39" fmla="*/ 4266740 w 9517857"/>
              <a:gd name="connsiteY39" fmla="*/ 361454 h 918356"/>
              <a:gd name="connsiteX40" fmla="*/ 4430770 w 9517857"/>
              <a:gd name="connsiteY40" fmla="*/ 342643 h 918356"/>
              <a:gd name="connsiteX41" fmla="*/ 4512664 w 9517857"/>
              <a:gd name="connsiteY41" fmla="*/ 319948 h 918356"/>
              <a:gd name="connsiteX42" fmla="*/ 4616423 w 9517857"/>
              <a:gd name="connsiteY42" fmla="*/ 290914 h 918356"/>
              <a:gd name="connsiteX43" fmla="*/ 4689163 w 9517857"/>
              <a:gd name="connsiteY43" fmla="*/ 272812 h 918356"/>
              <a:gd name="connsiteX44" fmla="*/ 4783273 w 9517857"/>
              <a:gd name="connsiteY44" fmla="*/ 248463 h 918356"/>
              <a:gd name="connsiteX45" fmla="*/ 4836507 w 9517857"/>
              <a:gd name="connsiteY45" fmla="*/ 256788 h 918356"/>
              <a:gd name="connsiteX46" fmla="*/ 4892569 w 9517857"/>
              <a:gd name="connsiteY46" fmla="*/ 249933 h 918356"/>
              <a:gd name="connsiteX47" fmla="*/ 4896611 w 9517857"/>
              <a:gd name="connsiteY47" fmla="*/ 240448 h 918356"/>
              <a:gd name="connsiteX48" fmla="*/ 4917286 w 9517857"/>
              <a:gd name="connsiteY48" fmla="*/ 243659 h 918356"/>
              <a:gd name="connsiteX49" fmla="*/ 4981173 w 9517857"/>
              <a:gd name="connsiteY49" fmla="*/ 247103 h 918356"/>
              <a:gd name="connsiteX50" fmla="*/ 5060397 w 9517857"/>
              <a:gd name="connsiteY50" fmla="*/ 263688 h 918356"/>
              <a:gd name="connsiteX51" fmla="*/ 5252996 w 9517857"/>
              <a:gd name="connsiteY51" fmla="*/ 270655 h 918356"/>
              <a:gd name="connsiteX52" fmla="*/ 5358056 w 9517857"/>
              <a:gd name="connsiteY52" fmla="*/ 247248 h 918356"/>
              <a:gd name="connsiteX53" fmla="*/ 5426496 w 9517857"/>
              <a:gd name="connsiteY53" fmla="*/ 235142 h 918356"/>
              <a:gd name="connsiteX54" fmla="*/ 5497161 w 9517857"/>
              <a:gd name="connsiteY54" fmla="*/ 228808 h 918356"/>
              <a:gd name="connsiteX55" fmla="*/ 5826043 w 9517857"/>
              <a:gd name="connsiteY55" fmla="*/ 148073 h 918356"/>
              <a:gd name="connsiteX56" fmla="*/ 6007627 w 9517857"/>
              <a:gd name="connsiteY56" fmla="*/ 147126 h 918356"/>
              <a:gd name="connsiteX57" fmla="*/ 6080994 w 9517857"/>
              <a:gd name="connsiteY57" fmla="*/ 142938 h 918356"/>
              <a:gd name="connsiteX58" fmla="*/ 6194152 w 9517857"/>
              <a:gd name="connsiteY58" fmla="*/ 151772 h 918356"/>
              <a:gd name="connsiteX59" fmla="*/ 6281379 w 9517857"/>
              <a:gd name="connsiteY59" fmla="*/ 181626 h 918356"/>
              <a:gd name="connsiteX60" fmla="*/ 6489033 w 9517857"/>
              <a:gd name="connsiteY60" fmla="*/ 167648 h 918356"/>
              <a:gd name="connsiteX61" fmla="*/ 6544700 w 9517857"/>
              <a:gd name="connsiteY61" fmla="*/ 167161 h 918356"/>
              <a:gd name="connsiteX62" fmla="*/ 6648353 w 9517857"/>
              <a:gd name="connsiteY62" fmla="*/ 172250 h 918356"/>
              <a:gd name="connsiteX63" fmla="*/ 6736227 w 9517857"/>
              <a:gd name="connsiteY63" fmla="*/ 173216 h 918356"/>
              <a:gd name="connsiteX64" fmla="*/ 6977218 w 9517857"/>
              <a:gd name="connsiteY64" fmla="*/ 184289 h 918356"/>
              <a:gd name="connsiteX65" fmla="*/ 7065221 w 9517857"/>
              <a:gd name="connsiteY65" fmla="*/ 227531 h 918356"/>
              <a:gd name="connsiteX66" fmla="*/ 7358195 w 9517857"/>
              <a:gd name="connsiteY66" fmla="*/ 251740 h 918356"/>
              <a:gd name="connsiteX67" fmla="*/ 7565449 w 9517857"/>
              <a:gd name="connsiteY67" fmla="*/ 258950 h 918356"/>
              <a:gd name="connsiteX68" fmla="*/ 7599285 w 9517857"/>
              <a:gd name="connsiteY68" fmla="*/ 266021 h 918356"/>
              <a:gd name="connsiteX69" fmla="*/ 7644411 w 9517857"/>
              <a:gd name="connsiteY69" fmla="*/ 258986 h 918356"/>
              <a:gd name="connsiteX70" fmla="*/ 7825110 w 9517857"/>
              <a:gd name="connsiteY70" fmla="*/ 229109 h 918356"/>
              <a:gd name="connsiteX71" fmla="*/ 7965805 w 9517857"/>
              <a:gd name="connsiteY71" fmla="*/ 200355 h 918356"/>
              <a:gd name="connsiteX72" fmla="*/ 8147401 w 9517857"/>
              <a:gd name="connsiteY72" fmla="*/ 205617 h 918356"/>
              <a:gd name="connsiteX73" fmla="*/ 8256033 w 9517857"/>
              <a:gd name="connsiteY73" fmla="*/ 193713 h 918356"/>
              <a:gd name="connsiteX74" fmla="*/ 8410677 w 9517857"/>
              <a:gd name="connsiteY74" fmla="*/ 172167 h 918356"/>
              <a:gd name="connsiteX75" fmla="*/ 8617841 w 9517857"/>
              <a:gd name="connsiteY75" fmla="*/ 155167 h 918356"/>
              <a:gd name="connsiteX76" fmla="*/ 8715976 w 9517857"/>
              <a:gd name="connsiteY76" fmla="*/ 178374 h 918356"/>
              <a:gd name="connsiteX77" fmla="*/ 8778827 w 9517857"/>
              <a:gd name="connsiteY77" fmla="*/ 172936 h 918356"/>
              <a:gd name="connsiteX78" fmla="*/ 8855248 w 9517857"/>
              <a:gd name="connsiteY78" fmla="*/ 143149 h 918356"/>
              <a:gd name="connsiteX79" fmla="*/ 9010380 w 9517857"/>
              <a:gd name="connsiteY79" fmla="*/ 91891 h 918356"/>
              <a:gd name="connsiteX80" fmla="*/ 9110856 w 9517857"/>
              <a:gd name="connsiteY80" fmla="*/ 70997 h 918356"/>
              <a:gd name="connsiteX81" fmla="*/ 9268817 w 9517857"/>
              <a:gd name="connsiteY81" fmla="*/ 53082 h 918356"/>
              <a:gd name="connsiteX82" fmla="*/ 9316667 w 9517857"/>
              <a:gd name="connsiteY82" fmla="*/ 45047 h 918356"/>
              <a:gd name="connsiteX83" fmla="*/ 9428209 w 9517857"/>
              <a:gd name="connsiteY83" fmla="*/ 29923 h 918356"/>
              <a:gd name="connsiteX84" fmla="*/ 9488916 w 9517857"/>
              <a:gd name="connsiteY8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78727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730451 w 9517857"/>
              <a:gd name="connsiteY29" fmla="*/ 538058 h 918356"/>
              <a:gd name="connsiteX30" fmla="*/ 2820868 w 9517857"/>
              <a:gd name="connsiteY30" fmla="*/ 514160 h 918356"/>
              <a:gd name="connsiteX31" fmla="*/ 3073635 w 9517857"/>
              <a:gd name="connsiteY31" fmla="*/ 491294 h 918356"/>
              <a:gd name="connsiteX32" fmla="*/ 3222071 w 9517857"/>
              <a:gd name="connsiteY32" fmla="*/ 470559 h 918356"/>
              <a:gd name="connsiteX33" fmla="*/ 3274069 w 9517857"/>
              <a:gd name="connsiteY33" fmla="*/ 451605 h 918356"/>
              <a:gd name="connsiteX34" fmla="*/ 3349632 w 9517857"/>
              <a:gd name="connsiteY34" fmla="*/ 432583 h 918356"/>
              <a:gd name="connsiteX35" fmla="*/ 3479593 w 9517857"/>
              <a:gd name="connsiteY35" fmla="*/ 390437 h 918356"/>
              <a:gd name="connsiteX36" fmla="*/ 3651428 w 9517857"/>
              <a:gd name="connsiteY36" fmla="*/ 361807 h 918356"/>
              <a:gd name="connsiteX37" fmla="*/ 3844133 w 9517857"/>
              <a:gd name="connsiteY37" fmla="*/ 360648 h 918356"/>
              <a:gd name="connsiteX38" fmla="*/ 3933803 w 9517857"/>
              <a:gd name="connsiteY38" fmla="*/ 357315 h 918356"/>
              <a:gd name="connsiteX39" fmla="*/ 4266740 w 9517857"/>
              <a:gd name="connsiteY39" fmla="*/ 361454 h 918356"/>
              <a:gd name="connsiteX40" fmla="*/ 4430770 w 9517857"/>
              <a:gd name="connsiteY40" fmla="*/ 342643 h 918356"/>
              <a:gd name="connsiteX41" fmla="*/ 4512664 w 9517857"/>
              <a:gd name="connsiteY41" fmla="*/ 319948 h 918356"/>
              <a:gd name="connsiteX42" fmla="*/ 4616423 w 9517857"/>
              <a:gd name="connsiteY42" fmla="*/ 290914 h 918356"/>
              <a:gd name="connsiteX43" fmla="*/ 4689163 w 9517857"/>
              <a:gd name="connsiteY43" fmla="*/ 272812 h 918356"/>
              <a:gd name="connsiteX44" fmla="*/ 4783273 w 9517857"/>
              <a:gd name="connsiteY44" fmla="*/ 248463 h 918356"/>
              <a:gd name="connsiteX45" fmla="*/ 4836507 w 9517857"/>
              <a:gd name="connsiteY45" fmla="*/ 256788 h 918356"/>
              <a:gd name="connsiteX46" fmla="*/ 4892569 w 9517857"/>
              <a:gd name="connsiteY46" fmla="*/ 249933 h 918356"/>
              <a:gd name="connsiteX47" fmla="*/ 4896611 w 9517857"/>
              <a:gd name="connsiteY47" fmla="*/ 240448 h 918356"/>
              <a:gd name="connsiteX48" fmla="*/ 4917286 w 9517857"/>
              <a:gd name="connsiteY48" fmla="*/ 243659 h 918356"/>
              <a:gd name="connsiteX49" fmla="*/ 4981173 w 9517857"/>
              <a:gd name="connsiteY49" fmla="*/ 247103 h 918356"/>
              <a:gd name="connsiteX50" fmla="*/ 5060397 w 9517857"/>
              <a:gd name="connsiteY50" fmla="*/ 263688 h 918356"/>
              <a:gd name="connsiteX51" fmla="*/ 5252996 w 9517857"/>
              <a:gd name="connsiteY51" fmla="*/ 270655 h 918356"/>
              <a:gd name="connsiteX52" fmla="*/ 5358056 w 9517857"/>
              <a:gd name="connsiteY52" fmla="*/ 247248 h 918356"/>
              <a:gd name="connsiteX53" fmla="*/ 5426496 w 9517857"/>
              <a:gd name="connsiteY53" fmla="*/ 235142 h 918356"/>
              <a:gd name="connsiteX54" fmla="*/ 5497161 w 9517857"/>
              <a:gd name="connsiteY54" fmla="*/ 228808 h 918356"/>
              <a:gd name="connsiteX55" fmla="*/ 5826043 w 9517857"/>
              <a:gd name="connsiteY55" fmla="*/ 148073 h 918356"/>
              <a:gd name="connsiteX56" fmla="*/ 6007627 w 9517857"/>
              <a:gd name="connsiteY56" fmla="*/ 147126 h 918356"/>
              <a:gd name="connsiteX57" fmla="*/ 6080994 w 9517857"/>
              <a:gd name="connsiteY57" fmla="*/ 142938 h 918356"/>
              <a:gd name="connsiteX58" fmla="*/ 6194152 w 9517857"/>
              <a:gd name="connsiteY58" fmla="*/ 151772 h 918356"/>
              <a:gd name="connsiteX59" fmla="*/ 6281379 w 9517857"/>
              <a:gd name="connsiteY59" fmla="*/ 181626 h 918356"/>
              <a:gd name="connsiteX60" fmla="*/ 6489033 w 9517857"/>
              <a:gd name="connsiteY60" fmla="*/ 167648 h 918356"/>
              <a:gd name="connsiteX61" fmla="*/ 6544700 w 9517857"/>
              <a:gd name="connsiteY61" fmla="*/ 167161 h 918356"/>
              <a:gd name="connsiteX62" fmla="*/ 6648353 w 9517857"/>
              <a:gd name="connsiteY62" fmla="*/ 172250 h 918356"/>
              <a:gd name="connsiteX63" fmla="*/ 6736227 w 9517857"/>
              <a:gd name="connsiteY63" fmla="*/ 173216 h 918356"/>
              <a:gd name="connsiteX64" fmla="*/ 6977218 w 9517857"/>
              <a:gd name="connsiteY64" fmla="*/ 184289 h 918356"/>
              <a:gd name="connsiteX65" fmla="*/ 7065221 w 9517857"/>
              <a:gd name="connsiteY65" fmla="*/ 227531 h 918356"/>
              <a:gd name="connsiteX66" fmla="*/ 7358195 w 9517857"/>
              <a:gd name="connsiteY66" fmla="*/ 251740 h 918356"/>
              <a:gd name="connsiteX67" fmla="*/ 7565449 w 9517857"/>
              <a:gd name="connsiteY67" fmla="*/ 258950 h 918356"/>
              <a:gd name="connsiteX68" fmla="*/ 7599285 w 9517857"/>
              <a:gd name="connsiteY68" fmla="*/ 266021 h 918356"/>
              <a:gd name="connsiteX69" fmla="*/ 7644411 w 9517857"/>
              <a:gd name="connsiteY69" fmla="*/ 258986 h 918356"/>
              <a:gd name="connsiteX70" fmla="*/ 7825110 w 9517857"/>
              <a:gd name="connsiteY70" fmla="*/ 229109 h 918356"/>
              <a:gd name="connsiteX71" fmla="*/ 7965805 w 9517857"/>
              <a:gd name="connsiteY71" fmla="*/ 200355 h 918356"/>
              <a:gd name="connsiteX72" fmla="*/ 8147401 w 9517857"/>
              <a:gd name="connsiteY72" fmla="*/ 205617 h 918356"/>
              <a:gd name="connsiteX73" fmla="*/ 8256033 w 9517857"/>
              <a:gd name="connsiteY73" fmla="*/ 193713 h 918356"/>
              <a:gd name="connsiteX74" fmla="*/ 8410677 w 9517857"/>
              <a:gd name="connsiteY74" fmla="*/ 172167 h 918356"/>
              <a:gd name="connsiteX75" fmla="*/ 8617841 w 9517857"/>
              <a:gd name="connsiteY75" fmla="*/ 155167 h 918356"/>
              <a:gd name="connsiteX76" fmla="*/ 8715976 w 9517857"/>
              <a:gd name="connsiteY76" fmla="*/ 178374 h 918356"/>
              <a:gd name="connsiteX77" fmla="*/ 8778827 w 9517857"/>
              <a:gd name="connsiteY77" fmla="*/ 172936 h 918356"/>
              <a:gd name="connsiteX78" fmla="*/ 8855248 w 9517857"/>
              <a:gd name="connsiteY78" fmla="*/ 143149 h 918356"/>
              <a:gd name="connsiteX79" fmla="*/ 9010380 w 9517857"/>
              <a:gd name="connsiteY79" fmla="*/ 91891 h 918356"/>
              <a:gd name="connsiteX80" fmla="*/ 9110856 w 9517857"/>
              <a:gd name="connsiteY80" fmla="*/ 70997 h 918356"/>
              <a:gd name="connsiteX81" fmla="*/ 9268817 w 9517857"/>
              <a:gd name="connsiteY81" fmla="*/ 53082 h 918356"/>
              <a:gd name="connsiteX82" fmla="*/ 9316667 w 9517857"/>
              <a:gd name="connsiteY82" fmla="*/ 45047 h 918356"/>
              <a:gd name="connsiteX83" fmla="*/ 9428209 w 9517857"/>
              <a:gd name="connsiteY83" fmla="*/ 29923 h 918356"/>
              <a:gd name="connsiteX84" fmla="*/ 9488916 w 9517857"/>
              <a:gd name="connsiteY8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730451 w 9517857"/>
              <a:gd name="connsiteY29" fmla="*/ 538058 h 918356"/>
              <a:gd name="connsiteX30" fmla="*/ 2820868 w 9517857"/>
              <a:gd name="connsiteY30" fmla="*/ 514160 h 918356"/>
              <a:gd name="connsiteX31" fmla="*/ 3073635 w 9517857"/>
              <a:gd name="connsiteY31" fmla="*/ 491294 h 918356"/>
              <a:gd name="connsiteX32" fmla="*/ 3222071 w 9517857"/>
              <a:gd name="connsiteY32" fmla="*/ 470559 h 918356"/>
              <a:gd name="connsiteX33" fmla="*/ 3274069 w 9517857"/>
              <a:gd name="connsiteY33" fmla="*/ 451605 h 918356"/>
              <a:gd name="connsiteX34" fmla="*/ 3349632 w 9517857"/>
              <a:gd name="connsiteY34" fmla="*/ 432583 h 918356"/>
              <a:gd name="connsiteX35" fmla="*/ 3479593 w 9517857"/>
              <a:gd name="connsiteY35" fmla="*/ 390437 h 918356"/>
              <a:gd name="connsiteX36" fmla="*/ 3651428 w 9517857"/>
              <a:gd name="connsiteY36" fmla="*/ 361807 h 918356"/>
              <a:gd name="connsiteX37" fmla="*/ 3844133 w 9517857"/>
              <a:gd name="connsiteY37" fmla="*/ 360648 h 918356"/>
              <a:gd name="connsiteX38" fmla="*/ 3933803 w 9517857"/>
              <a:gd name="connsiteY38" fmla="*/ 357315 h 918356"/>
              <a:gd name="connsiteX39" fmla="*/ 4266740 w 9517857"/>
              <a:gd name="connsiteY39" fmla="*/ 361454 h 918356"/>
              <a:gd name="connsiteX40" fmla="*/ 4430770 w 9517857"/>
              <a:gd name="connsiteY40" fmla="*/ 342643 h 918356"/>
              <a:gd name="connsiteX41" fmla="*/ 4512664 w 9517857"/>
              <a:gd name="connsiteY41" fmla="*/ 319948 h 918356"/>
              <a:gd name="connsiteX42" fmla="*/ 4616423 w 9517857"/>
              <a:gd name="connsiteY42" fmla="*/ 290914 h 918356"/>
              <a:gd name="connsiteX43" fmla="*/ 4689163 w 9517857"/>
              <a:gd name="connsiteY43" fmla="*/ 272812 h 918356"/>
              <a:gd name="connsiteX44" fmla="*/ 4783273 w 9517857"/>
              <a:gd name="connsiteY44" fmla="*/ 248463 h 918356"/>
              <a:gd name="connsiteX45" fmla="*/ 4836507 w 9517857"/>
              <a:gd name="connsiteY45" fmla="*/ 256788 h 918356"/>
              <a:gd name="connsiteX46" fmla="*/ 4892569 w 9517857"/>
              <a:gd name="connsiteY46" fmla="*/ 249933 h 918356"/>
              <a:gd name="connsiteX47" fmla="*/ 4896611 w 9517857"/>
              <a:gd name="connsiteY47" fmla="*/ 240448 h 918356"/>
              <a:gd name="connsiteX48" fmla="*/ 4917286 w 9517857"/>
              <a:gd name="connsiteY48" fmla="*/ 243659 h 918356"/>
              <a:gd name="connsiteX49" fmla="*/ 4981173 w 9517857"/>
              <a:gd name="connsiteY49" fmla="*/ 247103 h 918356"/>
              <a:gd name="connsiteX50" fmla="*/ 5060397 w 9517857"/>
              <a:gd name="connsiteY50" fmla="*/ 263688 h 918356"/>
              <a:gd name="connsiteX51" fmla="*/ 5252996 w 9517857"/>
              <a:gd name="connsiteY51" fmla="*/ 270655 h 918356"/>
              <a:gd name="connsiteX52" fmla="*/ 5358056 w 9517857"/>
              <a:gd name="connsiteY52" fmla="*/ 247248 h 918356"/>
              <a:gd name="connsiteX53" fmla="*/ 5426496 w 9517857"/>
              <a:gd name="connsiteY53" fmla="*/ 235142 h 918356"/>
              <a:gd name="connsiteX54" fmla="*/ 5497161 w 9517857"/>
              <a:gd name="connsiteY54" fmla="*/ 228808 h 918356"/>
              <a:gd name="connsiteX55" fmla="*/ 5826043 w 9517857"/>
              <a:gd name="connsiteY55" fmla="*/ 148073 h 918356"/>
              <a:gd name="connsiteX56" fmla="*/ 6007627 w 9517857"/>
              <a:gd name="connsiteY56" fmla="*/ 147126 h 918356"/>
              <a:gd name="connsiteX57" fmla="*/ 6080994 w 9517857"/>
              <a:gd name="connsiteY57" fmla="*/ 142938 h 918356"/>
              <a:gd name="connsiteX58" fmla="*/ 6194152 w 9517857"/>
              <a:gd name="connsiteY58" fmla="*/ 151772 h 918356"/>
              <a:gd name="connsiteX59" fmla="*/ 6281379 w 9517857"/>
              <a:gd name="connsiteY59" fmla="*/ 181626 h 918356"/>
              <a:gd name="connsiteX60" fmla="*/ 6489033 w 9517857"/>
              <a:gd name="connsiteY60" fmla="*/ 167648 h 918356"/>
              <a:gd name="connsiteX61" fmla="*/ 6544700 w 9517857"/>
              <a:gd name="connsiteY61" fmla="*/ 167161 h 918356"/>
              <a:gd name="connsiteX62" fmla="*/ 6648353 w 9517857"/>
              <a:gd name="connsiteY62" fmla="*/ 172250 h 918356"/>
              <a:gd name="connsiteX63" fmla="*/ 6736227 w 9517857"/>
              <a:gd name="connsiteY63" fmla="*/ 173216 h 918356"/>
              <a:gd name="connsiteX64" fmla="*/ 6977218 w 9517857"/>
              <a:gd name="connsiteY64" fmla="*/ 184289 h 918356"/>
              <a:gd name="connsiteX65" fmla="*/ 7065221 w 9517857"/>
              <a:gd name="connsiteY65" fmla="*/ 227531 h 918356"/>
              <a:gd name="connsiteX66" fmla="*/ 7358195 w 9517857"/>
              <a:gd name="connsiteY66" fmla="*/ 251740 h 918356"/>
              <a:gd name="connsiteX67" fmla="*/ 7565449 w 9517857"/>
              <a:gd name="connsiteY67" fmla="*/ 258950 h 918356"/>
              <a:gd name="connsiteX68" fmla="*/ 7599285 w 9517857"/>
              <a:gd name="connsiteY68" fmla="*/ 266021 h 918356"/>
              <a:gd name="connsiteX69" fmla="*/ 7644411 w 9517857"/>
              <a:gd name="connsiteY69" fmla="*/ 258986 h 918356"/>
              <a:gd name="connsiteX70" fmla="*/ 7825110 w 9517857"/>
              <a:gd name="connsiteY70" fmla="*/ 229109 h 918356"/>
              <a:gd name="connsiteX71" fmla="*/ 7965805 w 9517857"/>
              <a:gd name="connsiteY71" fmla="*/ 200355 h 918356"/>
              <a:gd name="connsiteX72" fmla="*/ 8147401 w 9517857"/>
              <a:gd name="connsiteY72" fmla="*/ 205617 h 918356"/>
              <a:gd name="connsiteX73" fmla="*/ 8256033 w 9517857"/>
              <a:gd name="connsiteY73" fmla="*/ 193713 h 918356"/>
              <a:gd name="connsiteX74" fmla="*/ 8410677 w 9517857"/>
              <a:gd name="connsiteY74" fmla="*/ 172167 h 918356"/>
              <a:gd name="connsiteX75" fmla="*/ 8617841 w 9517857"/>
              <a:gd name="connsiteY75" fmla="*/ 155167 h 918356"/>
              <a:gd name="connsiteX76" fmla="*/ 8715976 w 9517857"/>
              <a:gd name="connsiteY76" fmla="*/ 178374 h 918356"/>
              <a:gd name="connsiteX77" fmla="*/ 8778827 w 9517857"/>
              <a:gd name="connsiteY77" fmla="*/ 172936 h 918356"/>
              <a:gd name="connsiteX78" fmla="*/ 8855248 w 9517857"/>
              <a:gd name="connsiteY78" fmla="*/ 143149 h 918356"/>
              <a:gd name="connsiteX79" fmla="*/ 9010380 w 9517857"/>
              <a:gd name="connsiteY79" fmla="*/ 91891 h 918356"/>
              <a:gd name="connsiteX80" fmla="*/ 9110856 w 9517857"/>
              <a:gd name="connsiteY80" fmla="*/ 70997 h 918356"/>
              <a:gd name="connsiteX81" fmla="*/ 9268817 w 9517857"/>
              <a:gd name="connsiteY81" fmla="*/ 53082 h 918356"/>
              <a:gd name="connsiteX82" fmla="*/ 9316667 w 9517857"/>
              <a:gd name="connsiteY82" fmla="*/ 45047 h 918356"/>
              <a:gd name="connsiteX83" fmla="*/ 9428209 w 9517857"/>
              <a:gd name="connsiteY83" fmla="*/ 29923 h 918356"/>
              <a:gd name="connsiteX84" fmla="*/ 9488916 w 9517857"/>
              <a:gd name="connsiteY8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730451 w 9517857"/>
              <a:gd name="connsiteY29" fmla="*/ 538058 h 918356"/>
              <a:gd name="connsiteX30" fmla="*/ 2820868 w 9517857"/>
              <a:gd name="connsiteY30" fmla="*/ 514160 h 918356"/>
              <a:gd name="connsiteX31" fmla="*/ 3073635 w 9517857"/>
              <a:gd name="connsiteY31" fmla="*/ 491294 h 918356"/>
              <a:gd name="connsiteX32" fmla="*/ 3222071 w 9517857"/>
              <a:gd name="connsiteY32" fmla="*/ 470559 h 918356"/>
              <a:gd name="connsiteX33" fmla="*/ 3274069 w 9517857"/>
              <a:gd name="connsiteY33" fmla="*/ 451605 h 918356"/>
              <a:gd name="connsiteX34" fmla="*/ 3349632 w 9517857"/>
              <a:gd name="connsiteY34" fmla="*/ 432583 h 918356"/>
              <a:gd name="connsiteX35" fmla="*/ 3479593 w 9517857"/>
              <a:gd name="connsiteY35" fmla="*/ 390437 h 918356"/>
              <a:gd name="connsiteX36" fmla="*/ 3651428 w 9517857"/>
              <a:gd name="connsiteY36" fmla="*/ 361807 h 918356"/>
              <a:gd name="connsiteX37" fmla="*/ 3844133 w 9517857"/>
              <a:gd name="connsiteY37" fmla="*/ 360648 h 918356"/>
              <a:gd name="connsiteX38" fmla="*/ 3933803 w 9517857"/>
              <a:gd name="connsiteY38" fmla="*/ 357315 h 918356"/>
              <a:gd name="connsiteX39" fmla="*/ 4266740 w 9517857"/>
              <a:gd name="connsiteY39" fmla="*/ 361454 h 918356"/>
              <a:gd name="connsiteX40" fmla="*/ 4430770 w 9517857"/>
              <a:gd name="connsiteY40" fmla="*/ 342643 h 918356"/>
              <a:gd name="connsiteX41" fmla="*/ 4512664 w 9517857"/>
              <a:gd name="connsiteY41" fmla="*/ 319948 h 918356"/>
              <a:gd name="connsiteX42" fmla="*/ 4616423 w 9517857"/>
              <a:gd name="connsiteY42" fmla="*/ 290914 h 918356"/>
              <a:gd name="connsiteX43" fmla="*/ 4689163 w 9517857"/>
              <a:gd name="connsiteY43" fmla="*/ 272812 h 918356"/>
              <a:gd name="connsiteX44" fmla="*/ 4783273 w 9517857"/>
              <a:gd name="connsiteY44" fmla="*/ 248463 h 918356"/>
              <a:gd name="connsiteX45" fmla="*/ 4836507 w 9517857"/>
              <a:gd name="connsiteY45" fmla="*/ 256788 h 918356"/>
              <a:gd name="connsiteX46" fmla="*/ 4892569 w 9517857"/>
              <a:gd name="connsiteY46" fmla="*/ 249933 h 918356"/>
              <a:gd name="connsiteX47" fmla="*/ 4896611 w 9517857"/>
              <a:gd name="connsiteY47" fmla="*/ 240448 h 918356"/>
              <a:gd name="connsiteX48" fmla="*/ 4917286 w 9517857"/>
              <a:gd name="connsiteY48" fmla="*/ 243659 h 918356"/>
              <a:gd name="connsiteX49" fmla="*/ 4981173 w 9517857"/>
              <a:gd name="connsiteY49" fmla="*/ 247103 h 918356"/>
              <a:gd name="connsiteX50" fmla="*/ 5060397 w 9517857"/>
              <a:gd name="connsiteY50" fmla="*/ 263688 h 918356"/>
              <a:gd name="connsiteX51" fmla="*/ 5252996 w 9517857"/>
              <a:gd name="connsiteY51" fmla="*/ 270655 h 918356"/>
              <a:gd name="connsiteX52" fmla="*/ 5358056 w 9517857"/>
              <a:gd name="connsiteY52" fmla="*/ 247248 h 918356"/>
              <a:gd name="connsiteX53" fmla="*/ 5426496 w 9517857"/>
              <a:gd name="connsiteY53" fmla="*/ 235142 h 918356"/>
              <a:gd name="connsiteX54" fmla="*/ 5497161 w 9517857"/>
              <a:gd name="connsiteY54" fmla="*/ 228808 h 918356"/>
              <a:gd name="connsiteX55" fmla="*/ 5826043 w 9517857"/>
              <a:gd name="connsiteY55" fmla="*/ 148073 h 918356"/>
              <a:gd name="connsiteX56" fmla="*/ 6007627 w 9517857"/>
              <a:gd name="connsiteY56" fmla="*/ 147126 h 918356"/>
              <a:gd name="connsiteX57" fmla="*/ 6080994 w 9517857"/>
              <a:gd name="connsiteY57" fmla="*/ 142938 h 918356"/>
              <a:gd name="connsiteX58" fmla="*/ 6194152 w 9517857"/>
              <a:gd name="connsiteY58" fmla="*/ 151772 h 918356"/>
              <a:gd name="connsiteX59" fmla="*/ 6281379 w 9517857"/>
              <a:gd name="connsiteY59" fmla="*/ 181626 h 918356"/>
              <a:gd name="connsiteX60" fmla="*/ 6489033 w 9517857"/>
              <a:gd name="connsiteY60" fmla="*/ 167648 h 918356"/>
              <a:gd name="connsiteX61" fmla="*/ 6544700 w 9517857"/>
              <a:gd name="connsiteY61" fmla="*/ 167161 h 918356"/>
              <a:gd name="connsiteX62" fmla="*/ 6648353 w 9517857"/>
              <a:gd name="connsiteY62" fmla="*/ 172250 h 918356"/>
              <a:gd name="connsiteX63" fmla="*/ 6736227 w 9517857"/>
              <a:gd name="connsiteY63" fmla="*/ 173216 h 918356"/>
              <a:gd name="connsiteX64" fmla="*/ 6977218 w 9517857"/>
              <a:gd name="connsiteY64" fmla="*/ 184289 h 918356"/>
              <a:gd name="connsiteX65" fmla="*/ 7065221 w 9517857"/>
              <a:gd name="connsiteY65" fmla="*/ 227531 h 918356"/>
              <a:gd name="connsiteX66" fmla="*/ 7358195 w 9517857"/>
              <a:gd name="connsiteY66" fmla="*/ 251740 h 918356"/>
              <a:gd name="connsiteX67" fmla="*/ 7565449 w 9517857"/>
              <a:gd name="connsiteY67" fmla="*/ 258950 h 918356"/>
              <a:gd name="connsiteX68" fmla="*/ 7599285 w 9517857"/>
              <a:gd name="connsiteY68" fmla="*/ 266021 h 918356"/>
              <a:gd name="connsiteX69" fmla="*/ 7644411 w 9517857"/>
              <a:gd name="connsiteY69" fmla="*/ 258986 h 918356"/>
              <a:gd name="connsiteX70" fmla="*/ 7825110 w 9517857"/>
              <a:gd name="connsiteY70" fmla="*/ 229109 h 918356"/>
              <a:gd name="connsiteX71" fmla="*/ 7965805 w 9517857"/>
              <a:gd name="connsiteY71" fmla="*/ 200355 h 918356"/>
              <a:gd name="connsiteX72" fmla="*/ 8147401 w 9517857"/>
              <a:gd name="connsiteY72" fmla="*/ 205617 h 918356"/>
              <a:gd name="connsiteX73" fmla="*/ 8256033 w 9517857"/>
              <a:gd name="connsiteY73" fmla="*/ 193713 h 918356"/>
              <a:gd name="connsiteX74" fmla="*/ 8410677 w 9517857"/>
              <a:gd name="connsiteY74" fmla="*/ 172167 h 918356"/>
              <a:gd name="connsiteX75" fmla="*/ 8617841 w 9517857"/>
              <a:gd name="connsiteY75" fmla="*/ 155167 h 918356"/>
              <a:gd name="connsiteX76" fmla="*/ 8715976 w 9517857"/>
              <a:gd name="connsiteY76" fmla="*/ 178374 h 918356"/>
              <a:gd name="connsiteX77" fmla="*/ 8778827 w 9517857"/>
              <a:gd name="connsiteY77" fmla="*/ 172936 h 918356"/>
              <a:gd name="connsiteX78" fmla="*/ 8855248 w 9517857"/>
              <a:gd name="connsiteY78" fmla="*/ 143149 h 918356"/>
              <a:gd name="connsiteX79" fmla="*/ 9010380 w 9517857"/>
              <a:gd name="connsiteY79" fmla="*/ 91891 h 918356"/>
              <a:gd name="connsiteX80" fmla="*/ 9110856 w 9517857"/>
              <a:gd name="connsiteY80" fmla="*/ 70997 h 918356"/>
              <a:gd name="connsiteX81" fmla="*/ 9268817 w 9517857"/>
              <a:gd name="connsiteY81" fmla="*/ 53082 h 918356"/>
              <a:gd name="connsiteX82" fmla="*/ 9316667 w 9517857"/>
              <a:gd name="connsiteY82" fmla="*/ 45047 h 918356"/>
              <a:gd name="connsiteX83" fmla="*/ 9428209 w 9517857"/>
              <a:gd name="connsiteY83" fmla="*/ 29923 h 918356"/>
              <a:gd name="connsiteX84" fmla="*/ 9488916 w 9517857"/>
              <a:gd name="connsiteY8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4948 w 9517857"/>
              <a:gd name="connsiteY74" fmla="*/ 16824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4948 w 9517857"/>
              <a:gd name="connsiteY74" fmla="*/ 16824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58055 w 9517857"/>
              <a:gd name="connsiteY24" fmla="*/ 568918 h 918356"/>
              <a:gd name="connsiteX25" fmla="*/ 2693698 w 9517857"/>
              <a:gd name="connsiteY25" fmla="*/ 560029 h 918356"/>
              <a:gd name="connsiteX26" fmla="*/ 2699673 w 9517857"/>
              <a:gd name="connsiteY26" fmla="*/ 556400 h 918356"/>
              <a:gd name="connsiteX27" fmla="*/ 2727306 w 9517857"/>
              <a:gd name="connsiteY27" fmla="*/ 550698 h 918356"/>
              <a:gd name="connsiteX28" fmla="*/ 2820868 w 9517857"/>
              <a:gd name="connsiteY28" fmla="*/ 514160 h 918356"/>
              <a:gd name="connsiteX29" fmla="*/ 3073635 w 9517857"/>
              <a:gd name="connsiteY29" fmla="*/ 491294 h 918356"/>
              <a:gd name="connsiteX30" fmla="*/ 3222071 w 9517857"/>
              <a:gd name="connsiteY30" fmla="*/ 470559 h 918356"/>
              <a:gd name="connsiteX31" fmla="*/ 3274069 w 9517857"/>
              <a:gd name="connsiteY31" fmla="*/ 451605 h 918356"/>
              <a:gd name="connsiteX32" fmla="*/ 3349632 w 9517857"/>
              <a:gd name="connsiteY32" fmla="*/ 432583 h 918356"/>
              <a:gd name="connsiteX33" fmla="*/ 3479593 w 9517857"/>
              <a:gd name="connsiteY33" fmla="*/ 390437 h 918356"/>
              <a:gd name="connsiteX34" fmla="*/ 3651428 w 9517857"/>
              <a:gd name="connsiteY34" fmla="*/ 361807 h 918356"/>
              <a:gd name="connsiteX35" fmla="*/ 3844133 w 9517857"/>
              <a:gd name="connsiteY35" fmla="*/ 360648 h 918356"/>
              <a:gd name="connsiteX36" fmla="*/ 3933803 w 9517857"/>
              <a:gd name="connsiteY36" fmla="*/ 357315 h 918356"/>
              <a:gd name="connsiteX37" fmla="*/ 4266740 w 9517857"/>
              <a:gd name="connsiteY37" fmla="*/ 361454 h 918356"/>
              <a:gd name="connsiteX38" fmla="*/ 4430770 w 9517857"/>
              <a:gd name="connsiteY38" fmla="*/ 342643 h 918356"/>
              <a:gd name="connsiteX39" fmla="*/ 4512664 w 9517857"/>
              <a:gd name="connsiteY39" fmla="*/ 319948 h 918356"/>
              <a:gd name="connsiteX40" fmla="*/ 4616423 w 9517857"/>
              <a:gd name="connsiteY40" fmla="*/ 290914 h 918356"/>
              <a:gd name="connsiteX41" fmla="*/ 4689163 w 9517857"/>
              <a:gd name="connsiteY41" fmla="*/ 272812 h 918356"/>
              <a:gd name="connsiteX42" fmla="*/ 4783273 w 9517857"/>
              <a:gd name="connsiteY42" fmla="*/ 248463 h 918356"/>
              <a:gd name="connsiteX43" fmla="*/ 4836507 w 9517857"/>
              <a:gd name="connsiteY43" fmla="*/ 256788 h 918356"/>
              <a:gd name="connsiteX44" fmla="*/ 4892569 w 9517857"/>
              <a:gd name="connsiteY44" fmla="*/ 249933 h 918356"/>
              <a:gd name="connsiteX45" fmla="*/ 4896611 w 9517857"/>
              <a:gd name="connsiteY45" fmla="*/ 240448 h 918356"/>
              <a:gd name="connsiteX46" fmla="*/ 4917286 w 9517857"/>
              <a:gd name="connsiteY46" fmla="*/ 243659 h 918356"/>
              <a:gd name="connsiteX47" fmla="*/ 4981173 w 9517857"/>
              <a:gd name="connsiteY47" fmla="*/ 247103 h 918356"/>
              <a:gd name="connsiteX48" fmla="*/ 5060397 w 9517857"/>
              <a:gd name="connsiteY48" fmla="*/ 263688 h 918356"/>
              <a:gd name="connsiteX49" fmla="*/ 5252996 w 9517857"/>
              <a:gd name="connsiteY49" fmla="*/ 270655 h 918356"/>
              <a:gd name="connsiteX50" fmla="*/ 5358056 w 9517857"/>
              <a:gd name="connsiteY50" fmla="*/ 247248 h 918356"/>
              <a:gd name="connsiteX51" fmla="*/ 5426496 w 9517857"/>
              <a:gd name="connsiteY51" fmla="*/ 235142 h 918356"/>
              <a:gd name="connsiteX52" fmla="*/ 5497161 w 9517857"/>
              <a:gd name="connsiteY52" fmla="*/ 228808 h 918356"/>
              <a:gd name="connsiteX53" fmla="*/ 5826043 w 9517857"/>
              <a:gd name="connsiteY53" fmla="*/ 148073 h 918356"/>
              <a:gd name="connsiteX54" fmla="*/ 6007627 w 9517857"/>
              <a:gd name="connsiteY54" fmla="*/ 147126 h 918356"/>
              <a:gd name="connsiteX55" fmla="*/ 6080994 w 9517857"/>
              <a:gd name="connsiteY55" fmla="*/ 142938 h 918356"/>
              <a:gd name="connsiteX56" fmla="*/ 6194152 w 9517857"/>
              <a:gd name="connsiteY56" fmla="*/ 151772 h 918356"/>
              <a:gd name="connsiteX57" fmla="*/ 6281379 w 9517857"/>
              <a:gd name="connsiteY57" fmla="*/ 181626 h 918356"/>
              <a:gd name="connsiteX58" fmla="*/ 6489033 w 9517857"/>
              <a:gd name="connsiteY58" fmla="*/ 167648 h 918356"/>
              <a:gd name="connsiteX59" fmla="*/ 6544700 w 9517857"/>
              <a:gd name="connsiteY59" fmla="*/ 167161 h 918356"/>
              <a:gd name="connsiteX60" fmla="*/ 6648353 w 9517857"/>
              <a:gd name="connsiteY60" fmla="*/ 172250 h 918356"/>
              <a:gd name="connsiteX61" fmla="*/ 6736227 w 9517857"/>
              <a:gd name="connsiteY61" fmla="*/ 173216 h 918356"/>
              <a:gd name="connsiteX62" fmla="*/ 6977218 w 9517857"/>
              <a:gd name="connsiteY62" fmla="*/ 184289 h 918356"/>
              <a:gd name="connsiteX63" fmla="*/ 7065221 w 9517857"/>
              <a:gd name="connsiteY63" fmla="*/ 227531 h 918356"/>
              <a:gd name="connsiteX64" fmla="*/ 7358195 w 9517857"/>
              <a:gd name="connsiteY64" fmla="*/ 251740 h 918356"/>
              <a:gd name="connsiteX65" fmla="*/ 7565449 w 9517857"/>
              <a:gd name="connsiteY65" fmla="*/ 258950 h 918356"/>
              <a:gd name="connsiteX66" fmla="*/ 7599285 w 9517857"/>
              <a:gd name="connsiteY66" fmla="*/ 266021 h 918356"/>
              <a:gd name="connsiteX67" fmla="*/ 7644411 w 9517857"/>
              <a:gd name="connsiteY67" fmla="*/ 258986 h 918356"/>
              <a:gd name="connsiteX68" fmla="*/ 7825110 w 9517857"/>
              <a:gd name="connsiteY68" fmla="*/ 229109 h 918356"/>
              <a:gd name="connsiteX69" fmla="*/ 7965805 w 9517857"/>
              <a:gd name="connsiteY69" fmla="*/ 200355 h 918356"/>
              <a:gd name="connsiteX70" fmla="*/ 8147401 w 9517857"/>
              <a:gd name="connsiteY70" fmla="*/ 205617 h 918356"/>
              <a:gd name="connsiteX71" fmla="*/ 8256033 w 9517857"/>
              <a:gd name="connsiteY71" fmla="*/ 193713 h 918356"/>
              <a:gd name="connsiteX72" fmla="*/ 8410677 w 9517857"/>
              <a:gd name="connsiteY72" fmla="*/ 172167 h 918356"/>
              <a:gd name="connsiteX73" fmla="*/ 8614948 w 9517857"/>
              <a:gd name="connsiteY73" fmla="*/ 168247 h 918356"/>
              <a:gd name="connsiteX74" fmla="*/ 8715976 w 9517857"/>
              <a:gd name="connsiteY74" fmla="*/ 178374 h 918356"/>
              <a:gd name="connsiteX75" fmla="*/ 8778827 w 9517857"/>
              <a:gd name="connsiteY75" fmla="*/ 172936 h 918356"/>
              <a:gd name="connsiteX76" fmla="*/ 8855248 w 9517857"/>
              <a:gd name="connsiteY76" fmla="*/ 143149 h 918356"/>
              <a:gd name="connsiteX77" fmla="*/ 9010380 w 9517857"/>
              <a:gd name="connsiteY77" fmla="*/ 91891 h 918356"/>
              <a:gd name="connsiteX78" fmla="*/ 9110856 w 9517857"/>
              <a:gd name="connsiteY78" fmla="*/ 70997 h 918356"/>
              <a:gd name="connsiteX79" fmla="*/ 9268817 w 9517857"/>
              <a:gd name="connsiteY79" fmla="*/ 53082 h 918356"/>
              <a:gd name="connsiteX80" fmla="*/ 9316667 w 9517857"/>
              <a:gd name="connsiteY80" fmla="*/ 45047 h 918356"/>
              <a:gd name="connsiteX81" fmla="*/ 9428209 w 9517857"/>
              <a:gd name="connsiteY81" fmla="*/ 29923 h 918356"/>
              <a:gd name="connsiteX82" fmla="*/ 9488916 w 9517857"/>
              <a:gd name="connsiteY8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58055 w 9517857"/>
              <a:gd name="connsiteY24" fmla="*/ 568918 h 918356"/>
              <a:gd name="connsiteX25" fmla="*/ 2693698 w 9517857"/>
              <a:gd name="connsiteY25" fmla="*/ 560029 h 918356"/>
              <a:gd name="connsiteX26" fmla="*/ 2699673 w 9517857"/>
              <a:gd name="connsiteY26" fmla="*/ 556400 h 918356"/>
              <a:gd name="connsiteX27" fmla="*/ 2727306 w 9517857"/>
              <a:gd name="connsiteY27" fmla="*/ 550698 h 918356"/>
              <a:gd name="connsiteX28" fmla="*/ 3073635 w 9517857"/>
              <a:gd name="connsiteY28" fmla="*/ 491294 h 918356"/>
              <a:gd name="connsiteX29" fmla="*/ 3222071 w 9517857"/>
              <a:gd name="connsiteY29" fmla="*/ 470559 h 918356"/>
              <a:gd name="connsiteX30" fmla="*/ 3274069 w 9517857"/>
              <a:gd name="connsiteY30" fmla="*/ 451605 h 918356"/>
              <a:gd name="connsiteX31" fmla="*/ 3349632 w 9517857"/>
              <a:gd name="connsiteY31" fmla="*/ 432583 h 918356"/>
              <a:gd name="connsiteX32" fmla="*/ 3479593 w 9517857"/>
              <a:gd name="connsiteY32" fmla="*/ 390437 h 918356"/>
              <a:gd name="connsiteX33" fmla="*/ 3651428 w 9517857"/>
              <a:gd name="connsiteY33" fmla="*/ 361807 h 918356"/>
              <a:gd name="connsiteX34" fmla="*/ 3844133 w 9517857"/>
              <a:gd name="connsiteY34" fmla="*/ 360648 h 918356"/>
              <a:gd name="connsiteX35" fmla="*/ 3933803 w 9517857"/>
              <a:gd name="connsiteY35" fmla="*/ 357315 h 918356"/>
              <a:gd name="connsiteX36" fmla="*/ 4266740 w 9517857"/>
              <a:gd name="connsiteY36" fmla="*/ 361454 h 918356"/>
              <a:gd name="connsiteX37" fmla="*/ 4430770 w 9517857"/>
              <a:gd name="connsiteY37" fmla="*/ 342643 h 918356"/>
              <a:gd name="connsiteX38" fmla="*/ 4512664 w 9517857"/>
              <a:gd name="connsiteY38" fmla="*/ 319948 h 918356"/>
              <a:gd name="connsiteX39" fmla="*/ 4616423 w 9517857"/>
              <a:gd name="connsiteY39" fmla="*/ 290914 h 918356"/>
              <a:gd name="connsiteX40" fmla="*/ 4689163 w 9517857"/>
              <a:gd name="connsiteY40" fmla="*/ 272812 h 918356"/>
              <a:gd name="connsiteX41" fmla="*/ 4783273 w 9517857"/>
              <a:gd name="connsiteY41" fmla="*/ 248463 h 918356"/>
              <a:gd name="connsiteX42" fmla="*/ 4836507 w 9517857"/>
              <a:gd name="connsiteY42" fmla="*/ 256788 h 918356"/>
              <a:gd name="connsiteX43" fmla="*/ 4892569 w 9517857"/>
              <a:gd name="connsiteY43" fmla="*/ 249933 h 918356"/>
              <a:gd name="connsiteX44" fmla="*/ 4896611 w 9517857"/>
              <a:gd name="connsiteY44" fmla="*/ 240448 h 918356"/>
              <a:gd name="connsiteX45" fmla="*/ 4917286 w 9517857"/>
              <a:gd name="connsiteY45" fmla="*/ 243659 h 918356"/>
              <a:gd name="connsiteX46" fmla="*/ 4981173 w 9517857"/>
              <a:gd name="connsiteY46" fmla="*/ 247103 h 918356"/>
              <a:gd name="connsiteX47" fmla="*/ 5060397 w 9517857"/>
              <a:gd name="connsiteY47" fmla="*/ 263688 h 918356"/>
              <a:gd name="connsiteX48" fmla="*/ 5252996 w 9517857"/>
              <a:gd name="connsiteY48" fmla="*/ 270655 h 918356"/>
              <a:gd name="connsiteX49" fmla="*/ 5358056 w 9517857"/>
              <a:gd name="connsiteY49" fmla="*/ 247248 h 918356"/>
              <a:gd name="connsiteX50" fmla="*/ 5426496 w 9517857"/>
              <a:gd name="connsiteY50" fmla="*/ 235142 h 918356"/>
              <a:gd name="connsiteX51" fmla="*/ 5497161 w 9517857"/>
              <a:gd name="connsiteY51" fmla="*/ 228808 h 918356"/>
              <a:gd name="connsiteX52" fmla="*/ 5826043 w 9517857"/>
              <a:gd name="connsiteY52" fmla="*/ 148073 h 918356"/>
              <a:gd name="connsiteX53" fmla="*/ 6007627 w 9517857"/>
              <a:gd name="connsiteY53" fmla="*/ 147126 h 918356"/>
              <a:gd name="connsiteX54" fmla="*/ 6080994 w 9517857"/>
              <a:gd name="connsiteY54" fmla="*/ 142938 h 918356"/>
              <a:gd name="connsiteX55" fmla="*/ 6194152 w 9517857"/>
              <a:gd name="connsiteY55" fmla="*/ 151772 h 918356"/>
              <a:gd name="connsiteX56" fmla="*/ 6281379 w 9517857"/>
              <a:gd name="connsiteY56" fmla="*/ 181626 h 918356"/>
              <a:gd name="connsiteX57" fmla="*/ 6489033 w 9517857"/>
              <a:gd name="connsiteY57" fmla="*/ 167648 h 918356"/>
              <a:gd name="connsiteX58" fmla="*/ 6544700 w 9517857"/>
              <a:gd name="connsiteY58" fmla="*/ 167161 h 918356"/>
              <a:gd name="connsiteX59" fmla="*/ 6648353 w 9517857"/>
              <a:gd name="connsiteY59" fmla="*/ 172250 h 918356"/>
              <a:gd name="connsiteX60" fmla="*/ 6736227 w 9517857"/>
              <a:gd name="connsiteY60" fmla="*/ 173216 h 918356"/>
              <a:gd name="connsiteX61" fmla="*/ 6977218 w 9517857"/>
              <a:gd name="connsiteY61" fmla="*/ 184289 h 918356"/>
              <a:gd name="connsiteX62" fmla="*/ 7065221 w 9517857"/>
              <a:gd name="connsiteY62" fmla="*/ 227531 h 918356"/>
              <a:gd name="connsiteX63" fmla="*/ 7358195 w 9517857"/>
              <a:gd name="connsiteY63" fmla="*/ 251740 h 918356"/>
              <a:gd name="connsiteX64" fmla="*/ 7565449 w 9517857"/>
              <a:gd name="connsiteY64" fmla="*/ 258950 h 918356"/>
              <a:gd name="connsiteX65" fmla="*/ 7599285 w 9517857"/>
              <a:gd name="connsiteY65" fmla="*/ 266021 h 918356"/>
              <a:gd name="connsiteX66" fmla="*/ 7644411 w 9517857"/>
              <a:gd name="connsiteY66" fmla="*/ 258986 h 918356"/>
              <a:gd name="connsiteX67" fmla="*/ 7825110 w 9517857"/>
              <a:gd name="connsiteY67" fmla="*/ 229109 h 918356"/>
              <a:gd name="connsiteX68" fmla="*/ 7965805 w 9517857"/>
              <a:gd name="connsiteY68" fmla="*/ 200355 h 918356"/>
              <a:gd name="connsiteX69" fmla="*/ 8147401 w 9517857"/>
              <a:gd name="connsiteY69" fmla="*/ 205617 h 918356"/>
              <a:gd name="connsiteX70" fmla="*/ 8256033 w 9517857"/>
              <a:gd name="connsiteY70" fmla="*/ 193713 h 918356"/>
              <a:gd name="connsiteX71" fmla="*/ 8410677 w 9517857"/>
              <a:gd name="connsiteY71" fmla="*/ 172167 h 918356"/>
              <a:gd name="connsiteX72" fmla="*/ 8614948 w 9517857"/>
              <a:gd name="connsiteY72" fmla="*/ 168247 h 918356"/>
              <a:gd name="connsiteX73" fmla="*/ 8715976 w 9517857"/>
              <a:gd name="connsiteY73" fmla="*/ 178374 h 918356"/>
              <a:gd name="connsiteX74" fmla="*/ 8778827 w 9517857"/>
              <a:gd name="connsiteY74" fmla="*/ 172936 h 918356"/>
              <a:gd name="connsiteX75" fmla="*/ 8855248 w 9517857"/>
              <a:gd name="connsiteY75" fmla="*/ 143149 h 918356"/>
              <a:gd name="connsiteX76" fmla="*/ 9010380 w 9517857"/>
              <a:gd name="connsiteY76" fmla="*/ 91891 h 918356"/>
              <a:gd name="connsiteX77" fmla="*/ 9110856 w 9517857"/>
              <a:gd name="connsiteY77" fmla="*/ 70997 h 918356"/>
              <a:gd name="connsiteX78" fmla="*/ 9268817 w 9517857"/>
              <a:gd name="connsiteY78" fmla="*/ 53082 h 918356"/>
              <a:gd name="connsiteX79" fmla="*/ 9316667 w 9517857"/>
              <a:gd name="connsiteY79" fmla="*/ 45047 h 918356"/>
              <a:gd name="connsiteX80" fmla="*/ 9428209 w 9517857"/>
              <a:gd name="connsiteY80" fmla="*/ 29923 h 918356"/>
              <a:gd name="connsiteX81" fmla="*/ 9488916 w 9517857"/>
              <a:gd name="connsiteY81"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58055 w 9517857"/>
              <a:gd name="connsiteY24" fmla="*/ 568918 h 918356"/>
              <a:gd name="connsiteX25" fmla="*/ 2693698 w 9517857"/>
              <a:gd name="connsiteY25" fmla="*/ 560029 h 918356"/>
              <a:gd name="connsiteX26" fmla="*/ 2699673 w 9517857"/>
              <a:gd name="connsiteY26" fmla="*/ 556400 h 918356"/>
              <a:gd name="connsiteX27" fmla="*/ 2727306 w 9517857"/>
              <a:gd name="connsiteY27" fmla="*/ 550698 h 918356"/>
              <a:gd name="connsiteX28" fmla="*/ 3073635 w 9517857"/>
              <a:gd name="connsiteY28" fmla="*/ 491294 h 918356"/>
              <a:gd name="connsiteX29" fmla="*/ 3222071 w 9517857"/>
              <a:gd name="connsiteY29" fmla="*/ 470559 h 918356"/>
              <a:gd name="connsiteX30" fmla="*/ 3274069 w 9517857"/>
              <a:gd name="connsiteY30" fmla="*/ 451605 h 918356"/>
              <a:gd name="connsiteX31" fmla="*/ 3349632 w 9517857"/>
              <a:gd name="connsiteY31" fmla="*/ 432583 h 918356"/>
              <a:gd name="connsiteX32" fmla="*/ 3479593 w 9517857"/>
              <a:gd name="connsiteY32" fmla="*/ 390437 h 918356"/>
              <a:gd name="connsiteX33" fmla="*/ 3651428 w 9517857"/>
              <a:gd name="connsiteY33" fmla="*/ 361807 h 918356"/>
              <a:gd name="connsiteX34" fmla="*/ 3844133 w 9517857"/>
              <a:gd name="connsiteY34" fmla="*/ 360648 h 918356"/>
              <a:gd name="connsiteX35" fmla="*/ 3933803 w 9517857"/>
              <a:gd name="connsiteY35" fmla="*/ 357315 h 918356"/>
              <a:gd name="connsiteX36" fmla="*/ 4266740 w 9517857"/>
              <a:gd name="connsiteY36" fmla="*/ 361454 h 918356"/>
              <a:gd name="connsiteX37" fmla="*/ 4430770 w 9517857"/>
              <a:gd name="connsiteY37" fmla="*/ 342643 h 918356"/>
              <a:gd name="connsiteX38" fmla="*/ 4512664 w 9517857"/>
              <a:gd name="connsiteY38" fmla="*/ 319948 h 918356"/>
              <a:gd name="connsiteX39" fmla="*/ 4616423 w 9517857"/>
              <a:gd name="connsiteY39" fmla="*/ 290914 h 918356"/>
              <a:gd name="connsiteX40" fmla="*/ 4689163 w 9517857"/>
              <a:gd name="connsiteY40" fmla="*/ 272812 h 918356"/>
              <a:gd name="connsiteX41" fmla="*/ 4783273 w 9517857"/>
              <a:gd name="connsiteY41" fmla="*/ 248463 h 918356"/>
              <a:gd name="connsiteX42" fmla="*/ 4836507 w 9517857"/>
              <a:gd name="connsiteY42" fmla="*/ 256788 h 918356"/>
              <a:gd name="connsiteX43" fmla="*/ 4892569 w 9517857"/>
              <a:gd name="connsiteY43" fmla="*/ 249933 h 918356"/>
              <a:gd name="connsiteX44" fmla="*/ 4896611 w 9517857"/>
              <a:gd name="connsiteY44" fmla="*/ 240448 h 918356"/>
              <a:gd name="connsiteX45" fmla="*/ 4917286 w 9517857"/>
              <a:gd name="connsiteY45" fmla="*/ 243659 h 918356"/>
              <a:gd name="connsiteX46" fmla="*/ 4981173 w 9517857"/>
              <a:gd name="connsiteY46" fmla="*/ 247103 h 918356"/>
              <a:gd name="connsiteX47" fmla="*/ 5060397 w 9517857"/>
              <a:gd name="connsiteY47" fmla="*/ 263688 h 918356"/>
              <a:gd name="connsiteX48" fmla="*/ 5252996 w 9517857"/>
              <a:gd name="connsiteY48" fmla="*/ 270655 h 918356"/>
              <a:gd name="connsiteX49" fmla="*/ 5358056 w 9517857"/>
              <a:gd name="connsiteY49" fmla="*/ 247248 h 918356"/>
              <a:gd name="connsiteX50" fmla="*/ 5426496 w 9517857"/>
              <a:gd name="connsiteY50" fmla="*/ 235142 h 918356"/>
              <a:gd name="connsiteX51" fmla="*/ 5497161 w 9517857"/>
              <a:gd name="connsiteY51" fmla="*/ 228808 h 918356"/>
              <a:gd name="connsiteX52" fmla="*/ 5826043 w 9517857"/>
              <a:gd name="connsiteY52" fmla="*/ 148073 h 918356"/>
              <a:gd name="connsiteX53" fmla="*/ 6007627 w 9517857"/>
              <a:gd name="connsiteY53" fmla="*/ 147126 h 918356"/>
              <a:gd name="connsiteX54" fmla="*/ 6080994 w 9517857"/>
              <a:gd name="connsiteY54" fmla="*/ 142938 h 918356"/>
              <a:gd name="connsiteX55" fmla="*/ 6194152 w 9517857"/>
              <a:gd name="connsiteY55" fmla="*/ 151772 h 918356"/>
              <a:gd name="connsiteX56" fmla="*/ 6281379 w 9517857"/>
              <a:gd name="connsiteY56" fmla="*/ 181626 h 918356"/>
              <a:gd name="connsiteX57" fmla="*/ 6489033 w 9517857"/>
              <a:gd name="connsiteY57" fmla="*/ 167648 h 918356"/>
              <a:gd name="connsiteX58" fmla="*/ 6544700 w 9517857"/>
              <a:gd name="connsiteY58" fmla="*/ 167161 h 918356"/>
              <a:gd name="connsiteX59" fmla="*/ 6648353 w 9517857"/>
              <a:gd name="connsiteY59" fmla="*/ 172250 h 918356"/>
              <a:gd name="connsiteX60" fmla="*/ 6736227 w 9517857"/>
              <a:gd name="connsiteY60" fmla="*/ 173216 h 918356"/>
              <a:gd name="connsiteX61" fmla="*/ 6977218 w 9517857"/>
              <a:gd name="connsiteY61" fmla="*/ 184289 h 918356"/>
              <a:gd name="connsiteX62" fmla="*/ 7065221 w 9517857"/>
              <a:gd name="connsiteY62" fmla="*/ 227531 h 918356"/>
              <a:gd name="connsiteX63" fmla="*/ 7358195 w 9517857"/>
              <a:gd name="connsiteY63" fmla="*/ 251740 h 918356"/>
              <a:gd name="connsiteX64" fmla="*/ 7565449 w 9517857"/>
              <a:gd name="connsiteY64" fmla="*/ 258950 h 918356"/>
              <a:gd name="connsiteX65" fmla="*/ 7599285 w 9517857"/>
              <a:gd name="connsiteY65" fmla="*/ 266021 h 918356"/>
              <a:gd name="connsiteX66" fmla="*/ 7644411 w 9517857"/>
              <a:gd name="connsiteY66" fmla="*/ 258986 h 918356"/>
              <a:gd name="connsiteX67" fmla="*/ 7825110 w 9517857"/>
              <a:gd name="connsiteY67" fmla="*/ 229109 h 918356"/>
              <a:gd name="connsiteX68" fmla="*/ 7965805 w 9517857"/>
              <a:gd name="connsiteY68" fmla="*/ 200355 h 918356"/>
              <a:gd name="connsiteX69" fmla="*/ 8147401 w 9517857"/>
              <a:gd name="connsiteY69" fmla="*/ 205617 h 918356"/>
              <a:gd name="connsiteX70" fmla="*/ 8256033 w 9517857"/>
              <a:gd name="connsiteY70" fmla="*/ 193713 h 918356"/>
              <a:gd name="connsiteX71" fmla="*/ 8410677 w 9517857"/>
              <a:gd name="connsiteY71" fmla="*/ 172167 h 918356"/>
              <a:gd name="connsiteX72" fmla="*/ 8614948 w 9517857"/>
              <a:gd name="connsiteY72" fmla="*/ 168247 h 918356"/>
              <a:gd name="connsiteX73" fmla="*/ 8715976 w 9517857"/>
              <a:gd name="connsiteY73" fmla="*/ 178374 h 918356"/>
              <a:gd name="connsiteX74" fmla="*/ 8778827 w 9517857"/>
              <a:gd name="connsiteY74" fmla="*/ 172936 h 918356"/>
              <a:gd name="connsiteX75" fmla="*/ 8855248 w 9517857"/>
              <a:gd name="connsiteY75" fmla="*/ 143149 h 918356"/>
              <a:gd name="connsiteX76" fmla="*/ 9010380 w 9517857"/>
              <a:gd name="connsiteY76" fmla="*/ 91891 h 918356"/>
              <a:gd name="connsiteX77" fmla="*/ 9110856 w 9517857"/>
              <a:gd name="connsiteY77" fmla="*/ 70997 h 918356"/>
              <a:gd name="connsiteX78" fmla="*/ 9268817 w 9517857"/>
              <a:gd name="connsiteY78" fmla="*/ 53082 h 918356"/>
              <a:gd name="connsiteX79" fmla="*/ 9316667 w 9517857"/>
              <a:gd name="connsiteY79" fmla="*/ 45047 h 918356"/>
              <a:gd name="connsiteX80" fmla="*/ 9428209 w 9517857"/>
              <a:gd name="connsiteY80" fmla="*/ 29923 h 918356"/>
              <a:gd name="connsiteX81" fmla="*/ 9488916 w 9517857"/>
              <a:gd name="connsiteY81"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58055 w 9517857"/>
              <a:gd name="connsiteY24" fmla="*/ 568918 h 918356"/>
              <a:gd name="connsiteX25" fmla="*/ 2693698 w 9517857"/>
              <a:gd name="connsiteY25" fmla="*/ 560029 h 918356"/>
              <a:gd name="connsiteX26" fmla="*/ 2727306 w 9517857"/>
              <a:gd name="connsiteY26" fmla="*/ 550698 h 918356"/>
              <a:gd name="connsiteX27" fmla="*/ 3073635 w 9517857"/>
              <a:gd name="connsiteY27" fmla="*/ 491294 h 918356"/>
              <a:gd name="connsiteX28" fmla="*/ 3222071 w 9517857"/>
              <a:gd name="connsiteY28" fmla="*/ 470559 h 918356"/>
              <a:gd name="connsiteX29" fmla="*/ 3274069 w 9517857"/>
              <a:gd name="connsiteY29" fmla="*/ 451605 h 918356"/>
              <a:gd name="connsiteX30" fmla="*/ 3349632 w 9517857"/>
              <a:gd name="connsiteY30" fmla="*/ 432583 h 918356"/>
              <a:gd name="connsiteX31" fmla="*/ 3479593 w 9517857"/>
              <a:gd name="connsiteY31" fmla="*/ 390437 h 918356"/>
              <a:gd name="connsiteX32" fmla="*/ 3651428 w 9517857"/>
              <a:gd name="connsiteY32" fmla="*/ 361807 h 918356"/>
              <a:gd name="connsiteX33" fmla="*/ 3844133 w 9517857"/>
              <a:gd name="connsiteY33" fmla="*/ 360648 h 918356"/>
              <a:gd name="connsiteX34" fmla="*/ 3933803 w 9517857"/>
              <a:gd name="connsiteY34" fmla="*/ 357315 h 918356"/>
              <a:gd name="connsiteX35" fmla="*/ 4266740 w 9517857"/>
              <a:gd name="connsiteY35" fmla="*/ 361454 h 918356"/>
              <a:gd name="connsiteX36" fmla="*/ 4430770 w 9517857"/>
              <a:gd name="connsiteY36" fmla="*/ 342643 h 918356"/>
              <a:gd name="connsiteX37" fmla="*/ 4512664 w 9517857"/>
              <a:gd name="connsiteY37" fmla="*/ 319948 h 918356"/>
              <a:gd name="connsiteX38" fmla="*/ 4616423 w 9517857"/>
              <a:gd name="connsiteY38" fmla="*/ 290914 h 918356"/>
              <a:gd name="connsiteX39" fmla="*/ 4689163 w 9517857"/>
              <a:gd name="connsiteY39" fmla="*/ 272812 h 918356"/>
              <a:gd name="connsiteX40" fmla="*/ 4783273 w 9517857"/>
              <a:gd name="connsiteY40" fmla="*/ 248463 h 918356"/>
              <a:gd name="connsiteX41" fmla="*/ 4836507 w 9517857"/>
              <a:gd name="connsiteY41" fmla="*/ 256788 h 918356"/>
              <a:gd name="connsiteX42" fmla="*/ 4892569 w 9517857"/>
              <a:gd name="connsiteY42" fmla="*/ 249933 h 918356"/>
              <a:gd name="connsiteX43" fmla="*/ 4896611 w 9517857"/>
              <a:gd name="connsiteY43" fmla="*/ 240448 h 918356"/>
              <a:gd name="connsiteX44" fmla="*/ 4917286 w 9517857"/>
              <a:gd name="connsiteY44" fmla="*/ 243659 h 918356"/>
              <a:gd name="connsiteX45" fmla="*/ 4981173 w 9517857"/>
              <a:gd name="connsiteY45" fmla="*/ 247103 h 918356"/>
              <a:gd name="connsiteX46" fmla="*/ 5060397 w 9517857"/>
              <a:gd name="connsiteY46" fmla="*/ 263688 h 918356"/>
              <a:gd name="connsiteX47" fmla="*/ 5252996 w 9517857"/>
              <a:gd name="connsiteY47" fmla="*/ 270655 h 918356"/>
              <a:gd name="connsiteX48" fmla="*/ 5358056 w 9517857"/>
              <a:gd name="connsiteY48" fmla="*/ 247248 h 918356"/>
              <a:gd name="connsiteX49" fmla="*/ 5426496 w 9517857"/>
              <a:gd name="connsiteY49" fmla="*/ 235142 h 918356"/>
              <a:gd name="connsiteX50" fmla="*/ 5497161 w 9517857"/>
              <a:gd name="connsiteY50" fmla="*/ 228808 h 918356"/>
              <a:gd name="connsiteX51" fmla="*/ 5826043 w 9517857"/>
              <a:gd name="connsiteY51" fmla="*/ 148073 h 918356"/>
              <a:gd name="connsiteX52" fmla="*/ 6007627 w 9517857"/>
              <a:gd name="connsiteY52" fmla="*/ 147126 h 918356"/>
              <a:gd name="connsiteX53" fmla="*/ 6080994 w 9517857"/>
              <a:gd name="connsiteY53" fmla="*/ 142938 h 918356"/>
              <a:gd name="connsiteX54" fmla="*/ 6194152 w 9517857"/>
              <a:gd name="connsiteY54" fmla="*/ 151772 h 918356"/>
              <a:gd name="connsiteX55" fmla="*/ 6281379 w 9517857"/>
              <a:gd name="connsiteY55" fmla="*/ 181626 h 918356"/>
              <a:gd name="connsiteX56" fmla="*/ 6489033 w 9517857"/>
              <a:gd name="connsiteY56" fmla="*/ 167648 h 918356"/>
              <a:gd name="connsiteX57" fmla="*/ 6544700 w 9517857"/>
              <a:gd name="connsiteY57" fmla="*/ 167161 h 918356"/>
              <a:gd name="connsiteX58" fmla="*/ 6648353 w 9517857"/>
              <a:gd name="connsiteY58" fmla="*/ 172250 h 918356"/>
              <a:gd name="connsiteX59" fmla="*/ 6736227 w 9517857"/>
              <a:gd name="connsiteY59" fmla="*/ 173216 h 918356"/>
              <a:gd name="connsiteX60" fmla="*/ 6977218 w 9517857"/>
              <a:gd name="connsiteY60" fmla="*/ 184289 h 918356"/>
              <a:gd name="connsiteX61" fmla="*/ 7065221 w 9517857"/>
              <a:gd name="connsiteY61" fmla="*/ 227531 h 918356"/>
              <a:gd name="connsiteX62" fmla="*/ 7358195 w 9517857"/>
              <a:gd name="connsiteY62" fmla="*/ 251740 h 918356"/>
              <a:gd name="connsiteX63" fmla="*/ 7565449 w 9517857"/>
              <a:gd name="connsiteY63" fmla="*/ 258950 h 918356"/>
              <a:gd name="connsiteX64" fmla="*/ 7599285 w 9517857"/>
              <a:gd name="connsiteY64" fmla="*/ 266021 h 918356"/>
              <a:gd name="connsiteX65" fmla="*/ 7644411 w 9517857"/>
              <a:gd name="connsiteY65" fmla="*/ 258986 h 918356"/>
              <a:gd name="connsiteX66" fmla="*/ 7825110 w 9517857"/>
              <a:gd name="connsiteY66" fmla="*/ 229109 h 918356"/>
              <a:gd name="connsiteX67" fmla="*/ 7965805 w 9517857"/>
              <a:gd name="connsiteY67" fmla="*/ 200355 h 918356"/>
              <a:gd name="connsiteX68" fmla="*/ 8147401 w 9517857"/>
              <a:gd name="connsiteY68" fmla="*/ 205617 h 918356"/>
              <a:gd name="connsiteX69" fmla="*/ 8256033 w 9517857"/>
              <a:gd name="connsiteY69" fmla="*/ 193713 h 918356"/>
              <a:gd name="connsiteX70" fmla="*/ 8410677 w 9517857"/>
              <a:gd name="connsiteY70" fmla="*/ 172167 h 918356"/>
              <a:gd name="connsiteX71" fmla="*/ 8614948 w 9517857"/>
              <a:gd name="connsiteY71" fmla="*/ 168247 h 918356"/>
              <a:gd name="connsiteX72" fmla="*/ 8715976 w 9517857"/>
              <a:gd name="connsiteY72" fmla="*/ 178374 h 918356"/>
              <a:gd name="connsiteX73" fmla="*/ 8778827 w 9517857"/>
              <a:gd name="connsiteY73" fmla="*/ 172936 h 918356"/>
              <a:gd name="connsiteX74" fmla="*/ 8855248 w 9517857"/>
              <a:gd name="connsiteY74" fmla="*/ 143149 h 918356"/>
              <a:gd name="connsiteX75" fmla="*/ 9010380 w 9517857"/>
              <a:gd name="connsiteY75" fmla="*/ 91891 h 918356"/>
              <a:gd name="connsiteX76" fmla="*/ 9110856 w 9517857"/>
              <a:gd name="connsiteY76" fmla="*/ 70997 h 918356"/>
              <a:gd name="connsiteX77" fmla="*/ 9268817 w 9517857"/>
              <a:gd name="connsiteY77" fmla="*/ 53082 h 918356"/>
              <a:gd name="connsiteX78" fmla="*/ 9316667 w 9517857"/>
              <a:gd name="connsiteY78" fmla="*/ 45047 h 918356"/>
              <a:gd name="connsiteX79" fmla="*/ 9428209 w 9517857"/>
              <a:gd name="connsiteY79" fmla="*/ 29923 h 918356"/>
              <a:gd name="connsiteX80" fmla="*/ 9488916 w 9517857"/>
              <a:gd name="connsiteY80"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080994 w 9517857"/>
              <a:gd name="connsiteY52" fmla="*/ 142938 h 918356"/>
              <a:gd name="connsiteX53" fmla="*/ 6194152 w 9517857"/>
              <a:gd name="connsiteY53" fmla="*/ 151772 h 918356"/>
              <a:gd name="connsiteX54" fmla="*/ 6281379 w 9517857"/>
              <a:gd name="connsiteY54" fmla="*/ 181626 h 918356"/>
              <a:gd name="connsiteX55" fmla="*/ 6489033 w 9517857"/>
              <a:gd name="connsiteY55" fmla="*/ 167648 h 918356"/>
              <a:gd name="connsiteX56" fmla="*/ 6544700 w 9517857"/>
              <a:gd name="connsiteY56" fmla="*/ 167161 h 918356"/>
              <a:gd name="connsiteX57" fmla="*/ 6648353 w 9517857"/>
              <a:gd name="connsiteY57" fmla="*/ 172250 h 918356"/>
              <a:gd name="connsiteX58" fmla="*/ 6736227 w 9517857"/>
              <a:gd name="connsiteY58" fmla="*/ 173216 h 918356"/>
              <a:gd name="connsiteX59" fmla="*/ 6977218 w 9517857"/>
              <a:gd name="connsiteY59" fmla="*/ 184289 h 918356"/>
              <a:gd name="connsiteX60" fmla="*/ 7065221 w 9517857"/>
              <a:gd name="connsiteY60" fmla="*/ 227531 h 918356"/>
              <a:gd name="connsiteX61" fmla="*/ 7358195 w 9517857"/>
              <a:gd name="connsiteY61" fmla="*/ 251740 h 918356"/>
              <a:gd name="connsiteX62" fmla="*/ 7565449 w 9517857"/>
              <a:gd name="connsiteY62" fmla="*/ 258950 h 918356"/>
              <a:gd name="connsiteX63" fmla="*/ 7599285 w 9517857"/>
              <a:gd name="connsiteY63" fmla="*/ 266021 h 918356"/>
              <a:gd name="connsiteX64" fmla="*/ 7644411 w 9517857"/>
              <a:gd name="connsiteY64" fmla="*/ 258986 h 918356"/>
              <a:gd name="connsiteX65" fmla="*/ 7825110 w 9517857"/>
              <a:gd name="connsiteY65" fmla="*/ 229109 h 918356"/>
              <a:gd name="connsiteX66" fmla="*/ 7965805 w 9517857"/>
              <a:gd name="connsiteY66" fmla="*/ 200355 h 918356"/>
              <a:gd name="connsiteX67" fmla="*/ 8147401 w 9517857"/>
              <a:gd name="connsiteY67" fmla="*/ 205617 h 918356"/>
              <a:gd name="connsiteX68" fmla="*/ 8256033 w 9517857"/>
              <a:gd name="connsiteY68" fmla="*/ 193713 h 918356"/>
              <a:gd name="connsiteX69" fmla="*/ 8410677 w 9517857"/>
              <a:gd name="connsiteY69" fmla="*/ 172167 h 918356"/>
              <a:gd name="connsiteX70" fmla="*/ 8614948 w 9517857"/>
              <a:gd name="connsiteY70" fmla="*/ 168247 h 918356"/>
              <a:gd name="connsiteX71" fmla="*/ 8715976 w 9517857"/>
              <a:gd name="connsiteY71" fmla="*/ 178374 h 918356"/>
              <a:gd name="connsiteX72" fmla="*/ 8778827 w 9517857"/>
              <a:gd name="connsiteY72" fmla="*/ 172936 h 918356"/>
              <a:gd name="connsiteX73" fmla="*/ 8855248 w 9517857"/>
              <a:gd name="connsiteY73" fmla="*/ 143149 h 918356"/>
              <a:gd name="connsiteX74" fmla="*/ 9010380 w 9517857"/>
              <a:gd name="connsiteY74" fmla="*/ 91891 h 918356"/>
              <a:gd name="connsiteX75" fmla="*/ 9110856 w 9517857"/>
              <a:gd name="connsiteY75" fmla="*/ 70997 h 918356"/>
              <a:gd name="connsiteX76" fmla="*/ 9268817 w 9517857"/>
              <a:gd name="connsiteY76" fmla="*/ 53082 h 918356"/>
              <a:gd name="connsiteX77" fmla="*/ 9316667 w 9517857"/>
              <a:gd name="connsiteY77" fmla="*/ 45047 h 918356"/>
              <a:gd name="connsiteX78" fmla="*/ 9428209 w 9517857"/>
              <a:gd name="connsiteY78" fmla="*/ 29923 h 918356"/>
              <a:gd name="connsiteX79" fmla="*/ 9488916 w 9517857"/>
              <a:gd name="connsiteY7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194152 w 9517857"/>
              <a:gd name="connsiteY52" fmla="*/ 151772 h 918356"/>
              <a:gd name="connsiteX53" fmla="*/ 6281379 w 9517857"/>
              <a:gd name="connsiteY53" fmla="*/ 181626 h 918356"/>
              <a:gd name="connsiteX54" fmla="*/ 6489033 w 9517857"/>
              <a:gd name="connsiteY54" fmla="*/ 167648 h 918356"/>
              <a:gd name="connsiteX55" fmla="*/ 6544700 w 9517857"/>
              <a:gd name="connsiteY55" fmla="*/ 167161 h 918356"/>
              <a:gd name="connsiteX56" fmla="*/ 6648353 w 9517857"/>
              <a:gd name="connsiteY56" fmla="*/ 172250 h 918356"/>
              <a:gd name="connsiteX57" fmla="*/ 6736227 w 9517857"/>
              <a:gd name="connsiteY57" fmla="*/ 173216 h 918356"/>
              <a:gd name="connsiteX58" fmla="*/ 6977218 w 9517857"/>
              <a:gd name="connsiteY58" fmla="*/ 184289 h 918356"/>
              <a:gd name="connsiteX59" fmla="*/ 7065221 w 9517857"/>
              <a:gd name="connsiteY59" fmla="*/ 227531 h 918356"/>
              <a:gd name="connsiteX60" fmla="*/ 7358195 w 9517857"/>
              <a:gd name="connsiteY60" fmla="*/ 251740 h 918356"/>
              <a:gd name="connsiteX61" fmla="*/ 7565449 w 9517857"/>
              <a:gd name="connsiteY61" fmla="*/ 258950 h 918356"/>
              <a:gd name="connsiteX62" fmla="*/ 7599285 w 9517857"/>
              <a:gd name="connsiteY62" fmla="*/ 266021 h 918356"/>
              <a:gd name="connsiteX63" fmla="*/ 7644411 w 9517857"/>
              <a:gd name="connsiteY63" fmla="*/ 258986 h 918356"/>
              <a:gd name="connsiteX64" fmla="*/ 7825110 w 9517857"/>
              <a:gd name="connsiteY64" fmla="*/ 229109 h 918356"/>
              <a:gd name="connsiteX65" fmla="*/ 7965805 w 9517857"/>
              <a:gd name="connsiteY65" fmla="*/ 200355 h 918356"/>
              <a:gd name="connsiteX66" fmla="*/ 8147401 w 9517857"/>
              <a:gd name="connsiteY66" fmla="*/ 205617 h 918356"/>
              <a:gd name="connsiteX67" fmla="*/ 8256033 w 9517857"/>
              <a:gd name="connsiteY67" fmla="*/ 193713 h 918356"/>
              <a:gd name="connsiteX68" fmla="*/ 8410677 w 9517857"/>
              <a:gd name="connsiteY68" fmla="*/ 172167 h 918356"/>
              <a:gd name="connsiteX69" fmla="*/ 8614948 w 9517857"/>
              <a:gd name="connsiteY69" fmla="*/ 168247 h 918356"/>
              <a:gd name="connsiteX70" fmla="*/ 8715976 w 9517857"/>
              <a:gd name="connsiteY70" fmla="*/ 178374 h 918356"/>
              <a:gd name="connsiteX71" fmla="*/ 8778827 w 9517857"/>
              <a:gd name="connsiteY71" fmla="*/ 172936 h 918356"/>
              <a:gd name="connsiteX72" fmla="*/ 8855248 w 9517857"/>
              <a:gd name="connsiteY72" fmla="*/ 143149 h 918356"/>
              <a:gd name="connsiteX73" fmla="*/ 9010380 w 9517857"/>
              <a:gd name="connsiteY73" fmla="*/ 91891 h 918356"/>
              <a:gd name="connsiteX74" fmla="*/ 9110856 w 9517857"/>
              <a:gd name="connsiteY74" fmla="*/ 70997 h 918356"/>
              <a:gd name="connsiteX75" fmla="*/ 9268817 w 9517857"/>
              <a:gd name="connsiteY75" fmla="*/ 53082 h 918356"/>
              <a:gd name="connsiteX76" fmla="*/ 9316667 w 9517857"/>
              <a:gd name="connsiteY76" fmla="*/ 45047 h 918356"/>
              <a:gd name="connsiteX77" fmla="*/ 9428209 w 9517857"/>
              <a:gd name="connsiteY77" fmla="*/ 29923 h 918356"/>
              <a:gd name="connsiteX78" fmla="*/ 9488916 w 9517857"/>
              <a:gd name="connsiteY7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194152 w 9517857"/>
              <a:gd name="connsiteY52" fmla="*/ 151772 h 918356"/>
              <a:gd name="connsiteX53" fmla="*/ 6281379 w 9517857"/>
              <a:gd name="connsiteY53" fmla="*/ 181626 h 918356"/>
              <a:gd name="connsiteX54" fmla="*/ 6489033 w 9517857"/>
              <a:gd name="connsiteY54" fmla="*/ 167648 h 918356"/>
              <a:gd name="connsiteX55" fmla="*/ 6544700 w 9517857"/>
              <a:gd name="connsiteY55" fmla="*/ 167161 h 918356"/>
              <a:gd name="connsiteX56" fmla="*/ 6648353 w 9517857"/>
              <a:gd name="connsiteY56" fmla="*/ 172250 h 918356"/>
              <a:gd name="connsiteX57" fmla="*/ 6736227 w 9517857"/>
              <a:gd name="connsiteY57" fmla="*/ 173216 h 918356"/>
              <a:gd name="connsiteX58" fmla="*/ 6977218 w 9517857"/>
              <a:gd name="connsiteY58" fmla="*/ 184289 h 918356"/>
              <a:gd name="connsiteX59" fmla="*/ 7065221 w 9517857"/>
              <a:gd name="connsiteY59" fmla="*/ 227531 h 918356"/>
              <a:gd name="connsiteX60" fmla="*/ 7358195 w 9517857"/>
              <a:gd name="connsiteY60" fmla="*/ 251740 h 918356"/>
              <a:gd name="connsiteX61" fmla="*/ 7565449 w 9517857"/>
              <a:gd name="connsiteY61" fmla="*/ 258950 h 918356"/>
              <a:gd name="connsiteX62" fmla="*/ 7599285 w 9517857"/>
              <a:gd name="connsiteY62" fmla="*/ 266021 h 918356"/>
              <a:gd name="connsiteX63" fmla="*/ 7644411 w 9517857"/>
              <a:gd name="connsiteY63" fmla="*/ 258986 h 918356"/>
              <a:gd name="connsiteX64" fmla="*/ 7825110 w 9517857"/>
              <a:gd name="connsiteY64" fmla="*/ 229109 h 918356"/>
              <a:gd name="connsiteX65" fmla="*/ 7965805 w 9517857"/>
              <a:gd name="connsiteY65" fmla="*/ 200355 h 918356"/>
              <a:gd name="connsiteX66" fmla="*/ 8147401 w 9517857"/>
              <a:gd name="connsiteY66" fmla="*/ 205617 h 918356"/>
              <a:gd name="connsiteX67" fmla="*/ 8256033 w 9517857"/>
              <a:gd name="connsiteY67" fmla="*/ 193713 h 918356"/>
              <a:gd name="connsiteX68" fmla="*/ 8614948 w 9517857"/>
              <a:gd name="connsiteY68" fmla="*/ 168247 h 918356"/>
              <a:gd name="connsiteX69" fmla="*/ 8715976 w 9517857"/>
              <a:gd name="connsiteY69" fmla="*/ 178374 h 918356"/>
              <a:gd name="connsiteX70" fmla="*/ 8778827 w 9517857"/>
              <a:gd name="connsiteY70" fmla="*/ 172936 h 918356"/>
              <a:gd name="connsiteX71" fmla="*/ 8855248 w 9517857"/>
              <a:gd name="connsiteY71" fmla="*/ 143149 h 918356"/>
              <a:gd name="connsiteX72" fmla="*/ 9010380 w 9517857"/>
              <a:gd name="connsiteY72" fmla="*/ 91891 h 918356"/>
              <a:gd name="connsiteX73" fmla="*/ 9110856 w 9517857"/>
              <a:gd name="connsiteY73" fmla="*/ 70997 h 918356"/>
              <a:gd name="connsiteX74" fmla="*/ 9268817 w 9517857"/>
              <a:gd name="connsiteY74" fmla="*/ 53082 h 918356"/>
              <a:gd name="connsiteX75" fmla="*/ 9316667 w 9517857"/>
              <a:gd name="connsiteY75" fmla="*/ 45047 h 918356"/>
              <a:gd name="connsiteX76" fmla="*/ 9428209 w 9517857"/>
              <a:gd name="connsiteY76" fmla="*/ 29923 h 918356"/>
              <a:gd name="connsiteX77" fmla="*/ 9488916 w 9517857"/>
              <a:gd name="connsiteY7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194152 w 9517857"/>
              <a:gd name="connsiteY52" fmla="*/ 151772 h 918356"/>
              <a:gd name="connsiteX53" fmla="*/ 6281379 w 9517857"/>
              <a:gd name="connsiteY53" fmla="*/ 181626 h 918356"/>
              <a:gd name="connsiteX54" fmla="*/ 6489033 w 9517857"/>
              <a:gd name="connsiteY54" fmla="*/ 167648 h 918356"/>
              <a:gd name="connsiteX55" fmla="*/ 6544700 w 9517857"/>
              <a:gd name="connsiteY55" fmla="*/ 167161 h 918356"/>
              <a:gd name="connsiteX56" fmla="*/ 6648353 w 9517857"/>
              <a:gd name="connsiteY56" fmla="*/ 172250 h 918356"/>
              <a:gd name="connsiteX57" fmla="*/ 6736227 w 9517857"/>
              <a:gd name="connsiteY57" fmla="*/ 173216 h 918356"/>
              <a:gd name="connsiteX58" fmla="*/ 6977218 w 9517857"/>
              <a:gd name="connsiteY58" fmla="*/ 184289 h 918356"/>
              <a:gd name="connsiteX59" fmla="*/ 7065221 w 9517857"/>
              <a:gd name="connsiteY59" fmla="*/ 227531 h 918356"/>
              <a:gd name="connsiteX60" fmla="*/ 7358195 w 9517857"/>
              <a:gd name="connsiteY60" fmla="*/ 251740 h 918356"/>
              <a:gd name="connsiteX61" fmla="*/ 7565449 w 9517857"/>
              <a:gd name="connsiteY61" fmla="*/ 258950 h 918356"/>
              <a:gd name="connsiteX62" fmla="*/ 7599285 w 9517857"/>
              <a:gd name="connsiteY62" fmla="*/ 266021 h 918356"/>
              <a:gd name="connsiteX63" fmla="*/ 7644411 w 9517857"/>
              <a:gd name="connsiteY63" fmla="*/ 258986 h 918356"/>
              <a:gd name="connsiteX64" fmla="*/ 7825110 w 9517857"/>
              <a:gd name="connsiteY64" fmla="*/ 229109 h 918356"/>
              <a:gd name="connsiteX65" fmla="*/ 7965805 w 9517857"/>
              <a:gd name="connsiteY65" fmla="*/ 200355 h 918356"/>
              <a:gd name="connsiteX66" fmla="*/ 8147401 w 9517857"/>
              <a:gd name="connsiteY66" fmla="*/ 205617 h 918356"/>
              <a:gd name="connsiteX67" fmla="*/ 8256033 w 9517857"/>
              <a:gd name="connsiteY67" fmla="*/ 193713 h 918356"/>
              <a:gd name="connsiteX68" fmla="*/ 8614948 w 9517857"/>
              <a:gd name="connsiteY68" fmla="*/ 168247 h 918356"/>
              <a:gd name="connsiteX69" fmla="*/ 8715976 w 9517857"/>
              <a:gd name="connsiteY69" fmla="*/ 178374 h 918356"/>
              <a:gd name="connsiteX70" fmla="*/ 8778827 w 9517857"/>
              <a:gd name="connsiteY70" fmla="*/ 172936 h 918356"/>
              <a:gd name="connsiteX71" fmla="*/ 8855248 w 9517857"/>
              <a:gd name="connsiteY71" fmla="*/ 143149 h 918356"/>
              <a:gd name="connsiteX72" fmla="*/ 9010380 w 9517857"/>
              <a:gd name="connsiteY72" fmla="*/ 91891 h 918356"/>
              <a:gd name="connsiteX73" fmla="*/ 9110856 w 9517857"/>
              <a:gd name="connsiteY73" fmla="*/ 70997 h 918356"/>
              <a:gd name="connsiteX74" fmla="*/ 9268817 w 9517857"/>
              <a:gd name="connsiteY74" fmla="*/ 53082 h 918356"/>
              <a:gd name="connsiteX75" fmla="*/ 9316667 w 9517857"/>
              <a:gd name="connsiteY75" fmla="*/ 45047 h 918356"/>
              <a:gd name="connsiteX76" fmla="*/ 9428209 w 9517857"/>
              <a:gd name="connsiteY76" fmla="*/ 29923 h 918356"/>
              <a:gd name="connsiteX77" fmla="*/ 9488916 w 9517857"/>
              <a:gd name="connsiteY7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194152 w 9517857"/>
              <a:gd name="connsiteY52" fmla="*/ 151772 h 918356"/>
              <a:gd name="connsiteX53" fmla="*/ 6281379 w 9517857"/>
              <a:gd name="connsiteY53" fmla="*/ 181626 h 918356"/>
              <a:gd name="connsiteX54" fmla="*/ 6489033 w 9517857"/>
              <a:gd name="connsiteY54" fmla="*/ 167648 h 918356"/>
              <a:gd name="connsiteX55" fmla="*/ 6544700 w 9517857"/>
              <a:gd name="connsiteY55" fmla="*/ 167161 h 918356"/>
              <a:gd name="connsiteX56" fmla="*/ 6648353 w 9517857"/>
              <a:gd name="connsiteY56" fmla="*/ 172250 h 918356"/>
              <a:gd name="connsiteX57" fmla="*/ 6736227 w 9517857"/>
              <a:gd name="connsiteY57" fmla="*/ 173216 h 918356"/>
              <a:gd name="connsiteX58" fmla="*/ 6977218 w 9517857"/>
              <a:gd name="connsiteY58" fmla="*/ 184289 h 918356"/>
              <a:gd name="connsiteX59" fmla="*/ 7065221 w 9517857"/>
              <a:gd name="connsiteY59" fmla="*/ 227531 h 918356"/>
              <a:gd name="connsiteX60" fmla="*/ 7358195 w 9517857"/>
              <a:gd name="connsiteY60" fmla="*/ 251740 h 918356"/>
              <a:gd name="connsiteX61" fmla="*/ 7565449 w 9517857"/>
              <a:gd name="connsiteY61" fmla="*/ 258950 h 918356"/>
              <a:gd name="connsiteX62" fmla="*/ 7599285 w 9517857"/>
              <a:gd name="connsiteY62" fmla="*/ 266021 h 918356"/>
              <a:gd name="connsiteX63" fmla="*/ 7644411 w 9517857"/>
              <a:gd name="connsiteY63" fmla="*/ 258986 h 918356"/>
              <a:gd name="connsiteX64" fmla="*/ 7965805 w 9517857"/>
              <a:gd name="connsiteY64" fmla="*/ 200355 h 918356"/>
              <a:gd name="connsiteX65" fmla="*/ 8147401 w 9517857"/>
              <a:gd name="connsiteY65" fmla="*/ 205617 h 918356"/>
              <a:gd name="connsiteX66" fmla="*/ 8256033 w 9517857"/>
              <a:gd name="connsiteY66" fmla="*/ 193713 h 918356"/>
              <a:gd name="connsiteX67" fmla="*/ 8614948 w 9517857"/>
              <a:gd name="connsiteY67" fmla="*/ 168247 h 918356"/>
              <a:gd name="connsiteX68" fmla="*/ 8715976 w 9517857"/>
              <a:gd name="connsiteY68" fmla="*/ 178374 h 918356"/>
              <a:gd name="connsiteX69" fmla="*/ 8778827 w 9517857"/>
              <a:gd name="connsiteY69" fmla="*/ 172936 h 918356"/>
              <a:gd name="connsiteX70" fmla="*/ 8855248 w 9517857"/>
              <a:gd name="connsiteY70" fmla="*/ 143149 h 918356"/>
              <a:gd name="connsiteX71" fmla="*/ 9010380 w 9517857"/>
              <a:gd name="connsiteY71" fmla="*/ 91891 h 918356"/>
              <a:gd name="connsiteX72" fmla="*/ 9110856 w 9517857"/>
              <a:gd name="connsiteY72" fmla="*/ 70997 h 918356"/>
              <a:gd name="connsiteX73" fmla="*/ 9268817 w 9517857"/>
              <a:gd name="connsiteY73" fmla="*/ 53082 h 918356"/>
              <a:gd name="connsiteX74" fmla="*/ 9316667 w 9517857"/>
              <a:gd name="connsiteY74" fmla="*/ 45047 h 918356"/>
              <a:gd name="connsiteX75" fmla="*/ 9428209 w 9517857"/>
              <a:gd name="connsiteY75" fmla="*/ 29923 h 918356"/>
              <a:gd name="connsiteX76" fmla="*/ 9488916 w 9517857"/>
              <a:gd name="connsiteY76"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194152 w 9517857"/>
              <a:gd name="connsiteY52" fmla="*/ 151772 h 918356"/>
              <a:gd name="connsiteX53" fmla="*/ 6281379 w 9517857"/>
              <a:gd name="connsiteY53" fmla="*/ 181626 h 918356"/>
              <a:gd name="connsiteX54" fmla="*/ 6489033 w 9517857"/>
              <a:gd name="connsiteY54" fmla="*/ 167648 h 918356"/>
              <a:gd name="connsiteX55" fmla="*/ 6544700 w 9517857"/>
              <a:gd name="connsiteY55" fmla="*/ 167161 h 918356"/>
              <a:gd name="connsiteX56" fmla="*/ 6648353 w 9517857"/>
              <a:gd name="connsiteY56" fmla="*/ 172250 h 918356"/>
              <a:gd name="connsiteX57" fmla="*/ 6736227 w 9517857"/>
              <a:gd name="connsiteY57" fmla="*/ 173216 h 918356"/>
              <a:gd name="connsiteX58" fmla="*/ 6977218 w 9517857"/>
              <a:gd name="connsiteY58" fmla="*/ 184289 h 918356"/>
              <a:gd name="connsiteX59" fmla="*/ 7065221 w 9517857"/>
              <a:gd name="connsiteY59" fmla="*/ 227531 h 918356"/>
              <a:gd name="connsiteX60" fmla="*/ 7358195 w 9517857"/>
              <a:gd name="connsiteY60" fmla="*/ 251740 h 918356"/>
              <a:gd name="connsiteX61" fmla="*/ 7565449 w 9517857"/>
              <a:gd name="connsiteY61" fmla="*/ 258950 h 918356"/>
              <a:gd name="connsiteX62" fmla="*/ 7599285 w 9517857"/>
              <a:gd name="connsiteY62" fmla="*/ 266021 h 918356"/>
              <a:gd name="connsiteX63" fmla="*/ 7644411 w 9517857"/>
              <a:gd name="connsiteY63" fmla="*/ 258986 h 918356"/>
              <a:gd name="connsiteX64" fmla="*/ 7965805 w 9517857"/>
              <a:gd name="connsiteY64" fmla="*/ 200355 h 918356"/>
              <a:gd name="connsiteX65" fmla="*/ 8147401 w 9517857"/>
              <a:gd name="connsiteY65" fmla="*/ 205617 h 918356"/>
              <a:gd name="connsiteX66" fmla="*/ 8256033 w 9517857"/>
              <a:gd name="connsiteY66" fmla="*/ 193713 h 918356"/>
              <a:gd name="connsiteX67" fmla="*/ 8614948 w 9517857"/>
              <a:gd name="connsiteY67" fmla="*/ 168247 h 918356"/>
              <a:gd name="connsiteX68" fmla="*/ 8715976 w 9517857"/>
              <a:gd name="connsiteY68" fmla="*/ 178374 h 918356"/>
              <a:gd name="connsiteX69" fmla="*/ 8778827 w 9517857"/>
              <a:gd name="connsiteY69" fmla="*/ 172936 h 918356"/>
              <a:gd name="connsiteX70" fmla="*/ 8855248 w 9517857"/>
              <a:gd name="connsiteY70" fmla="*/ 143149 h 918356"/>
              <a:gd name="connsiteX71" fmla="*/ 9010380 w 9517857"/>
              <a:gd name="connsiteY71" fmla="*/ 91891 h 918356"/>
              <a:gd name="connsiteX72" fmla="*/ 9110856 w 9517857"/>
              <a:gd name="connsiteY72" fmla="*/ 70997 h 918356"/>
              <a:gd name="connsiteX73" fmla="*/ 9268817 w 9517857"/>
              <a:gd name="connsiteY73" fmla="*/ 53082 h 918356"/>
              <a:gd name="connsiteX74" fmla="*/ 9316667 w 9517857"/>
              <a:gd name="connsiteY74" fmla="*/ 45047 h 918356"/>
              <a:gd name="connsiteX75" fmla="*/ 9428209 w 9517857"/>
              <a:gd name="connsiteY75" fmla="*/ 29923 h 918356"/>
              <a:gd name="connsiteX76" fmla="*/ 9488916 w 9517857"/>
              <a:gd name="connsiteY76"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836507 w 9517857"/>
              <a:gd name="connsiteY39" fmla="*/ 256788 h 918356"/>
              <a:gd name="connsiteX40" fmla="*/ 4892569 w 9517857"/>
              <a:gd name="connsiteY40" fmla="*/ 249933 h 918356"/>
              <a:gd name="connsiteX41" fmla="*/ 4896611 w 9517857"/>
              <a:gd name="connsiteY41" fmla="*/ 240448 h 918356"/>
              <a:gd name="connsiteX42" fmla="*/ 4917286 w 9517857"/>
              <a:gd name="connsiteY42" fmla="*/ 243659 h 918356"/>
              <a:gd name="connsiteX43" fmla="*/ 4981173 w 9517857"/>
              <a:gd name="connsiteY43" fmla="*/ 247103 h 918356"/>
              <a:gd name="connsiteX44" fmla="*/ 5060397 w 9517857"/>
              <a:gd name="connsiteY44" fmla="*/ 263688 h 918356"/>
              <a:gd name="connsiteX45" fmla="*/ 5252996 w 9517857"/>
              <a:gd name="connsiteY45" fmla="*/ 270655 h 918356"/>
              <a:gd name="connsiteX46" fmla="*/ 5358056 w 9517857"/>
              <a:gd name="connsiteY46" fmla="*/ 247248 h 918356"/>
              <a:gd name="connsiteX47" fmla="*/ 5426496 w 9517857"/>
              <a:gd name="connsiteY47" fmla="*/ 235142 h 918356"/>
              <a:gd name="connsiteX48" fmla="*/ 5497161 w 9517857"/>
              <a:gd name="connsiteY48" fmla="*/ 228808 h 918356"/>
              <a:gd name="connsiteX49" fmla="*/ 5826043 w 9517857"/>
              <a:gd name="connsiteY49" fmla="*/ 148073 h 918356"/>
              <a:gd name="connsiteX50" fmla="*/ 6007627 w 9517857"/>
              <a:gd name="connsiteY50" fmla="*/ 147126 h 918356"/>
              <a:gd name="connsiteX51" fmla="*/ 6194152 w 9517857"/>
              <a:gd name="connsiteY51" fmla="*/ 151772 h 918356"/>
              <a:gd name="connsiteX52" fmla="*/ 6281379 w 9517857"/>
              <a:gd name="connsiteY52" fmla="*/ 181626 h 918356"/>
              <a:gd name="connsiteX53" fmla="*/ 6489033 w 9517857"/>
              <a:gd name="connsiteY53" fmla="*/ 167648 h 918356"/>
              <a:gd name="connsiteX54" fmla="*/ 6544700 w 9517857"/>
              <a:gd name="connsiteY54" fmla="*/ 167161 h 918356"/>
              <a:gd name="connsiteX55" fmla="*/ 6648353 w 9517857"/>
              <a:gd name="connsiteY55" fmla="*/ 172250 h 918356"/>
              <a:gd name="connsiteX56" fmla="*/ 6736227 w 9517857"/>
              <a:gd name="connsiteY56" fmla="*/ 173216 h 918356"/>
              <a:gd name="connsiteX57" fmla="*/ 6977218 w 9517857"/>
              <a:gd name="connsiteY57" fmla="*/ 184289 h 918356"/>
              <a:gd name="connsiteX58" fmla="*/ 7065221 w 9517857"/>
              <a:gd name="connsiteY58" fmla="*/ 227531 h 918356"/>
              <a:gd name="connsiteX59" fmla="*/ 7358195 w 9517857"/>
              <a:gd name="connsiteY59" fmla="*/ 251740 h 918356"/>
              <a:gd name="connsiteX60" fmla="*/ 7565449 w 9517857"/>
              <a:gd name="connsiteY60" fmla="*/ 258950 h 918356"/>
              <a:gd name="connsiteX61" fmla="*/ 7599285 w 9517857"/>
              <a:gd name="connsiteY61" fmla="*/ 266021 h 918356"/>
              <a:gd name="connsiteX62" fmla="*/ 7644411 w 9517857"/>
              <a:gd name="connsiteY62" fmla="*/ 258986 h 918356"/>
              <a:gd name="connsiteX63" fmla="*/ 7965805 w 9517857"/>
              <a:gd name="connsiteY63" fmla="*/ 200355 h 918356"/>
              <a:gd name="connsiteX64" fmla="*/ 8147401 w 9517857"/>
              <a:gd name="connsiteY64" fmla="*/ 205617 h 918356"/>
              <a:gd name="connsiteX65" fmla="*/ 8256033 w 9517857"/>
              <a:gd name="connsiteY65" fmla="*/ 193713 h 918356"/>
              <a:gd name="connsiteX66" fmla="*/ 8614948 w 9517857"/>
              <a:gd name="connsiteY66" fmla="*/ 168247 h 918356"/>
              <a:gd name="connsiteX67" fmla="*/ 8715976 w 9517857"/>
              <a:gd name="connsiteY67" fmla="*/ 178374 h 918356"/>
              <a:gd name="connsiteX68" fmla="*/ 8778827 w 9517857"/>
              <a:gd name="connsiteY68" fmla="*/ 172936 h 918356"/>
              <a:gd name="connsiteX69" fmla="*/ 8855248 w 9517857"/>
              <a:gd name="connsiteY69" fmla="*/ 143149 h 918356"/>
              <a:gd name="connsiteX70" fmla="*/ 9010380 w 9517857"/>
              <a:gd name="connsiteY70" fmla="*/ 91891 h 918356"/>
              <a:gd name="connsiteX71" fmla="*/ 9110856 w 9517857"/>
              <a:gd name="connsiteY71" fmla="*/ 70997 h 918356"/>
              <a:gd name="connsiteX72" fmla="*/ 9268817 w 9517857"/>
              <a:gd name="connsiteY72" fmla="*/ 53082 h 918356"/>
              <a:gd name="connsiteX73" fmla="*/ 9316667 w 9517857"/>
              <a:gd name="connsiteY73" fmla="*/ 45047 h 918356"/>
              <a:gd name="connsiteX74" fmla="*/ 9428209 w 9517857"/>
              <a:gd name="connsiteY74" fmla="*/ 29923 h 918356"/>
              <a:gd name="connsiteX75" fmla="*/ 9488916 w 9517857"/>
              <a:gd name="connsiteY7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836507 w 9517857"/>
              <a:gd name="connsiteY39" fmla="*/ 256788 h 918356"/>
              <a:gd name="connsiteX40" fmla="*/ 4892569 w 9517857"/>
              <a:gd name="connsiteY40" fmla="*/ 249933 h 918356"/>
              <a:gd name="connsiteX41" fmla="*/ 4896611 w 9517857"/>
              <a:gd name="connsiteY41" fmla="*/ 240448 h 918356"/>
              <a:gd name="connsiteX42" fmla="*/ 4917286 w 9517857"/>
              <a:gd name="connsiteY42" fmla="*/ 243659 h 918356"/>
              <a:gd name="connsiteX43" fmla="*/ 4981173 w 9517857"/>
              <a:gd name="connsiteY43" fmla="*/ 247103 h 918356"/>
              <a:gd name="connsiteX44" fmla="*/ 5060397 w 9517857"/>
              <a:gd name="connsiteY44" fmla="*/ 263688 h 918356"/>
              <a:gd name="connsiteX45" fmla="*/ 5252996 w 9517857"/>
              <a:gd name="connsiteY45" fmla="*/ 270655 h 918356"/>
              <a:gd name="connsiteX46" fmla="*/ 5358056 w 9517857"/>
              <a:gd name="connsiteY46" fmla="*/ 247248 h 918356"/>
              <a:gd name="connsiteX47" fmla="*/ 5426496 w 9517857"/>
              <a:gd name="connsiteY47" fmla="*/ 235142 h 918356"/>
              <a:gd name="connsiteX48" fmla="*/ 5497161 w 9517857"/>
              <a:gd name="connsiteY48" fmla="*/ 228808 h 918356"/>
              <a:gd name="connsiteX49" fmla="*/ 5826043 w 9517857"/>
              <a:gd name="connsiteY49" fmla="*/ 148073 h 918356"/>
              <a:gd name="connsiteX50" fmla="*/ 6007627 w 9517857"/>
              <a:gd name="connsiteY50" fmla="*/ 147126 h 918356"/>
              <a:gd name="connsiteX51" fmla="*/ 6194152 w 9517857"/>
              <a:gd name="connsiteY51" fmla="*/ 151772 h 918356"/>
              <a:gd name="connsiteX52" fmla="*/ 6281379 w 9517857"/>
              <a:gd name="connsiteY52" fmla="*/ 181626 h 918356"/>
              <a:gd name="connsiteX53" fmla="*/ 6489033 w 9517857"/>
              <a:gd name="connsiteY53" fmla="*/ 167648 h 918356"/>
              <a:gd name="connsiteX54" fmla="*/ 6544700 w 9517857"/>
              <a:gd name="connsiteY54" fmla="*/ 167161 h 918356"/>
              <a:gd name="connsiteX55" fmla="*/ 6648353 w 9517857"/>
              <a:gd name="connsiteY55" fmla="*/ 172250 h 918356"/>
              <a:gd name="connsiteX56" fmla="*/ 6736227 w 9517857"/>
              <a:gd name="connsiteY56" fmla="*/ 173216 h 918356"/>
              <a:gd name="connsiteX57" fmla="*/ 6977218 w 9517857"/>
              <a:gd name="connsiteY57" fmla="*/ 184289 h 918356"/>
              <a:gd name="connsiteX58" fmla="*/ 7065221 w 9517857"/>
              <a:gd name="connsiteY58" fmla="*/ 227531 h 918356"/>
              <a:gd name="connsiteX59" fmla="*/ 7358195 w 9517857"/>
              <a:gd name="connsiteY59" fmla="*/ 251740 h 918356"/>
              <a:gd name="connsiteX60" fmla="*/ 7565449 w 9517857"/>
              <a:gd name="connsiteY60" fmla="*/ 258950 h 918356"/>
              <a:gd name="connsiteX61" fmla="*/ 7599285 w 9517857"/>
              <a:gd name="connsiteY61" fmla="*/ 266021 h 918356"/>
              <a:gd name="connsiteX62" fmla="*/ 7644411 w 9517857"/>
              <a:gd name="connsiteY62" fmla="*/ 258986 h 918356"/>
              <a:gd name="connsiteX63" fmla="*/ 7965805 w 9517857"/>
              <a:gd name="connsiteY63" fmla="*/ 200355 h 918356"/>
              <a:gd name="connsiteX64" fmla="*/ 8147401 w 9517857"/>
              <a:gd name="connsiteY64" fmla="*/ 205617 h 918356"/>
              <a:gd name="connsiteX65" fmla="*/ 8256033 w 9517857"/>
              <a:gd name="connsiteY65" fmla="*/ 193713 h 918356"/>
              <a:gd name="connsiteX66" fmla="*/ 8614948 w 9517857"/>
              <a:gd name="connsiteY66" fmla="*/ 168247 h 918356"/>
              <a:gd name="connsiteX67" fmla="*/ 8715976 w 9517857"/>
              <a:gd name="connsiteY67" fmla="*/ 178374 h 918356"/>
              <a:gd name="connsiteX68" fmla="*/ 8778827 w 9517857"/>
              <a:gd name="connsiteY68" fmla="*/ 172936 h 918356"/>
              <a:gd name="connsiteX69" fmla="*/ 8855248 w 9517857"/>
              <a:gd name="connsiteY69" fmla="*/ 143149 h 918356"/>
              <a:gd name="connsiteX70" fmla="*/ 9010380 w 9517857"/>
              <a:gd name="connsiteY70" fmla="*/ 91891 h 918356"/>
              <a:gd name="connsiteX71" fmla="*/ 9110856 w 9517857"/>
              <a:gd name="connsiteY71" fmla="*/ 70997 h 918356"/>
              <a:gd name="connsiteX72" fmla="*/ 9268817 w 9517857"/>
              <a:gd name="connsiteY72" fmla="*/ 53082 h 918356"/>
              <a:gd name="connsiteX73" fmla="*/ 9316667 w 9517857"/>
              <a:gd name="connsiteY73" fmla="*/ 45047 h 918356"/>
              <a:gd name="connsiteX74" fmla="*/ 9428209 w 9517857"/>
              <a:gd name="connsiteY74" fmla="*/ 29923 h 918356"/>
              <a:gd name="connsiteX75" fmla="*/ 9488916 w 9517857"/>
              <a:gd name="connsiteY7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892569 w 9517857"/>
              <a:gd name="connsiteY39" fmla="*/ 249933 h 918356"/>
              <a:gd name="connsiteX40" fmla="*/ 4896611 w 9517857"/>
              <a:gd name="connsiteY40" fmla="*/ 240448 h 918356"/>
              <a:gd name="connsiteX41" fmla="*/ 4917286 w 9517857"/>
              <a:gd name="connsiteY41" fmla="*/ 243659 h 918356"/>
              <a:gd name="connsiteX42" fmla="*/ 4981173 w 9517857"/>
              <a:gd name="connsiteY42" fmla="*/ 247103 h 918356"/>
              <a:gd name="connsiteX43" fmla="*/ 5060397 w 9517857"/>
              <a:gd name="connsiteY43" fmla="*/ 263688 h 918356"/>
              <a:gd name="connsiteX44" fmla="*/ 5252996 w 9517857"/>
              <a:gd name="connsiteY44" fmla="*/ 270655 h 918356"/>
              <a:gd name="connsiteX45" fmla="*/ 5358056 w 9517857"/>
              <a:gd name="connsiteY45" fmla="*/ 247248 h 918356"/>
              <a:gd name="connsiteX46" fmla="*/ 5426496 w 9517857"/>
              <a:gd name="connsiteY46" fmla="*/ 235142 h 918356"/>
              <a:gd name="connsiteX47" fmla="*/ 5497161 w 9517857"/>
              <a:gd name="connsiteY47" fmla="*/ 228808 h 918356"/>
              <a:gd name="connsiteX48" fmla="*/ 5826043 w 9517857"/>
              <a:gd name="connsiteY48" fmla="*/ 148073 h 918356"/>
              <a:gd name="connsiteX49" fmla="*/ 6007627 w 9517857"/>
              <a:gd name="connsiteY49" fmla="*/ 147126 h 918356"/>
              <a:gd name="connsiteX50" fmla="*/ 6194152 w 9517857"/>
              <a:gd name="connsiteY50" fmla="*/ 151772 h 918356"/>
              <a:gd name="connsiteX51" fmla="*/ 6281379 w 9517857"/>
              <a:gd name="connsiteY51" fmla="*/ 181626 h 918356"/>
              <a:gd name="connsiteX52" fmla="*/ 6489033 w 9517857"/>
              <a:gd name="connsiteY52" fmla="*/ 167648 h 918356"/>
              <a:gd name="connsiteX53" fmla="*/ 6544700 w 9517857"/>
              <a:gd name="connsiteY53" fmla="*/ 167161 h 918356"/>
              <a:gd name="connsiteX54" fmla="*/ 6648353 w 9517857"/>
              <a:gd name="connsiteY54" fmla="*/ 172250 h 918356"/>
              <a:gd name="connsiteX55" fmla="*/ 6736227 w 9517857"/>
              <a:gd name="connsiteY55" fmla="*/ 173216 h 918356"/>
              <a:gd name="connsiteX56" fmla="*/ 6977218 w 9517857"/>
              <a:gd name="connsiteY56" fmla="*/ 184289 h 918356"/>
              <a:gd name="connsiteX57" fmla="*/ 7065221 w 9517857"/>
              <a:gd name="connsiteY57" fmla="*/ 227531 h 918356"/>
              <a:gd name="connsiteX58" fmla="*/ 7358195 w 9517857"/>
              <a:gd name="connsiteY58" fmla="*/ 251740 h 918356"/>
              <a:gd name="connsiteX59" fmla="*/ 7565449 w 9517857"/>
              <a:gd name="connsiteY59" fmla="*/ 258950 h 918356"/>
              <a:gd name="connsiteX60" fmla="*/ 7599285 w 9517857"/>
              <a:gd name="connsiteY60" fmla="*/ 266021 h 918356"/>
              <a:gd name="connsiteX61" fmla="*/ 7644411 w 9517857"/>
              <a:gd name="connsiteY61" fmla="*/ 258986 h 918356"/>
              <a:gd name="connsiteX62" fmla="*/ 7965805 w 9517857"/>
              <a:gd name="connsiteY62" fmla="*/ 200355 h 918356"/>
              <a:gd name="connsiteX63" fmla="*/ 8147401 w 9517857"/>
              <a:gd name="connsiteY63" fmla="*/ 205617 h 918356"/>
              <a:gd name="connsiteX64" fmla="*/ 8256033 w 9517857"/>
              <a:gd name="connsiteY64" fmla="*/ 193713 h 918356"/>
              <a:gd name="connsiteX65" fmla="*/ 8614948 w 9517857"/>
              <a:gd name="connsiteY65" fmla="*/ 168247 h 918356"/>
              <a:gd name="connsiteX66" fmla="*/ 8715976 w 9517857"/>
              <a:gd name="connsiteY66" fmla="*/ 178374 h 918356"/>
              <a:gd name="connsiteX67" fmla="*/ 8778827 w 9517857"/>
              <a:gd name="connsiteY67" fmla="*/ 172936 h 918356"/>
              <a:gd name="connsiteX68" fmla="*/ 8855248 w 9517857"/>
              <a:gd name="connsiteY68" fmla="*/ 143149 h 918356"/>
              <a:gd name="connsiteX69" fmla="*/ 9010380 w 9517857"/>
              <a:gd name="connsiteY69" fmla="*/ 91891 h 918356"/>
              <a:gd name="connsiteX70" fmla="*/ 9110856 w 9517857"/>
              <a:gd name="connsiteY70" fmla="*/ 70997 h 918356"/>
              <a:gd name="connsiteX71" fmla="*/ 9268817 w 9517857"/>
              <a:gd name="connsiteY71" fmla="*/ 53082 h 918356"/>
              <a:gd name="connsiteX72" fmla="*/ 9316667 w 9517857"/>
              <a:gd name="connsiteY72" fmla="*/ 45047 h 918356"/>
              <a:gd name="connsiteX73" fmla="*/ 9428209 w 9517857"/>
              <a:gd name="connsiteY73" fmla="*/ 29923 h 918356"/>
              <a:gd name="connsiteX74" fmla="*/ 9488916 w 9517857"/>
              <a:gd name="connsiteY7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892569 w 9517857"/>
              <a:gd name="connsiteY39" fmla="*/ 249933 h 918356"/>
              <a:gd name="connsiteX40" fmla="*/ 4917286 w 9517857"/>
              <a:gd name="connsiteY40" fmla="*/ 243659 h 918356"/>
              <a:gd name="connsiteX41" fmla="*/ 4981173 w 9517857"/>
              <a:gd name="connsiteY41" fmla="*/ 247103 h 918356"/>
              <a:gd name="connsiteX42" fmla="*/ 5060397 w 9517857"/>
              <a:gd name="connsiteY42" fmla="*/ 263688 h 918356"/>
              <a:gd name="connsiteX43" fmla="*/ 5252996 w 9517857"/>
              <a:gd name="connsiteY43" fmla="*/ 270655 h 918356"/>
              <a:gd name="connsiteX44" fmla="*/ 5358056 w 9517857"/>
              <a:gd name="connsiteY44" fmla="*/ 247248 h 918356"/>
              <a:gd name="connsiteX45" fmla="*/ 5426496 w 9517857"/>
              <a:gd name="connsiteY45" fmla="*/ 235142 h 918356"/>
              <a:gd name="connsiteX46" fmla="*/ 5497161 w 9517857"/>
              <a:gd name="connsiteY46" fmla="*/ 228808 h 918356"/>
              <a:gd name="connsiteX47" fmla="*/ 5826043 w 9517857"/>
              <a:gd name="connsiteY47" fmla="*/ 148073 h 918356"/>
              <a:gd name="connsiteX48" fmla="*/ 6007627 w 9517857"/>
              <a:gd name="connsiteY48" fmla="*/ 147126 h 918356"/>
              <a:gd name="connsiteX49" fmla="*/ 6194152 w 9517857"/>
              <a:gd name="connsiteY49" fmla="*/ 151772 h 918356"/>
              <a:gd name="connsiteX50" fmla="*/ 6281379 w 9517857"/>
              <a:gd name="connsiteY50" fmla="*/ 181626 h 918356"/>
              <a:gd name="connsiteX51" fmla="*/ 6489033 w 9517857"/>
              <a:gd name="connsiteY51" fmla="*/ 167648 h 918356"/>
              <a:gd name="connsiteX52" fmla="*/ 6544700 w 9517857"/>
              <a:gd name="connsiteY52" fmla="*/ 167161 h 918356"/>
              <a:gd name="connsiteX53" fmla="*/ 6648353 w 9517857"/>
              <a:gd name="connsiteY53" fmla="*/ 172250 h 918356"/>
              <a:gd name="connsiteX54" fmla="*/ 6736227 w 9517857"/>
              <a:gd name="connsiteY54" fmla="*/ 173216 h 918356"/>
              <a:gd name="connsiteX55" fmla="*/ 6977218 w 9517857"/>
              <a:gd name="connsiteY55" fmla="*/ 184289 h 918356"/>
              <a:gd name="connsiteX56" fmla="*/ 7065221 w 9517857"/>
              <a:gd name="connsiteY56" fmla="*/ 227531 h 918356"/>
              <a:gd name="connsiteX57" fmla="*/ 7358195 w 9517857"/>
              <a:gd name="connsiteY57" fmla="*/ 251740 h 918356"/>
              <a:gd name="connsiteX58" fmla="*/ 7565449 w 9517857"/>
              <a:gd name="connsiteY58" fmla="*/ 258950 h 918356"/>
              <a:gd name="connsiteX59" fmla="*/ 7599285 w 9517857"/>
              <a:gd name="connsiteY59" fmla="*/ 266021 h 918356"/>
              <a:gd name="connsiteX60" fmla="*/ 7644411 w 9517857"/>
              <a:gd name="connsiteY60" fmla="*/ 258986 h 918356"/>
              <a:gd name="connsiteX61" fmla="*/ 7965805 w 9517857"/>
              <a:gd name="connsiteY61" fmla="*/ 200355 h 918356"/>
              <a:gd name="connsiteX62" fmla="*/ 8147401 w 9517857"/>
              <a:gd name="connsiteY62" fmla="*/ 205617 h 918356"/>
              <a:gd name="connsiteX63" fmla="*/ 8256033 w 9517857"/>
              <a:gd name="connsiteY63" fmla="*/ 193713 h 918356"/>
              <a:gd name="connsiteX64" fmla="*/ 8614948 w 9517857"/>
              <a:gd name="connsiteY64" fmla="*/ 168247 h 918356"/>
              <a:gd name="connsiteX65" fmla="*/ 8715976 w 9517857"/>
              <a:gd name="connsiteY65" fmla="*/ 178374 h 918356"/>
              <a:gd name="connsiteX66" fmla="*/ 8778827 w 9517857"/>
              <a:gd name="connsiteY66" fmla="*/ 172936 h 918356"/>
              <a:gd name="connsiteX67" fmla="*/ 8855248 w 9517857"/>
              <a:gd name="connsiteY67" fmla="*/ 143149 h 918356"/>
              <a:gd name="connsiteX68" fmla="*/ 9010380 w 9517857"/>
              <a:gd name="connsiteY68" fmla="*/ 91891 h 918356"/>
              <a:gd name="connsiteX69" fmla="*/ 9110856 w 9517857"/>
              <a:gd name="connsiteY69" fmla="*/ 70997 h 918356"/>
              <a:gd name="connsiteX70" fmla="*/ 9268817 w 9517857"/>
              <a:gd name="connsiteY70" fmla="*/ 53082 h 918356"/>
              <a:gd name="connsiteX71" fmla="*/ 9316667 w 9517857"/>
              <a:gd name="connsiteY71" fmla="*/ 45047 h 918356"/>
              <a:gd name="connsiteX72" fmla="*/ 9428209 w 9517857"/>
              <a:gd name="connsiteY72" fmla="*/ 29923 h 918356"/>
              <a:gd name="connsiteX73" fmla="*/ 9488916 w 9517857"/>
              <a:gd name="connsiteY7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917286 w 9517857"/>
              <a:gd name="connsiteY39" fmla="*/ 243659 h 918356"/>
              <a:gd name="connsiteX40" fmla="*/ 4981173 w 9517857"/>
              <a:gd name="connsiteY40" fmla="*/ 247103 h 918356"/>
              <a:gd name="connsiteX41" fmla="*/ 5060397 w 9517857"/>
              <a:gd name="connsiteY41" fmla="*/ 263688 h 918356"/>
              <a:gd name="connsiteX42" fmla="*/ 5252996 w 9517857"/>
              <a:gd name="connsiteY42" fmla="*/ 270655 h 918356"/>
              <a:gd name="connsiteX43" fmla="*/ 5358056 w 9517857"/>
              <a:gd name="connsiteY43" fmla="*/ 247248 h 918356"/>
              <a:gd name="connsiteX44" fmla="*/ 5426496 w 9517857"/>
              <a:gd name="connsiteY44" fmla="*/ 235142 h 918356"/>
              <a:gd name="connsiteX45" fmla="*/ 5497161 w 9517857"/>
              <a:gd name="connsiteY45" fmla="*/ 228808 h 918356"/>
              <a:gd name="connsiteX46" fmla="*/ 5826043 w 9517857"/>
              <a:gd name="connsiteY46" fmla="*/ 148073 h 918356"/>
              <a:gd name="connsiteX47" fmla="*/ 6007627 w 9517857"/>
              <a:gd name="connsiteY47" fmla="*/ 147126 h 918356"/>
              <a:gd name="connsiteX48" fmla="*/ 6194152 w 9517857"/>
              <a:gd name="connsiteY48" fmla="*/ 151772 h 918356"/>
              <a:gd name="connsiteX49" fmla="*/ 6281379 w 9517857"/>
              <a:gd name="connsiteY49" fmla="*/ 181626 h 918356"/>
              <a:gd name="connsiteX50" fmla="*/ 6489033 w 9517857"/>
              <a:gd name="connsiteY50" fmla="*/ 167648 h 918356"/>
              <a:gd name="connsiteX51" fmla="*/ 6544700 w 9517857"/>
              <a:gd name="connsiteY51" fmla="*/ 167161 h 918356"/>
              <a:gd name="connsiteX52" fmla="*/ 6648353 w 9517857"/>
              <a:gd name="connsiteY52" fmla="*/ 172250 h 918356"/>
              <a:gd name="connsiteX53" fmla="*/ 6736227 w 9517857"/>
              <a:gd name="connsiteY53" fmla="*/ 173216 h 918356"/>
              <a:gd name="connsiteX54" fmla="*/ 6977218 w 9517857"/>
              <a:gd name="connsiteY54" fmla="*/ 184289 h 918356"/>
              <a:gd name="connsiteX55" fmla="*/ 7065221 w 9517857"/>
              <a:gd name="connsiteY55" fmla="*/ 227531 h 918356"/>
              <a:gd name="connsiteX56" fmla="*/ 7358195 w 9517857"/>
              <a:gd name="connsiteY56" fmla="*/ 251740 h 918356"/>
              <a:gd name="connsiteX57" fmla="*/ 7565449 w 9517857"/>
              <a:gd name="connsiteY57" fmla="*/ 258950 h 918356"/>
              <a:gd name="connsiteX58" fmla="*/ 7599285 w 9517857"/>
              <a:gd name="connsiteY58" fmla="*/ 266021 h 918356"/>
              <a:gd name="connsiteX59" fmla="*/ 7644411 w 9517857"/>
              <a:gd name="connsiteY59" fmla="*/ 258986 h 918356"/>
              <a:gd name="connsiteX60" fmla="*/ 7965805 w 9517857"/>
              <a:gd name="connsiteY60" fmla="*/ 200355 h 918356"/>
              <a:gd name="connsiteX61" fmla="*/ 8147401 w 9517857"/>
              <a:gd name="connsiteY61" fmla="*/ 205617 h 918356"/>
              <a:gd name="connsiteX62" fmla="*/ 8256033 w 9517857"/>
              <a:gd name="connsiteY62" fmla="*/ 193713 h 918356"/>
              <a:gd name="connsiteX63" fmla="*/ 8614948 w 9517857"/>
              <a:gd name="connsiteY63" fmla="*/ 168247 h 918356"/>
              <a:gd name="connsiteX64" fmla="*/ 8715976 w 9517857"/>
              <a:gd name="connsiteY64" fmla="*/ 178374 h 918356"/>
              <a:gd name="connsiteX65" fmla="*/ 8778827 w 9517857"/>
              <a:gd name="connsiteY65" fmla="*/ 172936 h 918356"/>
              <a:gd name="connsiteX66" fmla="*/ 8855248 w 9517857"/>
              <a:gd name="connsiteY66" fmla="*/ 143149 h 918356"/>
              <a:gd name="connsiteX67" fmla="*/ 9010380 w 9517857"/>
              <a:gd name="connsiteY67" fmla="*/ 91891 h 918356"/>
              <a:gd name="connsiteX68" fmla="*/ 9110856 w 9517857"/>
              <a:gd name="connsiteY68" fmla="*/ 70997 h 918356"/>
              <a:gd name="connsiteX69" fmla="*/ 9268817 w 9517857"/>
              <a:gd name="connsiteY69" fmla="*/ 53082 h 918356"/>
              <a:gd name="connsiteX70" fmla="*/ 9316667 w 9517857"/>
              <a:gd name="connsiteY70" fmla="*/ 45047 h 918356"/>
              <a:gd name="connsiteX71" fmla="*/ 9428209 w 9517857"/>
              <a:gd name="connsiteY71" fmla="*/ 29923 h 918356"/>
              <a:gd name="connsiteX72" fmla="*/ 9488916 w 9517857"/>
              <a:gd name="connsiteY7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908371 w 9517857"/>
              <a:gd name="connsiteY39" fmla="*/ 243659 h 918356"/>
              <a:gd name="connsiteX40" fmla="*/ 4981173 w 9517857"/>
              <a:gd name="connsiteY40" fmla="*/ 247103 h 918356"/>
              <a:gd name="connsiteX41" fmla="*/ 5060397 w 9517857"/>
              <a:gd name="connsiteY41" fmla="*/ 263688 h 918356"/>
              <a:gd name="connsiteX42" fmla="*/ 5252996 w 9517857"/>
              <a:gd name="connsiteY42" fmla="*/ 270655 h 918356"/>
              <a:gd name="connsiteX43" fmla="*/ 5358056 w 9517857"/>
              <a:gd name="connsiteY43" fmla="*/ 247248 h 918356"/>
              <a:gd name="connsiteX44" fmla="*/ 5426496 w 9517857"/>
              <a:gd name="connsiteY44" fmla="*/ 235142 h 918356"/>
              <a:gd name="connsiteX45" fmla="*/ 5497161 w 9517857"/>
              <a:gd name="connsiteY45" fmla="*/ 228808 h 918356"/>
              <a:gd name="connsiteX46" fmla="*/ 5826043 w 9517857"/>
              <a:gd name="connsiteY46" fmla="*/ 148073 h 918356"/>
              <a:gd name="connsiteX47" fmla="*/ 6007627 w 9517857"/>
              <a:gd name="connsiteY47" fmla="*/ 147126 h 918356"/>
              <a:gd name="connsiteX48" fmla="*/ 6194152 w 9517857"/>
              <a:gd name="connsiteY48" fmla="*/ 151772 h 918356"/>
              <a:gd name="connsiteX49" fmla="*/ 6281379 w 9517857"/>
              <a:gd name="connsiteY49" fmla="*/ 181626 h 918356"/>
              <a:gd name="connsiteX50" fmla="*/ 6489033 w 9517857"/>
              <a:gd name="connsiteY50" fmla="*/ 167648 h 918356"/>
              <a:gd name="connsiteX51" fmla="*/ 6544700 w 9517857"/>
              <a:gd name="connsiteY51" fmla="*/ 167161 h 918356"/>
              <a:gd name="connsiteX52" fmla="*/ 6648353 w 9517857"/>
              <a:gd name="connsiteY52" fmla="*/ 172250 h 918356"/>
              <a:gd name="connsiteX53" fmla="*/ 6736227 w 9517857"/>
              <a:gd name="connsiteY53" fmla="*/ 173216 h 918356"/>
              <a:gd name="connsiteX54" fmla="*/ 6977218 w 9517857"/>
              <a:gd name="connsiteY54" fmla="*/ 184289 h 918356"/>
              <a:gd name="connsiteX55" fmla="*/ 7065221 w 9517857"/>
              <a:gd name="connsiteY55" fmla="*/ 227531 h 918356"/>
              <a:gd name="connsiteX56" fmla="*/ 7358195 w 9517857"/>
              <a:gd name="connsiteY56" fmla="*/ 251740 h 918356"/>
              <a:gd name="connsiteX57" fmla="*/ 7565449 w 9517857"/>
              <a:gd name="connsiteY57" fmla="*/ 258950 h 918356"/>
              <a:gd name="connsiteX58" fmla="*/ 7599285 w 9517857"/>
              <a:gd name="connsiteY58" fmla="*/ 266021 h 918356"/>
              <a:gd name="connsiteX59" fmla="*/ 7644411 w 9517857"/>
              <a:gd name="connsiteY59" fmla="*/ 258986 h 918356"/>
              <a:gd name="connsiteX60" fmla="*/ 7965805 w 9517857"/>
              <a:gd name="connsiteY60" fmla="*/ 200355 h 918356"/>
              <a:gd name="connsiteX61" fmla="*/ 8147401 w 9517857"/>
              <a:gd name="connsiteY61" fmla="*/ 205617 h 918356"/>
              <a:gd name="connsiteX62" fmla="*/ 8256033 w 9517857"/>
              <a:gd name="connsiteY62" fmla="*/ 193713 h 918356"/>
              <a:gd name="connsiteX63" fmla="*/ 8614948 w 9517857"/>
              <a:gd name="connsiteY63" fmla="*/ 168247 h 918356"/>
              <a:gd name="connsiteX64" fmla="*/ 8715976 w 9517857"/>
              <a:gd name="connsiteY64" fmla="*/ 178374 h 918356"/>
              <a:gd name="connsiteX65" fmla="*/ 8778827 w 9517857"/>
              <a:gd name="connsiteY65" fmla="*/ 172936 h 918356"/>
              <a:gd name="connsiteX66" fmla="*/ 8855248 w 9517857"/>
              <a:gd name="connsiteY66" fmla="*/ 143149 h 918356"/>
              <a:gd name="connsiteX67" fmla="*/ 9010380 w 9517857"/>
              <a:gd name="connsiteY67" fmla="*/ 91891 h 918356"/>
              <a:gd name="connsiteX68" fmla="*/ 9110856 w 9517857"/>
              <a:gd name="connsiteY68" fmla="*/ 70997 h 918356"/>
              <a:gd name="connsiteX69" fmla="*/ 9268817 w 9517857"/>
              <a:gd name="connsiteY69" fmla="*/ 53082 h 918356"/>
              <a:gd name="connsiteX70" fmla="*/ 9316667 w 9517857"/>
              <a:gd name="connsiteY70" fmla="*/ 45047 h 918356"/>
              <a:gd name="connsiteX71" fmla="*/ 9428209 w 9517857"/>
              <a:gd name="connsiteY71" fmla="*/ 29923 h 918356"/>
              <a:gd name="connsiteX72" fmla="*/ 9488916 w 9517857"/>
              <a:gd name="connsiteY7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349632 w 9517857"/>
              <a:gd name="connsiteY28" fmla="*/ 432583 h 918356"/>
              <a:gd name="connsiteX29" fmla="*/ 3479593 w 9517857"/>
              <a:gd name="connsiteY29" fmla="*/ 390437 h 918356"/>
              <a:gd name="connsiteX30" fmla="*/ 3651428 w 9517857"/>
              <a:gd name="connsiteY30" fmla="*/ 361807 h 918356"/>
              <a:gd name="connsiteX31" fmla="*/ 3844133 w 9517857"/>
              <a:gd name="connsiteY31" fmla="*/ 360648 h 918356"/>
              <a:gd name="connsiteX32" fmla="*/ 3933803 w 9517857"/>
              <a:gd name="connsiteY32" fmla="*/ 357315 h 918356"/>
              <a:gd name="connsiteX33" fmla="*/ 4266740 w 9517857"/>
              <a:gd name="connsiteY33" fmla="*/ 361454 h 918356"/>
              <a:gd name="connsiteX34" fmla="*/ 4512664 w 9517857"/>
              <a:gd name="connsiteY34" fmla="*/ 319948 h 918356"/>
              <a:gd name="connsiteX35" fmla="*/ 4616423 w 9517857"/>
              <a:gd name="connsiteY35" fmla="*/ 290914 h 918356"/>
              <a:gd name="connsiteX36" fmla="*/ 4689163 w 9517857"/>
              <a:gd name="connsiteY36" fmla="*/ 272812 h 918356"/>
              <a:gd name="connsiteX37" fmla="*/ 4783273 w 9517857"/>
              <a:gd name="connsiteY37" fmla="*/ 248463 h 918356"/>
              <a:gd name="connsiteX38" fmla="*/ 4908371 w 9517857"/>
              <a:gd name="connsiteY38" fmla="*/ 243659 h 918356"/>
              <a:gd name="connsiteX39" fmla="*/ 4981173 w 9517857"/>
              <a:gd name="connsiteY39" fmla="*/ 247103 h 918356"/>
              <a:gd name="connsiteX40" fmla="*/ 5060397 w 9517857"/>
              <a:gd name="connsiteY40" fmla="*/ 263688 h 918356"/>
              <a:gd name="connsiteX41" fmla="*/ 5252996 w 9517857"/>
              <a:gd name="connsiteY41" fmla="*/ 270655 h 918356"/>
              <a:gd name="connsiteX42" fmla="*/ 5358056 w 9517857"/>
              <a:gd name="connsiteY42" fmla="*/ 247248 h 918356"/>
              <a:gd name="connsiteX43" fmla="*/ 5426496 w 9517857"/>
              <a:gd name="connsiteY43" fmla="*/ 235142 h 918356"/>
              <a:gd name="connsiteX44" fmla="*/ 5497161 w 9517857"/>
              <a:gd name="connsiteY44" fmla="*/ 228808 h 918356"/>
              <a:gd name="connsiteX45" fmla="*/ 5826043 w 9517857"/>
              <a:gd name="connsiteY45" fmla="*/ 148073 h 918356"/>
              <a:gd name="connsiteX46" fmla="*/ 6007627 w 9517857"/>
              <a:gd name="connsiteY46" fmla="*/ 147126 h 918356"/>
              <a:gd name="connsiteX47" fmla="*/ 6194152 w 9517857"/>
              <a:gd name="connsiteY47" fmla="*/ 151772 h 918356"/>
              <a:gd name="connsiteX48" fmla="*/ 6281379 w 9517857"/>
              <a:gd name="connsiteY48" fmla="*/ 181626 h 918356"/>
              <a:gd name="connsiteX49" fmla="*/ 6489033 w 9517857"/>
              <a:gd name="connsiteY49" fmla="*/ 167648 h 918356"/>
              <a:gd name="connsiteX50" fmla="*/ 6544700 w 9517857"/>
              <a:gd name="connsiteY50" fmla="*/ 167161 h 918356"/>
              <a:gd name="connsiteX51" fmla="*/ 6648353 w 9517857"/>
              <a:gd name="connsiteY51" fmla="*/ 172250 h 918356"/>
              <a:gd name="connsiteX52" fmla="*/ 6736227 w 9517857"/>
              <a:gd name="connsiteY52" fmla="*/ 173216 h 918356"/>
              <a:gd name="connsiteX53" fmla="*/ 6977218 w 9517857"/>
              <a:gd name="connsiteY53" fmla="*/ 184289 h 918356"/>
              <a:gd name="connsiteX54" fmla="*/ 7065221 w 9517857"/>
              <a:gd name="connsiteY54" fmla="*/ 227531 h 918356"/>
              <a:gd name="connsiteX55" fmla="*/ 7358195 w 9517857"/>
              <a:gd name="connsiteY55" fmla="*/ 251740 h 918356"/>
              <a:gd name="connsiteX56" fmla="*/ 7565449 w 9517857"/>
              <a:gd name="connsiteY56" fmla="*/ 258950 h 918356"/>
              <a:gd name="connsiteX57" fmla="*/ 7599285 w 9517857"/>
              <a:gd name="connsiteY57" fmla="*/ 266021 h 918356"/>
              <a:gd name="connsiteX58" fmla="*/ 7644411 w 9517857"/>
              <a:gd name="connsiteY58" fmla="*/ 258986 h 918356"/>
              <a:gd name="connsiteX59" fmla="*/ 7965805 w 9517857"/>
              <a:gd name="connsiteY59" fmla="*/ 200355 h 918356"/>
              <a:gd name="connsiteX60" fmla="*/ 8147401 w 9517857"/>
              <a:gd name="connsiteY60" fmla="*/ 205617 h 918356"/>
              <a:gd name="connsiteX61" fmla="*/ 8256033 w 9517857"/>
              <a:gd name="connsiteY61" fmla="*/ 193713 h 918356"/>
              <a:gd name="connsiteX62" fmla="*/ 8614948 w 9517857"/>
              <a:gd name="connsiteY62" fmla="*/ 168247 h 918356"/>
              <a:gd name="connsiteX63" fmla="*/ 8715976 w 9517857"/>
              <a:gd name="connsiteY63" fmla="*/ 178374 h 918356"/>
              <a:gd name="connsiteX64" fmla="*/ 8778827 w 9517857"/>
              <a:gd name="connsiteY64" fmla="*/ 172936 h 918356"/>
              <a:gd name="connsiteX65" fmla="*/ 8855248 w 9517857"/>
              <a:gd name="connsiteY65" fmla="*/ 143149 h 918356"/>
              <a:gd name="connsiteX66" fmla="*/ 9010380 w 9517857"/>
              <a:gd name="connsiteY66" fmla="*/ 91891 h 918356"/>
              <a:gd name="connsiteX67" fmla="*/ 9110856 w 9517857"/>
              <a:gd name="connsiteY67" fmla="*/ 70997 h 918356"/>
              <a:gd name="connsiteX68" fmla="*/ 9268817 w 9517857"/>
              <a:gd name="connsiteY68" fmla="*/ 53082 h 918356"/>
              <a:gd name="connsiteX69" fmla="*/ 9316667 w 9517857"/>
              <a:gd name="connsiteY69" fmla="*/ 45047 h 918356"/>
              <a:gd name="connsiteX70" fmla="*/ 9428209 w 9517857"/>
              <a:gd name="connsiteY70" fmla="*/ 29923 h 918356"/>
              <a:gd name="connsiteX71" fmla="*/ 9488916 w 9517857"/>
              <a:gd name="connsiteY71"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580688 w 9517857"/>
              <a:gd name="connsiteY18" fmla="*/ 693697 h 918356"/>
              <a:gd name="connsiteX19" fmla="*/ 2054652 w 9517857"/>
              <a:gd name="connsiteY19" fmla="*/ 656648 h 918356"/>
              <a:gd name="connsiteX20" fmla="*/ 2135144 w 9517857"/>
              <a:gd name="connsiteY20" fmla="*/ 636501 h 918356"/>
              <a:gd name="connsiteX21" fmla="*/ 2440292 w 9517857"/>
              <a:gd name="connsiteY21" fmla="*/ 593862 h 918356"/>
              <a:gd name="connsiteX22" fmla="*/ 2547829 w 9517857"/>
              <a:gd name="connsiteY22" fmla="*/ 566150 h 918356"/>
              <a:gd name="connsiteX23" fmla="*/ 2693698 w 9517857"/>
              <a:gd name="connsiteY23" fmla="*/ 560029 h 918356"/>
              <a:gd name="connsiteX24" fmla="*/ 2727306 w 9517857"/>
              <a:gd name="connsiteY24" fmla="*/ 550698 h 918356"/>
              <a:gd name="connsiteX25" fmla="*/ 3073635 w 9517857"/>
              <a:gd name="connsiteY25" fmla="*/ 491294 h 918356"/>
              <a:gd name="connsiteX26" fmla="*/ 3222071 w 9517857"/>
              <a:gd name="connsiteY26" fmla="*/ 470559 h 918356"/>
              <a:gd name="connsiteX27" fmla="*/ 3349632 w 9517857"/>
              <a:gd name="connsiteY27" fmla="*/ 432583 h 918356"/>
              <a:gd name="connsiteX28" fmla="*/ 3479593 w 9517857"/>
              <a:gd name="connsiteY28" fmla="*/ 390437 h 918356"/>
              <a:gd name="connsiteX29" fmla="*/ 3651428 w 9517857"/>
              <a:gd name="connsiteY29" fmla="*/ 361807 h 918356"/>
              <a:gd name="connsiteX30" fmla="*/ 3844133 w 9517857"/>
              <a:gd name="connsiteY30" fmla="*/ 360648 h 918356"/>
              <a:gd name="connsiteX31" fmla="*/ 3933803 w 9517857"/>
              <a:gd name="connsiteY31" fmla="*/ 357315 h 918356"/>
              <a:gd name="connsiteX32" fmla="*/ 4266740 w 9517857"/>
              <a:gd name="connsiteY32" fmla="*/ 361454 h 918356"/>
              <a:gd name="connsiteX33" fmla="*/ 4512664 w 9517857"/>
              <a:gd name="connsiteY33" fmla="*/ 319948 h 918356"/>
              <a:gd name="connsiteX34" fmla="*/ 4616423 w 9517857"/>
              <a:gd name="connsiteY34" fmla="*/ 290914 h 918356"/>
              <a:gd name="connsiteX35" fmla="*/ 4689163 w 9517857"/>
              <a:gd name="connsiteY35" fmla="*/ 272812 h 918356"/>
              <a:gd name="connsiteX36" fmla="*/ 4783273 w 9517857"/>
              <a:gd name="connsiteY36" fmla="*/ 248463 h 918356"/>
              <a:gd name="connsiteX37" fmla="*/ 4908371 w 9517857"/>
              <a:gd name="connsiteY37" fmla="*/ 243659 h 918356"/>
              <a:gd name="connsiteX38" fmla="*/ 4981173 w 9517857"/>
              <a:gd name="connsiteY38" fmla="*/ 247103 h 918356"/>
              <a:gd name="connsiteX39" fmla="*/ 5060397 w 9517857"/>
              <a:gd name="connsiteY39" fmla="*/ 263688 h 918356"/>
              <a:gd name="connsiteX40" fmla="*/ 5252996 w 9517857"/>
              <a:gd name="connsiteY40" fmla="*/ 270655 h 918356"/>
              <a:gd name="connsiteX41" fmla="*/ 5358056 w 9517857"/>
              <a:gd name="connsiteY41" fmla="*/ 247248 h 918356"/>
              <a:gd name="connsiteX42" fmla="*/ 5426496 w 9517857"/>
              <a:gd name="connsiteY42" fmla="*/ 235142 h 918356"/>
              <a:gd name="connsiteX43" fmla="*/ 5497161 w 9517857"/>
              <a:gd name="connsiteY43" fmla="*/ 228808 h 918356"/>
              <a:gd name="connsiteX44" fmla="*/ 5826043 w 9517857"/>
              <a:gd name="connsiteY44" fmla="*/ 148073 h 918356"/>
              <a:gd name="connsiteX45" fmla="*/ 6007627 w 9517857"/>
              <a:gd name="connsiteY45" fmla="*/ 147126 h 918356"/>
              <a:gd name="connsiteX46" fmla="*/ 6194152 w 9517857"/>
              <a:gd name="connsiteY46" fmla="*/ 151772 h 918356"/>
              <a:gd name="connsiteX47" fmla="*/ 6281379 w 9517857"/>
              <a:gd name="connsiteY47" fmla="*/ 181626 h 918356"/>
              <a:gd name="connsiteX48" fmla="*/ 6489033 w 9517857"/>
              <a:gd name="connsiteY48" fmla="*/ 167648 h 918356"/>
              <a:gd name="connsiteX49" fmla="*/ 6544700 w 9517857"/>
              <a:gd name="connsiteY49" fmla="*/ 167161 h 918356"/>
              <a:gd name="connsiteX50" fmla="*/ 6648353 w 9517857"/>
              <a:gd name="connsiteY50" fmla="*/ 172250 h 918356"/>
              <a:gd name="connsiteX51" fmla="*/ 6736227 w 9517857"/>
              <a:gd name="connsiteY51" fmla="*/ 173216 h 918356"/>
              <a:gd name="connsiteX52" fmla="*/ 6977218 w 9517857"/>
              <a:gd name="connsiteY52" fmla="*/ 184289 h 918356"/>
              <a:gd name="connsiteX53" fmla="*/ 7065221 w 9517857"/>
              <a:gd name="connsiteY53" fmla="*/ 227531 h 918356"/>
              <a:gd name="connsiteX54" fmla="*/ 7358195 w 9517857"/>
              <a:gd name="connsiteY54" fmla="*/ 251740 h 918356"/>
              <a:gd name="connsiteX55" fmla="*/ 7565449 w 9517857"/>
              <a:gd name="connsiteY55" fmla="*/ 258950 h 918356"/>
              <a:gd name="connsiteX56" fmla="*/ 7599285 w 9517857"/>
              <a:gd name="connsiteY56" fmla="*/ 266021 h 918356"/>
              <a:gd name="connsiteX57" fmla="*/ 7644411 w 9517857"/>
              <a:gd name="connsiteY57" fmla="*/ 258986 h 918356"/>
              <a:gd name="connsiteX58" fmla="*/ 7965805 w 9517857"/>
              <a:gd name="connsiteY58" fmla="*/ 200355 h 918356"/>
              <a:gd name="connsiteX59" fmla="*/ 8147401 w 9517857"/>
              <a:gd name="connsiteY59" fmla="*/ 205617 h 918356"/>
              <a:gd name="connsiteX60" fmla="*/ 8256033 w 9517857"/>
              <a:gd name="connsiteY60" fmla="*/ 193713 h 918356"/>
              <a:gd name="connsiteX61" fmla="*/ 8614948 w 9517857"/>
              <a:gd name="connsiteY61" fmla="*/ 168247 h 918356"/>
              <a:gd name="connsiteX62" fmla="*/ 8715976 w 9517857"/>
              <a:gd name="connsiteY62" fmla="*/ 178374 h 918356"/>
              <a:gd name="connsiteX63" fmla="*/ 8778827 w 9517857"/>
              <a:gd name="connsiteY63" fmla="*/ 172936 h 918356"/>
              <a:gd name="connsiteX64" fmla="*/ 8855248 w 9517857"/>
              <a:gd name="connsiteY64" fmla="*/ 143149 h 918356"/>
              <a:gd name="connsiteX65" fmla="*/ 9010380 w 9517857"/>
              <a:gd name="connsiteY65" fmla="*/ 91891 h 918356"/>
              <a:gd name="connsiteX66" fmla="*/ 9110856 w 9517857"/>
              <a:gd name="connsiteY66" fmla="*/ 70997 h 918356"/>
              <a:gd name="connsiteX67" fmla="*/ 9268817 w 9517857"/>
              <a:gd name="connsiteY67" fmla="*/ 53082 h 918356"/>
              <a:gd name="connsiteX68" fmla="*/ 9316667 w 9517857"/>
              <a:gd name="connsiteY68" fmla="*/ 45047 h 918356"/>
              <a:gd name="connsiteX69" fmla="*/ 9428209 w 9517857"/>
              <a:gd name="connsiteY69" fmla="*/ 29923 h 918356"/>
              <a:gd name="connsiteX70" fmla="*/ 9488916 w 9517857"/>
              <a:gd name="connsiteY70"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580688 w 9517857"/>
              <a:gd name="connsiteY18" fmla="*/ 693697 h 918356"/>
              <a:gd name="connsiteX19" fmla="*/ 2054652 w 9517857"/>
              <a:gd name="connsiteY19" fmla="*/ 656648 h 918356"/>
              <a:gd name="connsiteX20" fmla="*/ 2135144 w 9517857"/>
              <a:gd name="connsiteY20" fmla="*/ 636501 h 918356"/>
              <a:gd name="connsiteX21" fmla="*/ 2440292 w 9517857"/>
              <a:gd name="connsiteY21" fmla="*/ 593862 h 918356"/>
              <a:gd name="connsiteX22" fmla="*/ 2547829 w 9517857"/>
              <a:gd name="connsiteY22" fmla="*/ 566150 h 918356"/>
              <a:gd name="connsiteX23" fmla="*/ 2693698 w 9517857"/>
              <a:gd name="connsiteY23" fmla="*/ 560029 h 918356"/>
              <a:gd name="connsiteX24" fmla="*/ 2727306 w 9517857"/>
              <a:gd name="connsiteY24" fmla="*/ 550698 h 918356"/>
              <a:gd name="connsiteX25" fmla="*/ 3073635 w 9517857"/>
              <a:gd name="connsiteY25" fmla="*/ 491294 h 918356"/>
              <a:gd name="connsiteX26" fmla="*/ 3222071 w 9517857"/>
              <a:gd name="connsiteY26" fmla="*/ 470559 h 918356"/>
              <a:gd name="connsiteX27" fmla="*/ 3349632 w 9517857"/>
              <a:gd name="connsiteY27" fmla="*/ 432583 h 918356"/>
              <a:gd name="connsiteX28" fmla="*/ 3479593 w 9517857"/>
              <a:gd name="connsiteY28" fmla="*/ 390437 h 918356"/>
              <a:gd name="connsiteX29" fmla="*/ 3651428 w 9517857"/>
              <a:gd name="connsiteY29" fmla="*/ 361807 h 918356"/>
              <a:gd name="connsiteX30" fmla="*/ 3844133 w 9517857"/>
              <a:gd name="connsiteY30" fmla="*/ 360648 h 918356"/>
              <a:gd name="connsiteX31" fmla="*/ 3933803 w 9517857"/>
              <a:gd name="connsiteY31" fmla="*/ 357315 h 918356"/>
              <a:gd name="connsiteX32" fmla="*/ 4266740 w 9517857"/>
              <a:gd name="connsiteY32" fmla="*/ 361454 h 918356"/>
              <a:gd name="connsiteX33" fmla="*/ 4512664 w 9517857"/>
              <a:gd name="connsiteY33" fmla="*/ 319948 h 918356"/>
              <a:gd name="connsiteX34" fmla="*/ 4616423 w 9517857"/>
              <a:gd name="connsiteY34" fmla="*/ 290914 h 918356"/>
              <a:gd name="connsiteX35" fmla="*/ 4689163 w 9517857"/>
              <a:gd name="connsiteY35" fmla="*/ 272812 h 918356"/>
              <a:gd name="connsiteX36" fmla="*/ 4783273 w 9517857"/>
              <a:gd name="connsiteY36" fmla="*/ 248463 h 918356"/>
              <a:gd name="connsiteX37" fmla="*/ 4908371 w 9517857"/>
              <a:gd name="connsiteY37" fmla="*/ 243659 h 918356"/>
              <a:gd name="connsiteX38" fmla="*/ 4981173 w 9517857"/>
              <a:gd name="connsiteY38" fmla="*/ 247103 h 918356"/>
              <a:gd name="connsiteX39" fmla="*/ 5060397 w 9517857"/>
              <a:gd name="connsiteY39" fmla="*/ 263688 h 918356"/>
              <a:gd name="connsiteX40" fmla="*/ 5252996 w 9517857"/>
              <a:gd name="connsiteY40" fmla="*/ 270655 h 918356"/>
              <a:gd name="connsiteX41" fmla="*/ 5358056 w 9517857"/>
              <a:gd name="connsiteY41" fmla="*/ 247248 h 918356"/>
              <a:gd name="connsiteX42" fmla="*/ 5426496 w 9517857"/>
              <a:gd name="connsiteY42" fmla="*/ 235142 h 918356"/>
              <a:gd name="connsiteX43" fmla="*/ 5497161 w 9517857"/>
              <a:gd name="connsiteY43" fmla="*/ 228808 h 918356"/>
              <a:gd name="connsiteX44" fmla="*/ 5826043 w 9517857"/>
              <a:gd name="connsiteY44" fmla="*/ 148073 h 918356"/>
              <a:gd name="connsiteX45" fmla="*/ 6007627 w 9517857"/>
              <a:gd name="connsiteY45" fmla="*/ 147126 h 918356"/>
              <a:gd name="connsiteX46" fmla="*/ 6194152 w 9517857"/>
              <a:gd name="connsiteY46" fmla="*/ 151772 h 918356"/>
              <a:gd name="connsiteX47" fmla="*/ 6281379 w 9517857"/>
              <a:gd name="connsiteY47" fmla="*/ 181626 h 918356"/>
              <a:gd name="connsiteX48" fmla="*/ 6489033 w 9517857"/>
              <a:gd name="connsiteY48" fmla="*/ 167648 h 918356"/>
              <a:gd name="connsiteX49" fmla="*/ 6544700 w 9517857"/>
              <a:gd name="connsiteY49" fmla="*/ 167161 h 918356"/>
              <a:gd name="connsiteX50" fmla="*/ 6648353 w 9517857"/>
              <a:gd name="connsiteY50" fmla="*/ 172250 h 918356"/>
              <a:gd name="connsiteX51" fmla="*/ 6736227 w 9517857"/>
              <a:gd name="connsiteY51" fmla="*/ 173216 h 918356"/>
              <a:gd name="connsiteX52" fmla="*/ 6977218 w 9517857"/>
              <a:gd name="connsiteY52" fmla="*/ 184289 h 918356"/>
              <a:gd name="connsiteX53" fmla="*/ 7065221 w 9517857"/>
              <a:gd name="connsiteY53" fmla="*/ 227531 h 918356"/>
              <a:gd name="connsiteX54" fmla="*/ 7358195 w 9517857"/>
              <a:gd name="connsiteY54" fmla="*/ 251740 h 918356"/>
              <a:gd name="connsiteX55" fmla="*/ 7565449 w 9517857"/>
              <a:gd name="connsiteY55" fmla="*/ 258950 h 918356"/>
              <a:gd name="connsiteX56" fmla="*/ 7599285 w 9517857"/>
              <a:gd name="connsiteY56" fmla="*/ 266021 h 918356"/>
              <a:gd name="connsiteX57" fmla="*/ 7644411 w 9517857"/>
              <a:gd name="connsiteY57" fmla="*/ 258986 h 918356"/>
              <a:gd name="connsiteX58" fmla="*/ 7965805 w 9517857"/>
              <a:gd name="connsiteY58" fmla="*/ 200355 h 918356"/>
              <a:gd name="connsiteX59" fmla="*/ 8147401 w 9517857"/>
              <a:gd name="connsiteY59" fmla="*/ 205617 h 918356"/>
              <a:gd name="connsiteX60" fmla="*/ 8256033 w 9517857"/>
              <a:gd name="connsiteY60" fmla="*/ 193713 h 918356"/>
              <a:gd name="connsiteX61" fmla="*/ 8614948 w 9517857"/>
              <a:gd name="connsiteY61" fmla="*/ 168247 h 918356"/>
              <a:gd name="connsiteX62" fmla="*/ 8715976 w 9517857"/>
              <a:gd name="connsiteY62" fmla="*/ 178374 h 918356"/>
              <a:gd name="connsiteX63" fmla="*/ 8778827 w 9517857"/>
              <a:gd name="connsiteY63" fmla="*/ 172936 h 918356"/>
              <a:gd name="connsiteX64" fmla="*/ 8855248 w 9517857"/>
              <a:gd name="connsiteY64" fmla="*/ 143149 h 918356"/>
              <a:gd name="connsiteX65" fmla="*/ 9010380 w 9517857"/>
              <a:gd name="connsiteY65" fmla="*/ 91891 h 918356"/>
              <a:gd name="connsiteX66" fmla="*/ 9110856 w 9517857"/>
              <a:gd name="connsiteY66" fmla="*/ 70997 h 918356"/>
              <a:gd name="connsiteX67" fmla="*/ 9268817 w 9517857"/>
              <a:gd name="connsiteY67" fmla="*/ 53082 h 918356"/>
              <a:gd name="connsiteX68" fmla="*/ 9316667 w 9517857"/>
              <a:gd name="connsiteY68" fmla="*/ 45047 h 918356"/>
              <a:gd name="connsiteX69" fmla="*/ 9428209 w 9517857"/>
              <a:gd name="connsiteY69" fmla="*/ 29923 h 918356"/>
              <a:gd name="connsiteX70" fmla="*/ 9488916 w 9517857"/>
              <a:gd name="connsiteY70"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142754 w 9517857"/>
              <a:gd name="connsiteY15" fmla="*/ 725374 h 918356"/>
              <a:gd name="connsiteX16" fmla="*/ 1218120 w 9517857"/>
              <a:gd name="connsiteY16" fmla="*/ 713280 h 918356"/>
              <a:gd name="connsiteX17" fmla="*/ 1580688 w 9517857"/>
              <a:gd name="connsiteY17" fmla="*/ 693697 h 918356"/>
              <a:gd name="connsiteX18" fmla="*/ 2054652 w 9517857"/>
              <a:gd name="connsiteY18" fmla="*/ 656648 h 918356"/>
              <a:gd name="connsiteX19" fmla="*/ 2135144 w 9517857"/>
              <a:gd name="connsiteY19" fmla="*/ 636501 h 918356"/>
              <a:gd name="connsiteX20" fmla="*/ 2440292 w 9517857"/>
              <a:gd name="connsiteY20" fmla="*/ 593862 h 918356"/>
              <a:gd name="connsiteX21" fmla="*/ 2547829 w 9517857"/>
              <a:gd name="connsiteY21" fmla="*/ 566150 h 918356"/>
              <a:gd name="connsiteX22" fmla="*/ 2693698 w 9517857"/>
              <a:gd name="connsiteY22" fmla="*/ 560029 h 918356"/>
              <a:gd name="connsiteX23" fmla="*/ 2727306 w 9517857"/>
              <a:gd name="connsiteY23" fmla="*/ 550698 h 918356"/>
              <a:gd name="connsiteX24" fmla="*/ 3073635 w 9517857"/>
              <a:gd name="connsiteY24" fmla="*/ 491294 h 918356"/>
              <a:gd name="connsiteX25" fmla="*/ 3222071 w 9517857"/>
              <a:gd name="connsiteY25" fmla="*/ 470559 h 918356"/>
              <a:gd name="connsiteX26" fmla="*/ 3349632 w 9517857"/>
              <a:gd name="connsiteY26" fmla="*/ 432583 h 918356"/>
              <a:gd name="connsiteX27" fmla="*/ 3479593 w 9517857"/>
              <a:gd name="connsiteY27" fmla="*/ 390437 h 918356"/>
              <a:gd name="connsiteX28" fmla="*/ 3651428 w 9517857"/>
              <a:gd name="connsiteY28" fmla="*/ 361807 h 918356"/>
              <a:gd name="connsiteX29" fmla="*/ 3844133 w 9517857"/>
              <a:gd name="connsiteY29" fmla="*/ 360648 h 918356"/>
              <a:gd name="connsiteX30" fmla="*/ 3933803 w 9517857"/>
              <a:gd name="connsiteY30" fmla="*/ 357315 h 918356"/>
              <a:gd name="connsiteX31" fmla="*/ 4266740 w 9517857"/>
              <a:gd name="connsiteY31" fmla="*/ 361454 h 918356"/>
              <a:gd name="connsiteX32" fmla="*/ 4512664 w 9517857"/>
              <a:gd name="connsiteY32" fmla="*/ 319948 h 918356"/>
              <a:gd name="connsiteX33" fmla="*/ 4616423 w 9517857"/>
              <a:gd name="connsiteY33" fmla="*/ 290914 h 918356"/>
              <a:gd name="connsiteX34" fmla="*/ 4689163 w 9517857"/>
              <a:gd name="connsiteY34" fmla="*/ 272812 h 918356"/>
              <a:gd name="connsiteX35" fmla="*/ 4783273 w 9517857"/>
              <a:gd name="connsiteY35" fmla="*/ 248463 h 918356"/>
              <a:gd name="connsiteX36" fmla="*/ 4908371 w 9517857"/>
              <a:gd name="connsiteY36" fmla="*/ 243659 h 918356"/>
              <a:gd name="connsiteX37" fmla="*/ 4981173 w 9517857"/>
              <a:gd name="connsiteY37" fmla="*/ 247103 h 918356"/>
              <a:gd name="connsiteX38" fmla="*/ 5060397 w 9517857"/>
              <a:gd name="connsiteY38" fmla="*/ 263688 h 918356"/>
              <a:gd name="connsiteX39" fmla="*/ 5252996 w 9517857"/>
              <a:gd name="connsiteY39" fmla="*/ 270655 h 918356"/>
              <a:gd name="connsiteX40" fmla="*/ 5358056 w 9517857"/>
              <a:gd name="connsiteY40" fmla="*/ 247248 h 918356"/>
              <a:gd name="connsiteX41" fmla="*/ 5426496 w 9517857"/>
              <a:gd name="connsiteY41" fmla="*/ 235142 h 918356"/>
              <a:gd name="connsiteX42" fmla="*/ 5497161 w 9517857"/>
              <a:gd name="connsiteY42" fmla="*/ 228808 h 918356"/>
              <a:gd name="connsiteX43" fmla="*/ 5826043 w 9517857"/>
              <a:gd name="connsiteY43" fmla="*/ 148073 h 918356"/>
              <a:gd name="connsiteX44" fmla="*/ 6007627 w 9517857"/>
              <a:gd name="connsiteY44" fmla="*/ 147126 h 918356"/>
              <a:gd name="connsiteX45" fmla="*/ 6194152 w 9517857"/>
              <a:gd name="connsiteY45" fmla="*/ 151772 h 918356"/>
              <a:gd name="connsiteX46" fmla="*/ 6281379 w 9517857"/>
              <a:gd name="connsiteY46" fmla="*/ 181626 h 918356"/>
              <a:gd name="connsiteX47" fmla="*/ 6489033 w 9517857"/>
              <a:gd name="connsiteY47" fmla="*/ 167648 h 918356"/>
              <a:gd name="connsiteX48" fmla="*/ 6544700 w 9517857"/>
              <a:gd name="connsiteY48" fmla="*/ 167161 h 918356"/>
              <a:gd name="connsiteX49" fmla="*/ 6648353 w 9517857"/>
              <a:gd name="connsiteY49" fmla="*/ 172250 h 918356"/>
              <a:gd name="connsiteX50" fmla="*/ 6736227 w 9517857"/>
              <a:gd name="connsiteY50" fmla="*/ 173216 h 918356"/>
              <a:gd name="connsiteX51" fmla="*/ 6977218 w 9517857"/>
              <a:gd name="connsiteY51" fmla="*/ 184289 h 918356"/>
              <a:gd name="connsiteX52" fmla="*/ 7065221 w 9517857"/>
              <a:gd name="connsiteY52" fmla="*/ 227531 h 918356"/>
              <a:gd name="connsiteX53" fmla="*/ 7358195 w 9517857"/>
              <a:gd name="connsiteY53" fmla="*/ 251740 h 918356"/>
              <a:gd name="connsiteX54" fmla="*/ 7565449 w 9517857"/>
              <a:gd name="connsiteY54" fmla="*/ 258950 h 918356"/>
              <a:gd name="connsiteX55" fmla="*/ 7599285 w 9517857"/>
              <a:gd name="connsiteY55" fmla="*/ 266021 h 918356"/>
              <a:gd name="connsiteX56" fmla="*/ 7644411 w 9517857"/>
              <a:gd name="connsiteY56" fmla="*/ 258986 h 918356"/>
              <a:gd name="connsiteX57" fmla="*/ 7965805 w 9517857"/>
              <a:gd name="connsiteY57" fmla="*/ 200355 h 918356"/>
              <a:gd name="connsiteX58" fmla="*/ 8147401 w 9517857"/>
              <a:gd name="connsiteY58" fmla="*/ 205617 h 918356"/>
              <a:gd name="connsiteX59" fmla="*/ 8256033 w 9517857"/>
              <a:gd name="connsiteY59" fmla="*/ 193713 h 918356"/>
              <a:gd name="connsiteX60" fmla="*/ 8614948 w 9517857"/>
              <a:gd name="connsiteY60" fmla="*/ 168247 h 918356"/>
              <a:gd name="connsiteX61" fmla="*/ 8715976 w 9517857"/>
              <a:gd name="connsiteY61" fmla="*/ 178374 h 918356"/>
              <a:gd name="connsiteX62" fmla="*/ 8778827 w 9517857"/>
              <a:gd name="connsiteY62" fmla="*/ 172936 h 918356"/>
              <a:gd name="connsiteX63" fmla="*/ 8855248 w 9517857"/>
              <a:gd name="connsiteY63" fmla="*/ 143149 h 918356"/>
              <a:gd name="connsiteX64" fmla="*/ 9010380 w 9517857"/>
              <a:gd name="connsiteY64" fmla="*/ 91891 h 918356"/>
              <a:gd name="connsiteX65" fmla="*/ 9110856 w 9517857"/>
              <a:gd name="connsiteY65" fmla="*/ 70997 h 918356"/>
              <a:gd name="connsiteX66" fmla="*/ 9268817 w 9517857"/>
              <a:gd name="connsiteY66" fmla="*/ 53082 h 918356"/>
              <a:gd name="connsiteX67" fmla="*/ 9316667 w 9517857"/>
              <a:gd name="connsiteY67" fmla="*/ 45047 h 918356"/>
              <a:gd name="connsiteX68" fmla="*/ 9428209 w 9517857"/>
              <a:gd name="connsiteY68" fmla="*/ 29923 h 918356"/>
              <a:gd name="connsiteX69" fmla="*/ 9488916 w 9517857"/>
              <a:gd name="connsiteY6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142754 w 9517857"/>
              <a:gd name="connsiteY15" fmla="*/ 725374 h 918356"/>
              <a:gd name="connsiteX16" fmla="*/ 1218120 w 9517857"/>
              <a:gd name="connsiteY16" fmla="*/ 713280 h 918356"/>
              <a:gd name="connsiteX17" fmla="*/ 1580688 w 9517857"/>
              <a:gd name="connsiteY17" fmla="*/ 693697 h 918356"/>
              <a:gd name="connsiteX18" fmla="*/ 2054652 w 9517857"/>
              <a:gd name="connsiteY18" fmla="*/ 656648 h 918356"/>
              <a:gd name="connsiteX19" fmla="*/ 2135144 w 9517857"/>
              <a:gd name="connsiteY19" fmla="*/ 636501 h 918356"/>
              <a:gd name="connsiteX20" fmla="*/ 2440292 w 9517857"/>
              <a:gd name="connsiteY20" fmla="*/ 593862 h 918356"/>
              <a:gd name="connsiteX21" fmla="*/ 2547829 w 9517857"/>
              <a:gd name="connsiteY21" fmla="*/ 566150 h 918356"/>
              <a:gd name="connsiteX22" fmla="*/ 2693698 w 9517857"/>
              <a:gd name="connsiteY22" fmla="*/ 560029 h 918356"/>
              <a:gd name="connsiteX23" fmla="*/ 2727306 w 9517857"/>
              <a:gd name="connsiteY23" fmla="*/ 550698 h 918356"/>
              <a:gd name="connsiteX24" fmla="*/ 3073635 w 9517857"/>
              <a:gd name="connsiteY24" fmla="*/ 491294 h 918356"/>
              <a:gd name="connsiteX25" fmla="*/ 3222071 w 9517857"/>
              <a:gd name="connsiteY25" fmla="*/ 470559 h 918356"/>
              <a:gd name="connsiteX26" fmla="*/ 3349632 w 9517857"/>
              <a:gd name="connsiteY26" fmla="*/ 432583 h 918356"/>
              <a:gd name="connsiteX27" fmla="*/ 3479593 w 9517857"/>
              <a:gd name="connsiteY27" fmla="*/ 390437 h 918356"/>
              <a:gd name="connsiteX28" fmla="*/ 3651428 w 9517857"/>
              <a:gd name="connsiteY28" fmla="*/ 361807 h 918356"/>
              <a:gd name="connsiteX29" fmla="*/ 3844133 w 9517857"/>
              <a:gd name="connsiteY29" fmla="*/ 360648 h 918356"/>
              <a:gd name="connsiteX30" fmla="*/ 3933803 w 9517857"/>
              <a:gd name="connsiteY30" fmla="*/ 357315 h 918356"/>
              <a:gd name="connsiteX31" fmla="*/ 4266740 w 9517857"/>
              <a:gd name="connsiteY31" fmla="*/ 361454 h 918356"/>
              <a:gd name="connsiteX32" fmla="*/ 4512664 w 9517857"/>
              <a:gd name="connsiteY32" fmla="*/ 319948 h 918356"/>
              <a:gd name="connsiteX33" fmla="*/ 4616423 w 9517857"/>
              <a:gd name="connsiteY33" fmla="*/ 290914 h 918356"/>
              <a:gd name="connsiteX34" fmla="*/ 4689163 w 9517857"/>
              <a:gd name="connsiteY34" fmla="*/ 272812 h 918356"/>
              <a:gd name="connsiteX35" fmla="*/ 4783273 w 9517857"/>
              <a:gd name="connsiteY35" fmla="*/ 248463 h 918356"/>
              <a:gd name="connsiteX36" fmla="*/ 4908371 w 9517857"/>
              <a:gd name="connsiteY36" fmla="*/ 243659 h 918356"/>
              <a:gd name="connsiteX37" fmla="*/ 4981173 w 9517857"/>
              <a:gd name="connsiteY37" fmla="*/ 247103 h 918356"/>
              <a:gd name="connsiteX38" fmla="*/ 5060397 w 9517857"/>
              <a:gd name="connsiteY38" fmla="*/ 263688 h 918356"/>
              <a:gd name="connsiteX39" fmla="*/ 5252996 w 9517857"/>
              <a:gd name="connsiteY39" fmla="*/ 270655 h 918356"/>
              <a:gd name="connsiteX40" fmla="*/ 5358056 w 9517857"/>
              <a:gd name="connsiteY40" fmla="*/ 247248 h 918356"/>
              <a:gd name="connsiteX41" fmla="*/ 5426496 w 9517857"/>
              <a:gd name="connsiteY41" fmla="*/ 235142 h 918356"/>
              <a:gd name="connsiteX42" fmla="*/ 5497161 w 9517857"/>
              <a:gd name="connsiteY42" fmla="*/ 228808 h 918356"/>
              <a:gd name="connsiteX43" fmla="*/ 5826043 w 9517857"/>
              <a:gd name="connsiteY43" fmla="*/ 148073 h 918356"/>
              <a:gd name="connsiteX44" fmla="*/ 6007627 w 9517857"/>
              <a:gd name="connsiteY44" fmla="*/ 147126 h 918356"/>
              <a:gd name="connsiteX45" fmla="*/ 6194152 w 9517857"/>
              <a:gd name="connsiteY45" fmla="*/ 151772 h 918356"/>
              <a:gd name="connsiteX46" fmla="*/ 6281379 w 9517857"/>
              <a:gd name="connsiteY46" fmla="*/ 181626 h 918356"/>
              <a:gd name="connsiteX47" fmla="*/ 6489033 w 9517857"/>
              <a:gd name="connsiteY47" fmla="*/ 167648 h 918356"/>
              <a:gd name="connsiteX48" fmla="*/ 6544700 w 9517857"/>
              <a:gd name="connsiteY48" fmla="*/ 167161 h 918356"/>
              <a:gd name="connsiteX49" fmla="*/ 6648353 w 9517857"/>
              <a:gd name="connsiteY49" fmla="*/ 172250 h 918356"/>
              <a:gd name="connsiteX50" fmla="*/ 6736227 w 9517857"/>
              <a:gd name="connsiteY50" fmla="*/ 173216 h 918356"/>
              <a:gd name="connsiteX51" fmla="*/ 6977218 w 9517857"/>
              <a:gd name="connsiteY51" fmla="*/ 184289 h 918356"/>
              <a:gd name="connsiteX52" fmla="*/ 7065221 w 9517857"/>
              <a:gd name="connsiteY52" fmla="*/ 227531 h 918356"/>
              <a:gd name="connsiteX53" fmla="*/ 7358195 w 9517857"/>
              <a:gd name="connsiteY53" fmla="*/ 251740 h 918356"/>
              <a:gd name="connsiteX54" fmla="*/ 7565449 w 9517857"/>
              <a:gd name="connsiteY54" fmla="*/ 258950 h 918356"/>
              <a:gd name="connsiteX55" fmla="*/ 7599285 w 9517857"/>
              <a:gd name="connsiteY55" fmla="*/ 266021 h 918356"/>
              <a:gd name="connsiteX56" fmla="*/ 7644411 w 9517857"/>
              <a:gd name="connsiteY56" fmla="*/ 258986 h 918356"/>
              <a:gd name="connsiteX57" fmla="*/ 7965805 w 9517857"/>
              <a:gd name="connsiteY57" fmla="*/ 200355 h 918356"/>
              <a:gd name="connsiteX58" fmla="*/ 8147401 w 9517857"/>
              <a:gd name="connsiteY58" fmla="*/ 205617 h 918356"/>
              <a:gd name="connsiteX59" fmla="*/ 8256033 w 9517857"/>
              <a:gd name="connsiteY59" fmla="*/ 193713 h 918356"/>
              <a:gd name="connsiteX60" fmla="*/ 8614948 w 9517857"/>
              <a:gd name="connsiteY60" fmla="*/ 168247 h 918356"/>
              <a:gd name="connsiteX61" fmla="*/ 8715976 w 9517857"/>
              <a:gd name="connsiteY61" fmla="*/ 178374 h 918356"/>
              <a:gd name="connsiteX62" fmla="*/ 8778827 w 9517857"/>
              <a:gd name="connsiteY62" fmla="*/ 172936 h 918356"/>
              <a:gd name="connsiteX63" fmla="*/ 8855248 w 9517857"/>
              <a:gd name="connsiteY63" fmla="*/ 143149 h 918356"/>
              <a:gd name="connsiteX64" fmla="*/ 9010380 w 9517857"/>
              <a:gd name="connsiteY64" fmla="*/ 91891 h 918356"/>
              <a:gd name="connsiteX65" fmla="*/ 9110856 w 9517857"/>
              <a:gd name="connsiteY65" fmla="*/ 70997 h 918356"/>
              <a:gd name="connsiteX66" fmla="*/ 9268817 w 9517857"/>
              <a:gd name="connsiteY66" fmla="*/ 53082 h 918356"/>
              <a:gd name="connsiteX67" fmla="*/ 9316667 w 9517857"/>
              <a:gd name="connsiteY67" fmla="*/ 45047 h 918356"/>
              <a:gd name="connsiteX68" fmla="*/ 9428209 w 9517857"/>
              <a:gd name="connsiteY68" fmla="*/ 29923 h 918356"/>
              <a:gd name="connsiteX69" fmla="*/ 9488916 w 9517857"/>
              <a:gd name="connsiteY6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135144 w 9517857"/>
              <a:gd name="connsiteY18" fmla="*/ 636501 h 918356"/>
              <a:gd name="connsiteX19" fmla="*/ 2440292 w 9517857"/>
              <a:gd name="connsiteY19" fmla="*/ 593862 h 918356"/>
              <a:gd name="connsiteX20" fmla="*/ 2547829 w 9517857"/>
              <a:gd name="connsiteY20" fmla="*/ 566150 h 918356"/>
              <a:gd name="connsiteX21" fmla="*/ 2693698 w 9517857"/>
              <a:gd name="connsiteY21" fmla="*/ 560029 h 918356"/>
              <a:gd name="connsiteX22" fmla="*/ 2727306 w 9517857"/>
              <a:gd name="connsiteY22" fmla="*/ 550698 h 918356"/>
              <a:gd name="connsiteX23" fmla="*/ 3073635 w 9517857"/>
              <a:gd name="connsiteY23" fmla="*/ 491294 h 918356"/>
              <a:gd name="connsiteX24" fmla="*/ 3222071 w 9517857"/>
              <a:gd name="connsiteY24" fmla="*/ 470559 h 918356"/>
              <a:gd name="connsiteX25" fmla="*/ 3349632 w 9517857"/>
              <a:gd name="connsiteY25" fmla="*/ 432583 h 918356"/>
              <a:gd name="connsiteX26" fmla="*/ 3479593 w 9517857"/>
              <a:gd name="connsiteY26" fmla="*/ 390437 h 918356"/>
              <a:gd name="connsiteX27" fmla="*/ 3651428 w 9517857"/>
              <a:gd name="connsiteY27" fmla="*/ 361807 h 918356"/>
              <a:gd name="connsiteX28" fmla="*/ 3844133 w 9517857"/>
              <a:gd name="connsiteY28" fmla="*/ 360648 h 918356"/>
              <a:gd name="connsiteX29" fmla="*/ 3933803 w 9517857"/>
              <a:gd name="connsiteY29" fmla="*/ 357315 h 918356"/>
              <a:gd name="connsiteX30" fmla="*/ 4266740 w 9517857"/>
              <a:gd name="connsiteY30" fmla="*/ 361454 h 918356"/>
              <a:gd name="connsiteX31" fmla="*/ 4512664 w 9517857"/>
              <a:gd name="connsiteY31" fmla="*/ 319948 h 918356"/>
              <a:gd name="connsiteX32" fmla="*/ 4616423 w 9517857"/>
              <a:gd name="connsiteY32" fmla="*/ 290914 h 918356"/>
              <a:gd name="connsiteX33" fmla="*/ 4689163 w 9517857"/>
              <a:gd name="connsiteY33" fmla="*/ 272812 h 918356"/>
              <a:gd name="connsiteX34" fmla="*/ 4783273 w 9517857"/>
              <a:gd name="connsiteY34" fmla="*/ 248463 h 918356"/>
              <a:gd name="connsiteX35" fmla="*/ 4908371 w 9517857"/>
              <a:gd name="connsiteY35" fmla="*/ 243659 h 918356"/>
              <a:gd name="connsiteX36" fmla="*/ 4981173 w 9517857"/>
              <a:gd name="connsiteY36" fmla="*/ 247103 h 918356"/>
              <a:gd name="connsiteX37" fmla="*/ 5060397 w 9517857"/>
              <a:gd name="connsiteY37" fmla="*/ 263688 h 918356"/>
              <a:gd name="connsiteX38" fmla="*/ 5252996 w 9517857"/>
              <a:gd name="connsiteY38" fmla="*/ 270655 h 918356"/>
              <a:gd name="connsiteX39" fmla="*/ 5358056 w 9517857"/>
              <a:gd name="connsiteY39" fmla="*/ 247248 h 918356"/>
              <a:gd name="connsiteX40" fmla="*/ 5426496 w 9517857"/>
              <a:gd name="connsiteY40" fmla="*/ 235142 h 918356"/>
              <a:gd name="connsiteX41" fmla="*/ 5497161 w 9517857"/>
              <a:gd name="connsiteY41" fmla="*/ 228808 h 918356"/>
              <a:gd name="connsiteX42" fmla="*/ 5826043 w 9517857"/>
              <a:gd name="connsiteY42" fmla="*/ 148073 h 918356"/>
              <a:gd name="connsiteX43" fmla="*/ 6007627 w 9517857"/>
              <a:gd name="connsiteY43" fmla="*/ 147126 h 918356"/>
              <a:gd name="connsiteX44" fmla="*/ 6194152 w 9517857"/>
              <a:gd name="connsiteY44" fmla="*/ 151772 h 918356"/>
              <a:gd name="connsiteX45" fmla="*/ 6281379 w 9517857"/>
              <a:gd name="connsiteY45" fmla="*/ 181626 h 918356"/>
              <a:gd name="connsiteX46" fmla="*/ 6489033 w 9517857"/>
              <a:gd name="connsiteY46" fmla="*/ 167648 h 918356"/>
              <a:gd name="connsiteX47" fmla="*/ 6544700 w 9517857"/>
              <a:gd name="connsiteY47" fmla="*/ 167161 h 918356"/>
              <a:gd name="connsiteX48" fmla="*/ 6648353 w 9517857"/>
              <a:gd name="connsiteY48" fmla="*/ 172250 h 918356"/>
              <a:gd name="connsiteX49" fmla="*/ 6736227 w 9517857"/>
              <a:gd name="connsiteY49" fmla="*/ 173216 h 918356"/>
              <a:gd name="connsiteX50" fmla="*/ 6977218 w 9517857"/>
              <a:gd name="connsiteY50" fmla="*/ 184289 h 918356"/>
              <a:gd name="connsiteX51" fmla="*/ 7065221 w 9517857"/>
              <a:gd name="connsiteY51" fmla="*/ 227531 h 918356"/>
              <a:gd name="connsiteX52" fmla="*/ 7358195 w 9517857"/>
              <a:gd name="connsiteY52" fmla="*/ 251740 h 918356"/>
              <a:gd name="connsiteX53" fmla="*/ 7565449 w 9517857"/>
              <a:gd name="connsiteY53" fmla="*/ 258950 h 918356"/>
              <a:gd name="connsiteX54" fmla="*/ 7599285 w 9517857"/>
              <a:gd name="connsiteY54" fmla="*/ 266021 h 918356"/>
              <a:gd name="connsiteX55" fmla="*/ 7644411 w 9517857"/>
              <a:gd name="connsiteY55" fmla="*/ 258986 h 918356"/>
              <a:gd name="connsiteX56" fmla="*/ 7965805 w 9517857"/>
              <a:gd name="connsiteY56" fmla="*/ 200355 h 918356"/>
              <a:gd name="connsiteX57" fmla="*/ 8147401 w 9517857"/>
              <a:gd name="connsiteY57" fmla="*/ 205617 h 918356"/>
              <a:gd name="connsiteX58" fmla="*/ 8256033 w 9517857"/>
              <a:gd name="connsiteY58" fmla="*/ 193713 h 918356"/>
              <a:gd name="connsiteX59" fmla="*/ 8614948 w 9517857"/>
              <a:gd name="connsiteY59" fmla="*/ 168247 h 918356"/>
              <a:gd name="connsiteX60" fmla="*/ 8715976 w 9517857"/>
              <a:gd name="connsiteY60" fmla="*/ 178374 h 918356"/>
              <a:gd name="connsiteX61" fmla="*/ 8778827 w 9517857"/>
              <a:gd name="connsiteY61" fmla="*/ 172936 h 918356"/>
              <a:gd name="connsiteX62" fmla="*/ 8855248 w 9517857"/>
              <a:gd name="connsiteY62" fmla="*/ 143149 h 918356"/>
              <a:gd name="connsiteX63" fmla="*/ 9010380 w 9517857"/>
              <a:gd name="connsiteY63" fmla="*/ 91891 h 918356"/>
              <a:gd name="connsiteX64" fmla="*/ 9110856 w 9517857"/>
              <a:gd name="connsiteY64" fmla="*/ 70997 h 918356"/>
              <a:gd name="connsiteX65" fmla="*/ 9268817 w 9517857"/>
              <a:gd name="connsiteY65" fmla="*/ 53082 h 918356"/>
              <a:gd name="connsiteX66" fmla="*/ 9316667 w 9517857"/>
              <a:gd name="connsiteY66" fmla="*/ 45047 h 918356"/>
              <a:gd name="connsiteX67" fmla="*/ 9428209 w 9517857"/>
              <a:gd name="connsiteY67" fmla="*/ 29923 h 918356"/>
              <a:gd name="connsiteX68" fmla="*/ 9488916 w 9517857"/>
              <a:gd name="connsiteY6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135144 w 9517857"/>
              <a:gd name="connsiteY18" fmla="*/ 636501 h 918356"/>
              <a:gd name="connsiteX19" fmla="*/ 2440292 w 9517857"/>
              <a:gd name="connsiteY19" fmla="*/ 593862 h 918356"/>
              <a:gd name="connsiteX20" fmla="*/ 2547829 w 9517857"/>
              <a:gd name="connsiteY20" fmla="*/ 566150 h 918356"/>
              <a:gd name="connsiteX21" fmla="*/ 2693698 w 9517857"/>
              <a:gd name="connsiteY21" fmla="*/ 560029 h 918356"/>
              <a:gd name="connsiteX22" fmla="*/ 2727306 w 9517857"/>
              <a:gd name="connsiteY22" fmla="*/ 550698 h 918356"/>
              <a:gd name="connsiteX23" fmla="*/ 3073635 w 9517857"/>
              <a:gd name="connsiteY23" fmla="*/ 491294 h 918356"/>
              <a:gd name="connsiteX24" fmla="*/ 3222071 w 9517857"/>
              <a:gd name="connsiteY24" fmla="*/ 470559 h 918356"/>
              <a:gd name="connsiteX25" fmla="*/ 3349632 w 9517857"/>
              <a:gd name="connsiteY25" fmla="*/ 432583 h 918356"/>
              <a:gd name="connsiteX26" fmla="*/ 3479593 w 9517857"/>
              <a:gd name="connsiteY26" fmla="*/ 390437 h 918356"/>
              <a:gd name="connsiteX27" fmla="*/ 3651428 w 9517857"/>
              <a:gd name="connsiteY27" fmla="*/ 361807 h 918356"/>
              <a:gd name="connsiteX28" fmla="*/ 3844133 w 9517857"/>
              <a:gd name="connsiteY28" fmla="*/ 360648 h 918356"/>
              <a:gd name="connsiteX29" fmla="*/ 3933803 w 9517857"/>
              <a:gd name="connsiteY29" fmla="*/ 357315 h 918356"/>
              <a:gd name="connsiteX30" fmla="*/ 4266740 w 9517857"/>
              <a:gd name="connsiteY30" fmla="*/ 361454 h 918356"/>
              <a:gd name="connsiteX31" fmla="*/ 4512664 w 9517857"/>
              <a:gd name="connsiteY31" fmla="*/ 319948 h 918356"/>
              <a:gd name="connsiteX32" fmla="*/ 4616423 w 9517857"/>
              <a:gd name="connsiteY32" fmla="*/ 290914 h 918356"/>
              <a:gd name="connsiteX33" fmla="*/ 4689163 w 9517857"/>
              <a:gd name="connsiteY33" fmla="*/ 272812 h 918356"/>
              <a:gd name="connsiteX34" fmla="*/ 4783273 w 9517857"/>
              <a:gd name="connsiteY34" fmla="*/ 248463 h 918356"/>
              <a:gd name="connsiteX35" fmla="*/ 4908371 w 9517857"/>
              <a:gd name="connsiteY35" fmla="*/ 243659 h 918356"/>
              <a:gd name="connsiteX36" fmla="*/ 4981173 w 9517857"/>
              <a:gd name="connsiteY36" fmla="*/ 247103 h 918356"/>
              <a:gd name="connsiteX37" fmla="*/ 5060397 w 9517857"/>
              <a:gd name="connsiteY37" fmla="*/ 263688 h 918356"/>
              <a:gd name="connsiteX38" fmla="*/ 5252996 w 9517857"/>
              <a:gd name="connsiteY38" fmla="*/ 270655 h 918356"/>
              <a:gd name="connsiteX39" fmla="*/ 5358056 w 9517857"/>
              <a:gd name="connsiteY39" fmla="*/ 247248 h 918356"/>
              <a:gd name="connsiteX40" fmla="*/ 5426496 w 9517857"/>
              <a:gd name="connsiteY40" fmla="*/ 235142 h 918356"/>
              <a:gd name="connsiteX41" fmla="*/ 5497161 w 9517857"/>
              <a:gd name="connsiteY41" fmla="*/ 228808 h 918356"/>
              <a:gd name="connsiteX42" fmla="*/ 5826043 w 9517857"/>
              <a:gd name="connsiteY42" fmla="*/ 148073 h 918356"/>
              <a:gd name="connsiteX43" fmla="*/ 6007627 w 9517857"/>
              <a:gd name="connsiteY43" fmla="*/ 147126 h 918356"/>
              <a:gd name="connsiteX44" fmla="*/ 6194152 w 9517857"/>
              <a:gd name="connsiteY44" fmla="*/ 151772 h 918356"/>
              <a:gd name="connsiteX45" fmla="*/ 6281379 w 9517857"/>
              <a:gd name="connsiteY45" fmla="*/ 181626 h 918356"/>
              <a:gd name="connsiteX46" fmla="*/ 6489033 w 9517857"/>
              <a:gd name="connsiteY46" fmla="*/ 167648 h 918356"/>
              <a:gd name="connsiteX47" fmla="*/ 6544700 w 9517857"/>
              <a:gd name="connsiteY47" fmla="*/ 167161 h 918356"/>
              <a:gd name="connsiteX48" fmla="*/ 6648353 w 9517857"/>
              <a:gd name="connsiteY48" fmla="*/ 172250 h 918356"/>
              <a:gd name="connsiteX49" fmla="*/ 6736227 w 9517857"/>
              <a:gd name="connsiteY49" fmla="*/ 173216 h 918356"/>
              <a:gd name="connsiteX50" fmla="*/ 6977218 w 9517857"/>
              <a:gd name="connsiteY50" fmla="*/ 184289 h 918356"/>
              <a:gd name="connsiteX51" fmla="*/ 7065221 w 9517857"/>
              <a:gd name="connsiteY51" fmla="*/ 227531 h 918356"/>
              <a:gd name="connsiteX52" fmla="*/ 7358195 w 9517857"/>
              <a:gd name="connsiteY52" fmla="*/ 251740 h 918356"/>
              <a:gd name="connsiteX53" fmla="*/ 7565449 w 9517857"/>
              <a:gd name="connsiteY53" fmla="*/ 258950 h 918356"/>
              <a:gd name="connsiteX54" fmla="*/ 7599285 w 9517857"/>
              <a:gd name="connsiteY54" fmla="*/ 266021 h 918356"/>
              <a:gd name="connsiteX55" fmla="*/ 7644411 w 9517857"/>
              <a:gd name="connsiteY55" fmla="*/ 258986 h 918356"/>
              <a:gd name="connsiteX56" fmla="*/ 7965805 w 9517857"/>
              <a:gd name="connsiteY56" fmla="*/ 200355 h 918356"/>
              <a:gd name="connsiteX57" fmla="*/ 8147401 w 9517857"/>
              <a:gd name="connsiteY57" fmla="*/ 205617 h 918356"/>
              <a:gd name="connsiteX58" fmla="*/ 8256033 w 9517857"/>
              <a:gd name="connsiteY58" fmla="*/ 193713 h 918356"/>
              <a:gd name="connsiteX59" fmla="*/ 8614948 w 9517857"/>
              <a:gd name="connsiteY59" fmla="*/ 168247 h 918356"/>
              <a:gd name="connsiteX60" fmla="*/ 8715976 w 9517857"/>
              <a:gd name="connsiteY60" fmla="*/ 178374 h 918356"/>
              <a:gd name="connsiteX61" fmla="*/ 8778827 w 9517857"/>
              <a:gd name="connsiteY61" fmla="*/ 172936 h 918356"/>
              <a:gd name="connsiteX62" fmla="*/ 8855248 w 9517857"/>
              <a:gd name="connsiteY62" fmla="*/ 143149 h 918356"/>
              <a:gd name="connsiteX63" fmla="*/ 9010380 w 9517857"/>
              <a:gd name="connsiteY63" fmla="*/ 91891 h 918356"/>
              <a:gd name="connsiteX64" fmla="*/ 9110856 w 9517857"/>
              <a:gd name="connsiteY64" fmla="*/ 70997 h 918356"/>
              <a:gd name="connsiteX65" fmla="*/ 9268817 w 9517857"/>
              <a:gd name="connsiteY65" fmla="*/ 53082 h 918356"/>
              <a:gd name="connsiteX66" fmla="*/ 9316667 w 9517857"/>
              <a:gd name="connsiteY66" fmla="*/ 45047 h 918356"/>
              <a:gd name="connsiteX67" fmla="*/ 9428209 w 9517857"/>
              <a:gd name="connsiteY67" fmla="*/ 29923 h 918356"/>
              <a:gd name="connsiteX68" fmla="*/ 9488916 w 9517857"/>
              <a:gd name="connsiteY6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135144 w 9517857"/>
              <a:gd name="connsiteY18" fmla="*/ 636501 h 918356"/>
              <a:gd name="connsiteX19" fmla="*/ 2440292 w 9517857"/>
              <a:gd name="connsiteY19" fmla="*/ 593862 h 918356"/>
              <a:gd name="connsiteX20" fmla="*/ 2547829 w 9517857"/>
              <a:gd name="connsiteY20" fmla="*/ 566150 h 918356"/>
              <a:gd name="connsiteX21" fmla="*/ 2693698 w 9517857"/>
              <a:gd name="connsiteY21" fmla="*/ 560029 h 918356"/>
              <a:gd name="connsiteX22" fmla="*/ 2727306 w 9517857"/>
              <a:gd name="connsiteY22" fmla="*/ 550698 h 918356"/>
              <a:gd name="connsiteX23" fmla="*/ 3073635 w 9517857"/>
              <a:gd name="connsiteY23" fmla="*/ 491294 h 918356"/>
              <a:gd name="connsiteX24" fmla="*/ 3222071 w 9517857"/>
              <a:gd name="connsiteY24" fmla="*/ 470559 h 918356"/>
              <a:gd name="connsiteX25" fmla="*/ 3349632 w 9517857"/>
              <a:gd name="connsiteY25" fmla="*/ 432583 h 918356"/>
              <a:gd name="connsiteX26" fmla="*/ 3479593 w 9517857"/>
              <a:gd name="connsiteY26" fmla="*/ 390437 h 918356"/>
              <a:gd name="connsiteX27" fmla="*/ 3651428 w 9517857"/>
              <a:gd name="connsiteY27" fmla="*/ 361807 h 918356"/>
              <a:gd name="connsiteX28" fmla="*/ 3844133 w 9517857"/>
              <a:gd name="connsiteY28" fmla="*/ 360648 h 918356"/>
              <a:gd name="connsiteX29" fmla="*/ 3933803 w 9517857"/>
              <a:gd name="connsiteY29" fmla="*/ 357315 h 918356"/>
              <a:gd name="connsiteX30" fmla="*/ 4266740 w 9517857"/>
              <a:gd name="connsiteY30" fmla="*/ 361454 h 918356"/>
              <a:gd name="connsiteX31" fmla="*/ 4512664 w 9517857"/>
              <a:gd name="connsiteY31" fmla="*/ 319948 h 918356"/>
              <a:gd name="connsiteX32" fmla="*/ 4616423 w 9517857"/>
              <a:gd name="connsiteY32" fmla="*/ 290914 h 918356"/>
              <a:gd name="connsiteX33" fmla="*/ 4689163 w 9517857"/>
              <a:gd name="connsiteY33" fmla="*/ 272812 h 918356"/>
              <a:gd name="connsiteX34" fmla="*/ 4783273 w 9517857"/>
              <a:gd name="connsiteY34" fmla="*/ 248463 h 918356"/>
              <a:gd name="connsiteX35" fmla="*/ 4908371 w 9517857"/>
              <a:gd name="connsiteY35" fmla="*/ 243659 h 918356"/>
              <a:gd name="connsiteX36" fmla="*/ 4981173 w 9517857"/>
              <a:gd name="connsiteY36" fmla="*/ 247103 h 918356"/>
              <a:gd name="connsiteX37" fmla="*/ 5060397 w 9517857"/>
              <a:gd name="connsiteY37" fmla="*/ 263688 h 918356"/>
              <a:gd name="connsiteX38" fmla="*/ 5252996 w 9517857"/>
              <a:gd name="connsiteY38" fmla="*/ 270655 h 918356"/>
              <a:gd name="connsiteX39" fmla="*/ 5358056 w 9517857"/>
              <a:gd name="connsiteY39" fmla="*/ 247248 h 918356"/>
              <a:gd name="connsiteX40" fmla="*/ 5426496 w 9517857"/>
              <a:gd name="connsiteY40" fmla="*/ 235142 h 918356"/>
              <a:gd name="connsiteX41" fmla="*/ 5497161 w 9517857"/>
              <a:gd name="connsiteY41" fmla="*/ 228808 h 918356"/>
              <a:gd name="connsiteX42" fmla="*/ 5826043 w 9517857"/>
              <a:gd name="connsiteY42" fmla="*/ 148073 h 918356"/>
              <a:gd name="connsiteX43" fmla="*/ 6007627 w 9517857"/>
              <a:gd name="connsiteY43" fmla="*/ 147126 h 918356"/>
              <a:gd name="connsiteX44" fmla="*/ 6194152 w 9517857"/>
              <a:gd name="connsiteY44" fmla="*/ 151772 h 918356"/>
              <a:gd name="connsiteX45" fmla="*/ 6281379 w 9517857"/>
              <a:gd name="connsiteY45" fmla="*/ 181626 h 918356"/>
              <a:gd name="connsiteX46" fmla="*/ 6489033 w 9517857"/>
              <a:gd name="connsiteY46" fmla="*/ 167648 h 918356"/>
              <a:gd name="connsiteX47" fmla="*/ 6544700 w 9517857"/>
              <a:gd name="connsiteY47" fmla="*/ 167161 h 918356"/>
              <a:gd name="connsiteX48" fmla="*/ 6648353 w 9517857"/>
              <a:gd name="connsiteY48" fmla="*/ 172250 h 918356"/>
              <a:gd name="connsiteX49" fmla="*/ 6736227 w 9517857"/>
              <a:gd name="connsiteY49" fmla="*/ 173216 h 918356"/>
              <a:gd name="connsiteX50" fmla="*/ 6977218 w 9517857"/>
              <a:gd name="connsiteY50" fmla="*/ 184289 h 918356"/>
              <a:gd name="connsiteX51" fmla="*/ 7065221 w 9517857"/>
              <a:gd name="connsiteY51" fmla="*/ 227531 h 918356"/>
              <a:gd name="connsiteX52" fmla="*/ 7358195 w 9517857"/>
              <a:gd name="connsiteY52" fmla="*/ 251740 h 918356"/>
              <a:gd name="connsiteX53" fmla="*/ 7565449 w 9517857"/>
              <a:gd name="connsiteY53" fmla="*/ 258950 h 918356"/>
              <a:gd name="connsiteX54" fmla="*/ 7599285 w 9517857"/>
              <a:gd name="connsiteY54" fmla="*/ 266021 h 918356"/>
              <a:gd name="connsiteX55" fmla="*/ 7644411 w 9517857"/>
              <a:gd name="connsiteY55" fmla="*/ 258986 h 918356"/>
              <a:gd name="connsiteX56" fmla="*/ 7965805 w 9517857"/>
              <a:gd name="connsiteY56" fmla="*/ 200355 h 918356"/>
              <a:gd name="connsiteX57" fmla="*/ 8147401 w 9517857"/>
              <a:gd name="connsiteY57" fmla="*/ 205617 h 918356"/>
              <a:gd name="connsiteX58" fmla="*/ 8256033 w 9517857"/>
              <a:gd name="connsiteY58" fmla="*/ 193713 h 918356"/>
              <a:gd name="connsiteX59" fmla="*/ 8614948 w 9517857"/>
              <a:gd name="connsiteY59" fmla="*/ 168247 h 918356"/>
              <a:gd name="connsiteX60" fmla="*/ 8715976 w 9517857"/>
              <a:gd name="connsiteY60" fmla="*/ 178374 h 918356"/>
              <a:gd name="connsiteX61" fmla="*/ 8778827 w 9517857"/>
              <a:gd name="connsiteY61" fmla="*/ 172936 h 918356"/>
              <a:gd name="connsiteX62" fmla="*/ 8855248 w 9517857"/>
              <a:gd name="connsiteY62" fmla="*/ 143149 h 918356"/>
              <a:gd name="connsiteX63" fmla="*/ 9010380 w 9517857"/>
              <a:gd name="connsiteY63" fmla="*/ 91891 h 918356"/>
              <a:gd name="connsiteX64" fmla="*/ 9110856 w 9517857"/>
              <a:gd name="connsiteY64" fmla="*/ 70997 h 918356"/>
              <a:gd name="connsiteX65" fmla="*/ 9268817 w 9517857"/>
              <a:gd name="connsiteY65" fmla="*/ 53082 h 918356"/>
              <a:gd name="connsiteX66" fmla="*/ 9316667 w 9517857"/>
              <a:gd name="connsiteY66" fmla="*/ 45047 h 918356"/>
              <a:gd name="connsiteX67" fmla="*/ 9428209 w 9517857"/>
              <a:gd name="connsiteY67" fmla="*/ 29923 h 918356"/>
              <a:gd name="connsiteX68" fmla="*/ 9488916 w 9517857"/>
              <a:gd name="connsiteY6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689163 w 9517857"/>
              <a:gd name="connsiteY32" fmla="*/ 272812 h 918356"/>
              <a:gd name="connsiteX33" fmla="*/ 4783273 w 9517857"/>
              <a:gd name="connsiteY33" fmla="*/ 248463 h 918356"/>
              <a:gd name="connsiteX34" fmla="*/ 4908371 w 9517857"/>
              <a:gd name="connsiteY34" fmla="*/ 243659 h 918356"/>
              <a:gd name="connsiteX35" fmla="*/ 4981173 w 9517857"/>
              <a:gd name="connsiteY35" fmla="*/ 247103 h 918356"/>
              <a:gd name="connsiteX36" fmla="*/ 5060397 w 9517857"/>
              <a:gd name="connsiteY36" fmla="*/ 263688 h 918356"/>
              <a:gd name="connsiteX37" fmla="*/ 5252996 w 9517857"/>
              <a:gd name="connsiteY37" fmla="*/ 270655 h 918356"/>
              <a:gd name="connsiteX38" fmla="*/ 5358056 w 9517857"/>
              <a:gd name="connsiteY38" fmla="*/ 247248 h 918356"/>
              <a:gd name="connsiteX39" fmla="*/ 5426496 w 9517857"/>
              <a:gd name="connsiteY39" fmla="*/ 235142 h 918356"/>
              <a:gd name="connsiteX40" fmla="*/ 5497161 w 9517857"/>
              <a:gd name="connsiteY40" fmla="*/ 228808 h 918356"/>
              <a:gd name="connsiteX41" fmla="*/ 5826043 w 9517857"/>
              <a:gd name="connsiteY41" fmla="*/ 148073 h 918356"/>
              <a:gd name="connsiteX42" fmla="*/ 6007627 w 9517857"/>
              <a:gd name="connsiteY42" fmla="*/ 147126 h 918356"/>
              <a:gd name="connsiteX43" fmla="*/ 6194152 w 9517857"/>
              <a:gd name="connsiteY43" fmla="*/ 151772 h 918356"/>
              <a:gd name="connsiteX44" fmla="*/ 6281379 w 9517857"/>
              <a:gd name="connsiteY44" fmla="*/ 181626 h 918356"/>
              <a:gd name="connsiteX45" fmla="*/ 6489033 w 9517857"/>
              <a:gd name="connsiteY45" fmla="*/ 167648 h 918356"/>
              <a:gd name="connsiteX46" fmla="*/ 6544700 w 9517857"/>
              <a:gd name="connsiteY46" fmla="*/ 167161 h 918356"/>
              <a:gd name="connsiteX47" fmla="*/ 6648353 w 9517857"/>
              <a:gd name="connsiteY47" fmla="*/ 172250 h 918356"/>
              <a:gd name="connsiteX48" fmla="*/ 6736227 w 9517857"/>
              <a:gd name="connsiteY48" fmla="*/ 173216 h 918356"/>
              <a:gd name="connsiteX49" fmla="*/ 6977218 w 9517857"/>
              <a:gd name="connsiteY49" fmla="*/ 184289 h 918356"/>
              <a:gd name="connsiteX50" fmla="*/ 7065221 w 9517857"/>
              <a:gd name="connsiteY50" fmla="*/ 227531 h 918356"/>
              <a:gd name="connsiteX51" fmla="*/ 7358195 w 9517857"/>
              <a:gd name="connsiteY51" fmla="*/ 251740 h 918356"/>
              <a:gd name="connsiteX52" fmla="*/ 7565449 w 9517857"/>
              <a:gd name="connsiteY52" fmla="*/ 258950 h 918356"/>
              <a:gd name="connsiteX53" fmla="*/ 7599285 w 9517857"/>
              <a:gd name="connsiteY53" fmla="*/ 266021 h 918356"/>
              <a:gd name="connsiteX54" fmla="*/ 7644411 w 9517857"/>
              <a:gd name="connsiteY54" fmla="*/ 258986 h 918356"/>
              <a:gd name="connsiteX55" fmla="*/ 7965805 w 9517857"/>
              <a:gd name="connsiteY55" fmla="*/ 200355 h 918356"/>
              <a:gd name="connsiteX56" fmla="*/ 8147401 w 9517857"/>
              <a:gd name="connsiteY56" fmla="*/ 205617 h 918356"/>
              <a:gd name="connsiteX57" fmla="*/ 8256033 w 9517857"/>
              <a:gd name="connsiteY57" fmla="*/ 193713 h 918356"/>
              <a:gd name="connsiteX58" fmla="*/ 8614948 w 9517857"/>
              <a:gd name="connsiteY58" fmla="*/ 168247 h 918356"/>
              <a:gd name="connsiteX59" fmla="*/ 8715976 w 9517857"/>
              <a:gd name="connsiteY59" fmla="*/ 178374 h 918356"/>
              <a:gd name="connsiteX60" fmla="*/ 8778827 w 9517857"/>
              <a:gd name="connsiteY60" fmla="*/ 172936 h 918356"/>
              <a:gd name="connsiteX61" fmla="*/ 8855248 w 9517857"/>
              <a:gd name="connsiteY61" fmla="*/ 143149 h 918356"/>
              <a:gd name="connsiteX62" fmla="*/ 9010380 w 9517857"/>
              <a:gd name="connsiteY62" fmla="*/ 91891 h 918356"/>
              <a:gd name="connsiteX63" fmla="*/ 9110856 w 9517857"/>
              <a:gd name="connsiteY63" fmla="*/ 70997 h 918356"/>
              <a:gd name="connsiteX64" fmla="*/ 9268817 w 9517857"/>
              <a:gd name="connsiteY64" fmla="*/ 53082 h 918356"/>
              <a:gd name="connsiteX65" fmla="*/ 9316667 w 9517857"/>
              <a:gd name="connsiteY65" fmla="*/ 45047 h 918356"/>
              <a:gd name="connsiteX66" fmla="*/ 9428209 w 9517857"/>
              <a:gd name="connsiteY66" fmla="*/ 29923 h 918356"/>
              <a:gd name="connsiteX67" fmla="*/ 9488916 w 9517857"/>
              <a:gd name="connsiteY6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689163 w 9517857"/>
              <a:gd name="connsiteY32" fmla="*/ 272812 h 918356"/>
              <a:gd name="connsiteX33" fmla="*/ 4783273 w 9517857"/>
              <a:gd name="connsiteY33" fmla="*/ 248463 h 918356"/>
              <a:gd name="connsiteX34" fmla="*/ 4908371 w 9517857"/>
              <a:gd name="connsiteY34" fmla="*/ 243659 h 918356"/>
              <a:gd name="connsiteX35" fmla="*/ 4981173 w 9517857"/>
              <a:gd name="connsiteY35" fmla="*/ 247103 h 918356"/>
              <a:gd name="connsiteX36" fmla="*/ 5060397 w 9517857"/>
              <a:gd name="connsiteY36" fmla="*/ 263688 h 918356"/>
              <a:gd name="connsiteX37" fmla="*/ 5252996 w 9517857"/>
              <a:gd name="connsiteY37" fmla="*/ 270655 h 918356"/>
              <a:gd name="connsiteX38" fmla="*/ 5358056 w 9517857"/>
              <a:gd name="connsiteY38" fmla="*/ 247248 h 918356"/>
              <a:gd name="connsiteX39" fmla="*/ 5426496 w 9517857"/>
              <a:gd name="connsiteY39" fmla="*/ 235142 h 918356"/>
              <a:gd name="connsiteX40" fmla="*/ 5497161 w 9517857"/>
              <a:gd name="connsiteY40" fmla="*/ 228808 h 918356"/>
              <a:gd name="connsiteX41" fmla="*/ 5826043 w 9517857"/>
              <a:gd name="connsiteY41" fmla="*/ 148073 h 918356"/>
              <a:gd name="connsiteX42" fmla="*/ 6007627 w 9517857"/>
              <a:gd name="connsiteY42" fmla="*/ 147126 h 918356"/>
              <a:gd name="connsiteX43" fmla="*/ 6194152 w 9517857"/>
              <a:gd name="connsiteY43" fmla="*/ 151772 h 918356"/>
              <a:gd name="connsiteX44" fmla="*/ 6281379 w 9517857"/>
              <a:gd name="connsiteY44" fmla="*/ 181626 h 918356"/>
              <a:gd name="connsiteX45" fmla="*/ 6489033 w 9517857"/>
              <a:gd name="connsiteY45" fmla="*/ 167648 h 918356"/>
              <a:gd name="connsiteX46" fmla="*/ 6544700 w 9517857"/>
              <a:gd name="connsiteY46" fmla="*/ 167161 h 918356"/>
              <a:gd name="connsiteX47" fmla="*/ 6648353 w 9517857"/>
              <a:gd name="connsiteY47" fmla="*/ 172250 h 918356"/>
              <a:gd name="connsiteX48" fmla="*/ 6736227 w 9517857"/>
              <a:gd name="connsiteY48" fmla="*/ 173216 h 918356"/>
              <a:gd name="connsiteX49" fmla="*/ 6977218 w 9517857"/>
              <a:gd name="connsiteY49" fmla="*/ 184289 h 918356"/>
              <a:gd name="connsiteX50" fmla="*/ 7065221 w 9517857"/>
              <a:gd name="connsiteY50" fmla="*/ 227531 h 918356"/>
              <a:gd name="connsiteX51" fmla="*/ 7358195 w 9517857"/>
              <a:gd name="connsiteY51" fmla="*/ 251740 h 918356"/>
              <a:gd name="connsiteX52" fmla="*/ 7565449 w 9517857"/>
              <a:gd name="connsiteY52" fmla="*/ 258950 h 918356"/>
              <a:gd name="connsiteX53" fmla="*/ 7599285 w 9517857"/>
              <a:gd name="connsiteY53" fmla="*/ 266021 h 918356"/>
              <a:gd name="connsiteX54" fmla="*/ 7644411 w 9517857"/>
              <a:gd name="connsiteY54" fmla="*/ 258986 h 918356"/>
              <a:gd name="connsiteX55" fmla="*/ 7965805 w 9517857"/>
              <a:gd name="connsiteY55" fmla="*/ 200355 h 918356"/>
              <a:gd name="connsiteX56" fmla="*/ 8147401 w 9517857"/>
              <a:gd name="connsiteY56" fmla="*/ 205617 h 918356"/>
              <a:gd name="connsiteX57" fmla="*/ 8256033 w 9517857"/>
              <a:gd name="connsiteY57" fmla="*/ 193713 h 918356"/>
              <a:gd name="connsiteX58" fmla="*/ 8614948 w 9517857"/>
              <a:gd name="connsiteY58" fmla="*/ 168247 h 918356"/>
              <a:gd name="connsiteX59" fmla="*/ 8715976 w 9517857"/>
              <a:gd name="connsiteY59" fmla="*/ 178374 h 918356"/>
              <a:gd name="connsiteX60" fmla="*/ 8778827 w 9517857"/>
              <a:gd name="connsiteY60" fmla="*/ 172936 h 918356"/>
              <a:gd name="connsiteX61" fmla="*/ 8855248 w 9517857"/>
              <a:gd name="connsiteY61" fmla="*/ 143149 h 918356"/>
              <a:gd name="connsiteX62" fmla="*/ 9010380 w 9517857"/>
              <a:gd name="connsiteY62" fmla="*/ 91891 h 918356"/>
              <a:gd name="connsiteX63" fmla="*/ 9110856 w 9517857"/>
              <a:gd name="connsiteY63" fmla="*/ 70997 h 918356"/>
              <a:gd name="connsiteX64" fmla="*/ 9268817 w 9517857"/>
              <a:gd name="connsiteY64" fmla="*/ 53082 h 918356"/>
              <a:gd name="connsiteX65" fmla="*/ 9316667 w 9517857"/>
              <a:gd name="connsiteY65" fmla="*/ 45047 h 918356"/>
              <a:gd name="connsiteX66" fmla="*/ 9428209 w 9517857"/>
              <a:gd name="connsiteY66" fmla="*/ 29923 h 918356"/>
              <a:gd name="connsiteX67" fmla="*/ 9488916 w 9517857"/>
              <a:gd name="connsiteY6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689163 w 9517857"/>
              <a:gd name="connsiteY32" fmla="*/ 272812 h 918356"/>
              <a:gd name="connsiteX33" fmla="*/ 4783273 w 9517857"/>
              <a:gd name="connsiteY33" fmla="*/ 248463 h 918356"/>
              <a:gd name="connsiteX34" fmla="*/ 4908371 w 9517857"/>
              <a:gd name="connsiteY34" fmla="*/ 243659 h 918356"/>
              <a:gd name="connsiteX35" fmla="*/ 4981173 w 9517857"/>
              <a:gd name="connsiteY35" fmla="*/ 247103 h 918356"/>
              <a:gd name="connsiteX36" fmla="*/ 5060397 w 9517857"/>
              <a:gd name="connsiteY36" fmla="*/ 263688 h 918356"/>
              <a:gd name="connsiteX37" fmla="*/ 5252996 w 9517857"/>
              <a:gd name="connsiteY37" fmla="*/ 270655 h 918356"/>
              <a:gd name="connsiteX38" fmla="*/ 5358056 w 9517857"/>
              <a:gd name="connsiteY38" fmla="*/ 247248 h 918356"/>
              <a:gd name="connsiteX39" fmla="*/ 5426496 w 9517857"/>
              <a:gd name="connsiteY39" fmla="*/ 235142 h 918356"/>
              <a:gd name="connsiteX40" fmla="*/ 5497161 w 9517857"/>
              <a:gd name="connsiteY40" fmla="*/ 228808 h 918356"/>
              <a:gd name="connsiteX41" fmla="*/ 5826043 w 9517857"/>
              <a:gd name="connsiteY41" fmla="*/ 148073 h 918356"/>
              <a:gd name="connsiteX42" fmla="*/ 6007627 w 9517857"/>
              <a:gd name="connsiteY42" fmla="*/ 147126 h 918356"/>
              <a:gd name="connsiteX43" fmla="*/ 6194152 w 9517857"/>
              <a:gd name="connsiteY43" fmla="*/ 151772 h 918356"/>
              <a:gd name="connsiteX44" fmla="*/ 6281379 w 9517857"/>
              <a:gd name="connsiteY44" fmla="*/ 181626 h 918356"/>
              <a:gd name="connsiteX45" fmla="*/ 6489033 w 9517857"/>
              <a:gd name="connsiteY45" fmla="*/ 167648 h 918356"/>
              <a:gd name="connsiteX46" fmla="*/ 6544700 w 9517857"/>
              <a:gd name="connsiteY46" fmla="*/ 167161 h 918356"/>
              <a:gd name="connsiteX47" fmla="*/ 6648353 w 9517857"/>
              <a:gd name="connsiteY47" fmla="*/ 172250 h 918356"/>
              <a:gd name="connsiteX48" fmla="*/ 6736227 w 9517857"/>
              <a:gd name="connsiteY48" fmla="*/ 173216 h 918356"/>
              <a:gd name="connsiteX49" fmla="*/ 6977218 w 9517857"/>
              <a:gd name="connsiteY49" fmla="*/ 184289 h 918356"/>
              <a:gd name="connsiteX50" fmla="*/ 7065221 w 9517857"/>
              <a:gd name="connsiteY50" fmla="*/ 227531 h 918356"/>
              <a:gd name="connsiteX51" fmla="*/ 7358195 w 9517857"/>
              <a:gd name="connsiteY51" fmla="*/ 251740 h 918356"/>
              <a:gd name="connsiteX52" fmla="*/ 7565449 w 9517857"/>
              <a:gd name="connsiteY52" fmla="*/ 258950 h 918356"/>
              <a:gd name="connsiteX53" fmla="*/ 7599285 w 9517857"/>
              <a:gd name="connsiteY53" fmla="*/ 266021 h 918356"/>
              <a:gd name="connsiteX54" fmla="*/ 7644411 w 9517857"/>
              <a:gd name="connsiteY54" fmla="*/ 258986 h 918356"/>
              <a:gd name="connsiteX55" fmla="*/ 7965805 w 9517857"/>
              <a:gd name="connsiteY55" fmla="*/ 200355 h 918356"/>
              <a:gd name="connsiteX56" fmla="*/ 8147401 w 9517857"/>
              <a:gd name="connsiteY56" fmla="*/ 205617 h 918356"/>
              <a:gd name="connsiteX57" fmla="*/ 8256033 w 9517857"/>
              <a:gd name="connsiteY57" fmla="*/ 193713 h 918356"/>
              <a:gd name="connsiteX58" fmla="*/ 8614948 w 9517857"/>
              <a:gd name="connsiteY58" fmla="*/ 168247 h 918356"/>
              <a:gd name="connsiteX59" fmla="*/ 8715976 w 9517857"/>
              <a:gd name="connsiteY59" fmla="*/ 178374 h 918356"/>
              <a:gd name="connsiteX60" fmla="*/ 8778827 w 9517857"/>
              <a:gd name="connsiteY60" fmla="*/ 172936 h 918356"/>
              <a:gd name="connsiteX61" fmla="*/ 8855248 w 9517857"/>
              <a:gd name="connsiteY61" fmla="*/ 143149 h 918356"/>
              <a:gd name="connsiteX62" fmla="*/ 9010380 w 9517857"/>
              <a:gd name="connsiteY62" fmla="*/ 91891 h 918356"/>
              <a:gd name="connsiteX63" fmla="*/ 9110856 w 9517857"/>
              <a:gd name="connsiteY63" fmla="*/ 70997 h 918356"/>
              <a:gd name="connsiteX64" fmla="*/ 9268817 w 9517857"/>
              <a:gd name="connsiteY64" fmla="*/ 53082 h 918356"/>
              <a:gd name="connsiteX65" fmla="*/ 9316667 w 9517857"/>
              <a:gd name="connsiteY65" fmla="*/ 45047 h 918356"/>
              <a:gd name="connsiteX66" fmla="*/ 9428209 w 9517857"/>
              <a:gd name="connsiteY66" fmla="*/ 29923 h 918356"/>
              <a:gd name="connsiteX67" fmla="*/ 9488916 w 9517857"/>
              <a:gd name="connsiteY6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689163 w 9517857"/>
              <a:gd name="connsiteY32" fmla="*/ 272812 h 918356"/>
              <a:gd name="connsiteX33" fmla="*/ 4783273 w 9517857"/>
              <a:gd name="connsiteY33" fmla="*/ 248463 h 918356"/>
              <a:gd name="connsiteX34" fmla="*/ 4908371 w 9517857"/>
              <a:gd name="connsiteY34" fmla="*/ 243659 h 918356"/>
              <a:gd name="connsiteX35" fmla="*/ 5060397 w 9517857"/>
              <a:gd name="connsiteY35" fmla="*/ 263688 h 918356"/>
              <a:gd name="connsiteX36" fmla="*/ 5252996 w 9517857"/>
              <a:gd name="connsiteY36" fmla="*/ 270655 h 918356"/>
              <a:gd name="connsiteX37" fmla="*/ 5358056 w 9517857"/>
              <a:gd name="connsiteY37" fmla="*/ 247248 h 918356"/>
              <a:gd name="connsiteX38" fmla="*/ 5426496 w 9517857"/>
              <a:gd name="connsiteY38" fmla="*/ 235142 h 918356"/>
              <a:gd name="connsiteX39" fmla="*/ 5497161 w 9517857"/>
              <a:gd name="connsiteY39" fmla="*/ 228808 h 918356"/>
              <a:gd name="connsiteX40" fmla="*/ 5826043 w 9517857"/>
              <a:gd name="connsiteY40" fmla="*/ 148073 h 918356"/>
              <a:gd name="connsiteX41" fmla="*/ 6007627 w 9517857"/>
              <a:gd name="connsiteY41" fmla="*/ 147126 h 918356"/>
              <a:gd name="connsiteX42" fmla="*/ 6194152 w 9517857"/>
              <a:gd name="connsiteY42" fmla="*/ 151772 h 918356"/>
              <a:gd name="connsiteX43" fmla="*/ 6281379 w 9517857"/>
              <a:gd name="connsiteY43" fmla="*/ 181626 h 918356"/>
              <a:gd name="connsiteX44" fmla="*/ 6489033 w 9517857"/>
              <a:gd name="connsiteY44" fmla="*/ 167648 h 918356"/>
              <a:gd name="connsiteX45" fmla="*/ 6544700 w 9517857"/>
              <a:gd name="connsiteY45" fmla="*/ 167161 h 918356"/>
              <a:gd name="connsiteX46" fmla="*/ 6648353 w 9517857"/>
              <a:gd name="connsiteY46" fmla="*/ 172250 h 918356"/>
              <a:gd name="connsiteX47" fmla="*/ 6736227 w 9517857"/>
              <a:gd name="connsiteY47" fmla="*/ 173216 h 918356"/>
              <a:gd name="connsiteX48" fmla="*/ 6977218 w 9517857"/>
              <a:gd name="connsiteY48" fmla="*/ 184289 h 918356"/>
              <a:gd name="connsiteX49" fmla="*/ 7065221 w 9517857"/>
              <a:gd name="connsiteY49" fmla="*/ 227531 h 918356"/>
              <a:gd name="connsiteX50" fmla="*/ 7358195 w 9517857"/>
              <a:gd name="connsiteY50" fmla="*/ 251740 h 918356"/>
              <a:gd name="connsiteX51" fmla="*/ 7565449 w 9517857"/>
              <a:gd name="connsiteY51" fmla="*/ 258950 h 918356"/>
              <a:gd name="connsiteX52" fmla="*/ 7599285 w 9517857"/>
              <a:gd name="connsiteY52" fmla="*/ 266021 h 918356"/>
              <a:gd name="connsiteX53" fmla="*/ 7644411 w 9517857"/>
              <a:gd name="connsiteY53" fmla="*/ 258986 h 918356"/>
              <a:gd name="connsiteX54" fmla="*/ 7965805 w 9517857"/>
              <a:gd name="connsiteY54" fmla="*/ 200355 h 918356"/>
              <a:gd name="connsiteX55" fmla="*/ 8147401 w 9517857"/>
              <a:gd name="connsiteY55" fmla="*/ 205617 h 918356"/>
              <a:gd name="connsiteX56" fmla="*/ 8256033 w 9517857"/>
              <a:gd name="connsiteY56" fmla="*/ 193713 h 918356"/>
              <a:gd name="connsiteX57" fmla="*/ 8614948 w 9517857"/>
              <a:gd name="connsiteY57" fmla="*/ 168247 h 918356"/>
              <a:gd name="connsiteX58" fmla="*/ 8715976 w 9517857"/>
              <a:gd name="connsiteY58" fmla="*/ 178374 h 918356"/>
              <a:gd name="connsiteX59" fmla="*/ 8778827 w 9517857"/>
              <a:gd name="connsiteY59" fmla="*/ 172936 h 918356"/>
              <a:gd name="connsiteX60" fmla="*/ 8855248 w 9517857"/>
              <a:gd name="connsiteY60" fmla="*/ 143149 h 918356"/>
              <a:gd name="connsiteX61" fmla="*/ 9010380 w 9517857"/>
              <a:gd name="connsiteY61" fmla="*/ 91891 h 918356"/>
              <a:gd name="connsiteX62" fmla="*/ 9110856 w 9517857"/>
              <a:gd name="connsiteY62" fmla="*/ 70997 h 918356"/>
              <a:gd name="connsiteX63" fmla="*/ 9268817 w 9517857"/>
              <a:gd name="connsiteY63" fmla="*/ 53082 h 918356"/>
              <a:gd name="connsiteX64" fmla="*/ 9316667 w 9517857"/>
              <a:gd name="connsiteY64" fmla="*/ 45047 h 918356"/>
              <a:gd name="connsiteX65" fmla="*/ 9428209 w 9517857"/>
              <a:gd name="connsiteY65" fmla="*/ 29923 h 918356"/>
              <a:gd name="connsiteX66" fmla="*/ 9488916 w 9517857"/>
              <a:gd name="connsiteY66"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648353 w 9517857"/>
              <a:gd name="connsiteY45" fmla="*/ 172250 h 918356"/>
              <a:gd name="connsiteX46" fmla="*/ 6736227 w 9517857"/>
              <a:gd name="connsiteY46" fmla="*/ 173216 h 918356"/>
              <a:gd name="connsiteX47" fmla="*/ 6977218 w 9517857"/>
              <a:gd name="connsiteY47" fmla="*/ 184289 h 918356"/>
              <a:gd name="connsiteX48" fmla="*/ 7065221 w 9517857"/>
              <a:gd name="connsiteY48" fmla="*/ 227531 h 918356"/>
              <a:gd name="connsiteX49" fmla="*/ 7358195 w 9517857"/>
              <a:gd name="connsiteY49" fmla="*/ 251740 h 918356"/>
              <a:gd name="connsiteX50" fmla="*/ 7565449 w 9517857"/>
              <a:gd name="connsiteY50" fmla="*/ 258950 h 918356"/>
              <a:gd name="connsiteX51" fmla="*/ 7599285 w 9517857"/>
              <a:gd name="connsiteY51" fmla="*/ 266021 h 918356"/>
              <a:gd name="connsiteX52" fmla="*/ 7644411 w 9517857"/>
              <a:gd name="connsiteY52" fmla="*/ 258986 h 918356"/>
              <a:gd name="connsiteX53" fmla="*/ 7965805 w 9517857"/>
              <a:gd name="connsiteY53" fmla="*/ 200355 h 918356"/>
              <a:gd name="connsiteX54" fmla="*/ 8147401 w 9517857"/>
              <a:gd name="connsiteY54" fmla="*/ 205617 h 918356"/>
              <a:gd name="connsiteX55" fmla="*/ 8256033 w 9517857"/>
              <a:gd name="connsiteY55" fmla="*/ 193713 h 918356"/>
              <a:gd name="connsiteX56" fmla="*/ 8614948 w 9517857"/>
              <a:gd name="connsiteY56" fmla="*/ 168247 h 918356"/>
              <a:gd name="connsiteX57" fmla="*/ 8715976 w 9517857"/>
              <a:gd name="connsiteY57" fmla="*/ 178374 h 918356"/>
              <a:gd name="connsiteX58" fmla="*/ 8778827 w 9517857"/>
              <a:gd name="connsiteY58" fmla="*/ 172936 h 918356"/>
              <a:gd name="connsiteX59" fmla="*/ 8855248 w 9517857"/>
              <a:gd name="connsiteY59" fmla="*/ 143149 h 918356"/>
              <a:gd name="connsiteX60" fmla="*/ 9010380 w 9517857"/>
              <a:gd name="connsiteY60" fmla="*/ 91891 h 918356"/>
              <a:gd name="connsiteX61" fmla="*/ 9110856 w 9517857"/>
              <a:gd name="connsiteY61" fmla="*/ 70997 h 918356"/>
              <a:gd name="connsiteX62" fmla="*/ 9268817 w 9517857"/>
              <a:gd name="connsiteY62" fmla="*/ 53082 h 918356"/>
              <a:gd name="connsiteX63" fmla="*/ 9316667 w 9517857"/>
              <a:gd name="connsiteY63" fmla="*/ 45047 h 918356"/>
              <a:gd name="connsiteX64" fmla="*/ 9428209 w 9517857"/>
              <a:gd name="connsiteY64" fmla="*/ 29923 h 918356"/>
              <a:gd name="connsiteX65" fmla="*/ 9488916 w 9517857"/>
              <a:gd name="connsiteY6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648353 w 9517857"/>
              <a:gd name="connsiteY45" fmla="*/ 172250 h 918356"/>
              <a:gd name="connsiteX46" fmla="*/ 6736227 w 9517857"/>
              <a:gd name="connsiteY46" fmla="*/ 173216 h 918356"/>
              <a:gd name="connsiteX47" fmla="*/ 6977218 w 9517857"/>
              <a:gd name="connsiteY47" fmla="*/ 184289 h 918356"/>
              <a:gd name="connsiteX48" fmla="*/ 7065221 w 9517857"/>
              <a:gd name="connsiteY48" fmla="*/ 227531 h 918356"/>
              <a:gd name="connsiteX49" fmla="*/ 7358195 w 9517857"/>
              <a:gd name="connsiteY49" fmla="*/ 251740 h 918356"/>
              <a:gd name="connsiteX50" fmla="*/ 7599285 w 9517857"/>
              <a:gd name="connsiteY50" fmla="*/ 266021 h 918356"/>
              <a:gd name="connsiteX51" fmla="*/ 7644411 w 9517857"/>
              <a:gd name="connsiteY51" fmla="*/ 258986 h 918356"/>
              <a:gd name="connsiteX52" fmla="*/ 7965805 w 9517857"/>
              <a:gd name="connsiteY52" fmla="*/ 200355 h 918356"/>
              <a:gd name="connsiteX53" fmla="*/ 8147401 w 9517857"/>
              <a:gd name="connsiteY53" fmla="*/ 205617 h 918356"/>
              <a:gd name="connsiteX54" fmla="*/ 8256033 w 9517857"/>
              <a:gd name="connsiteY54" fmla="*/ 193713 h 918356"/>
              <a:gd name="connsiteX55" fmla="*/ 8614948 w 9517857"/>
              <a:gd name="connsiteY55" fmla="*/ 168247 h 918356"/>
              <a:gd name="connsiteX56" fmla="*/ 8715976 w 9517857"/>
              <a:gd name="connsiteY56" fmla="*/ 178374 h 918356"/>
              <a:gd name="connsiteX57" fmla="*/ 8778827 w 9517857"/>
              <a:gd name="connsiteY57" fmla="*/ 172936 h 918356"/>
              <a:gd name="connsiteX58" fmla="*/ 8855248 w 9517857"/>
              <a:gd name="connsiteY58" fmla="*/ 143149 h 918356"/>
              <a:gd name="connsiteX59" fmla="*/ 9010380 w 9517857"/>
              <a:gd name="connsiteY59" fmla="*/ 91891 h 918356"/>
              <a:gd name="connsiteX60" fmla="*/ 9110856 w 9517857"/>
              <a:gd name="connsiteY60" fmla="*/ 70997 h 918356"/>
              <a:gd name="connsiteX61" fmla="*/ 9268817 w 9517857"/>
              <a:gd name="connsiteY61" fmla="*/ 53082 h 918356"/>
              <a:gd name="connsiteX62" fmla="*/ 9316667 w 9517857"/>
              <a:gd name="connsiteY62" fmla="*/ 45047 h 918356"/>
              <a:gd name="connsiteX63" fmla="*/ 9428209 w 9517857"/>
              <a:gd name="connsiteY63" fmla="*/ 29923 h 918356"/>
              <a:gd name="connsiteX64" fmla="*/ 9488916 w 9517857"/>
              <a:gd name="connsiteY6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648353 w 9517857"/>
              <a:gd name="connsiteY45" fmla="*/ 172250 h 918356"/>
              <a:gd name="connsiteX46" fmla="*/ 6736227 w 9517857"/>
              <a:gd name="connsiteY46" fmla="*/ 173216 h 918356"/>
              <a:gd name="connsiteX47" fmla="*/ 6977218 w 9517857"/>
              <a:gd name="connsiteY47" fmla="*/ 184289 h 918356"/>
              <a:gd name="connsiteX48" fmla="*/ 7065221 w 9517857"/>
              <a:gd name="connsiteY48" fmla="*/ 227531 h 918356"/>
              <a:gd name="connsiteX49" fmla="*/ 7358195 w 9517857"/>
              <a:gd name="connsiteY49" fmla="*/ 251740 h 918356"/>
              <a:gd name="connsiteX50" fmla="*/ 7599285 w 9517857"/>
              <a:gd name="connsiteY50" fmla="*/ 266021 h 918356"/>
              <a:gd name="connsiteX51" fmla="*/ 7644411 w 9517857"/>
              <a:gd name="connsiteY51" fmla="*/ 258986 h 918356"/>
              <a:gd name="connsiteX52" fmla="*/ 7965805 w 9517857"/>
              <a:gd name="connsiteY52" fmla="*/ 200355 h 918356"/>
              <a:gd name="connsiteX53" fmla="*/ 8147401 w 9517857"/>
              <a:gd name="connsiteY53" fmla="*/ 205617 h 918356"/>
              <a:gd name="connsiteX54" fmla="*/ 8256033 w 9517857"/>
              <a:gd name="connsiteY54" fmla="*/ 193713 h 918356"/>
              <a:gd name="connsiteX55" fmla="*/ 8614948 w 9517857"/>
              <a:gd name="connsiteY55" fmla="*/ 168247 h 918356"/>
              <a:gd name="connsiteX56" fmla="*/ 8715976 w 9517857"/>
              <a:gd name="connsiteY56" fmla="*/ 178374 h 918356"/>
              <a:gd name="connsiteX57" fmla="*/ 8778827 w 9517857"/>
              <a:gd name="connsiteY57" fmla="*/ 172936 h 918356"/>
              <a:gd name="connsiteX58" fmla="*/ 8855248 w 9517857"/>
              <a:gd name="connsiteY58" fmla="*/ 143149 h 918356"/>
              <a:gd name="connsiteX59" fmla="*/ 9010380 w 9517857"/>
              <a:gd name="connsiteY59" fmla="*/ 91891 h 918356"/>
              <a:gd name="connsiteX60" fmla="*/ 9110856 w 9517857"/>
              <a:gd name="connsiteY60" fmla="*/ 70997 h 918356"/>
              <a:gd name="connsiteX61" fmla="*/ 9268817 w 9517857"/>
              <a:gd name="connsiteY61" fmla="*/ 53082 h 918356"/>
              <a:gd name="connsiteX62" fmla="*/ 9316667 w 9517857"/>
              <a:gd name="connsiteY62" fmla="*/ 45047 h 918356"/>
              <a:gd name="connsiteX63" fmla="*/ 9428209 w 9517857"/>
              <a:gd name="connsiteY63" fmla="*/ 29923 h 918356"/>
              <a:gd name="connsiteX64" fmla="*/ 9488916 w 9517857"/>
              <a:gd name="connsiteY6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648353 w 9517857"/>
              <a:gd name="connsiteY45" fmla="*/ 172250 h 918356"/>
              <a:gd name="connsiteX46" fmla="*/ 6736227 w 9517857"/>
              <a:gd name="connsiteY46" fmla="*/ 173216 h 918356"/>
              <a:gd name="connsiteX47" fmla="*/ 6977218 w 9517857"/>
              <a:gd name="connsiteY47" fmla="*/ 184289 h 918356"/>
              <a:gd name="connsiteX48" fmla="*/ 7065221 w 9517857"/>
              <a:gd name="connsiteY48" fmla="*/ 227531 h 918356"/>
              <a:gd name="connsiteX49" fmla="*/ 7358195 w 9517857"/>
              <a:gd name="connsiteY49" fmla="*/ 251740 h 918356"/>
              <a:gd name="connsiteX50" fmla="*/ 7599285 w 9517857"/>
              <a:gd name="connsiteY50" fmla="*/ 266021 h 918356"/>
              <a:gd name="connsiteX51" fmla="*/ 7644411 w 9517857"/>
              <a:gd name="connsiteY51" fmla="*/ 258986 h 918356"/>
              <a:gd name="connsiteX52" fmla="*/ 7965805 w 9517857"/>
              <a:gd name="connsiteY52" fmla="*/ 200355 h 918356"/>
              <a:gd name="connsiteX53" fmla="*/ 8147401 w 9517857"/>
              <a:gd name="connsiteY53" fmla="*/ 205617 h 918356"/>
              <a:gd name="connsiteX54" fmla="*/ 8256033 w 9517857"/>
              <a:gd name="connsiteY54" fmla="*/ 193713 h 918356"/>
              <a:gd name="connsiteX55" fmla="*/ 8614948 w 9517857"/>
              <a:gd name="connsiteY55" fmla="*/ 168247 h 918356"/>
              <a:gd name="connsiteX56" fmla="*/ 8715976 w 9517857"/>
              <a:gd name="connsiteY56" fmla="*/ 178374 h 918356"/>
              <a:gd name="connsiteX57" fmla="*/ 8778827 w 9517857"/>
              <a:gd name="connsiteY57" fmla="*/ 172936 h 918356"/>
              <a:gd name="connsiteX58" fmla="*/ 8855248 w 9517857"/>
              <a:gd name="connsiteY58" fmla="*/ 143149 h 918356"/>
              <a:gd name="connsiteX59" fmla="*/ 9010380 w 9517857"/>
              <a:gd name="connsiteY59" fmla="*/ 91891 h 918356"/>
              <a:gd name="connsiteX60" fmla="*/ 9110856 w 9517857"/>
              <a:gd name="connsiteY60" fmla="*/ 70997 h 918356"/>
              <a:gd name="connsiteX61" fmla="*/ 9268817 w 9517857"/>
              <a:gd name="connsiteY61" fmla="*/ 53082 h 918356"/>
              <a:gd name="connsiteX62" fmla="*/ 9316667 w 9517857"/>
              <a:gd name="connsiteY62" fmla="*/ 45047 h 918356"/>
              <a:gd name="connsiteX63" fmla="*/ 9428209 w 9517857"/>
              <a:gd name="connsiteY63" fmla="*/ 29923 h 918356"/>
              <a:gd name="connsiteX64" fmla="*/ 9488916 w 9517857"/>
              <a:gd name="connsiteY6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633497 w 9517857"/>
              <a:gd name="connsiteY45" fmla="*/ 172250 h 918356"/>
              <a:gd name="connsiteX46" fmla="*/ 6736227 w 9517857"/>
              <a:gd name="connsiteY46" fmla="*/ 173216 h 918356"/>
              <a:gd name="connsiteX47" fmla="*/ 6977218 w 9517857"/>
              <a:gd name="connsiteY47" fmla="*/ 184289 h 918356"/>
              <a:gd name="connsiteX48" fmla="*/ 7065221 w 9517857"/>
              <a:gd name="connsiteY48" fmla="*/ 227531 h 918356"/>
              <a:gd name="connsiteX49" fmla="*/ 7358195 w 9517857"/>
              <a:gd name="connsiteY49" fmla="*/ 251740 h 918356"/>
              <a:gd name="connsiteX50" fmla="*/ 7599285 w 9517857"/>
              <a:gd name="connsiteY50" fmla="*/ 266021 h 918356"/>
              <a:gd name="connsiteX51" fmla="*/ 7644411 w 9517857"/>
              <a:gd name="connsiteY51" fmla="*/ 258986 h 918356"/>
              <a:gd name="connsiteX52" fmla="*/ 7965805 w 9517857"/>
              <a:gd name="connsiteY52" fmla="*/ 200355 h 918356"/>
              <a:gd name="connsiteX53" fmla="*/ 8147401 w 9517857"/>
              <a:gd name="connsiteY53" fmla="*/ 205617 h 918356"/>
              <a:gd name="connsiteX54" fmla="*/ 8256033 w 9517857"/>
              <a:gd name="connsiteY54" fmla="*/ 193713 h 918356"/>
              <a:gd name="connsiteX55" fmla="*/ 8614948 w 9517857"/>
              <a:gd name="connsiteY55" fmla="*/ 168247 h 918356"/>
              <a:gd name="connsiteX56" fmla="*/ 8715976 w 9517857"/>
              <a:gd name="connsiteY56" fmla="*/ 178374 h 918356"/>
              <a:gd name="connsiteX57" fmla="*/ 8778827 w 9517857"/>
              <a:gd name="connsiteY57" fmla="*/ 172936 h 918356"/>
              <a:gd name="connsiteX58" fmla="*/ 8855248 w 9517857"/>
              <a:gd name="connsiteY58" fmla="*/ 143149 h 918356"/>
              <a:gd name="connsiteX59" fmla="*/ 9010380 w 9517857"/>
              <a:gd name="connsiteY59" fmla="*/ 91891 h 918356"/>
              <a:gd name="connsiteX60" fmla="*/ 9110856 w 9517857"/>
              <a:gd name="connsiteY60" fmla="*/ 70997 h 918356"/>
              <a:gd name="connsiteX61" fmla="*/ 9268817 w 9517857"/>
              <a:gd name="connsiteY61" fmla="*/ 53082 h 918356"/>
              <a:gd name="connsiteX62" fmla="*/ 9316667 w 9517857"/>
              <a:gd name="connsiteY62" fmla="*/ 45047 h 918356"/>
              <a:gd name="connsiteX63" fmla="*/ 9428209 w 9517857"/>
              <a:gd name="connsiteY63" fmla="*/ 29923 h 918356"/>
              <a:gd name="connsiteX64" fmla="*/ 9488916 w 9517857"/>
              <a:gd name="connsiteY6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736227 w 9517857"/>
              <a:gd name="connsiteY45" fmla="*/ 173216 h 918356"/>
              <a:gd name="connsiteX46" fmla="*/ 6977218 w 9517857"/>
              <a:gd name="connsiteY46" fmla="*/ 184289 h 918356"/>
              <a:gd name="connsiteX47" fmla="*/ 7065221 w 9517857"/>
              <a:gd name="connsiteY47" fmla="*/ 227531 h 918356"/>
              <a:gd name="connsiteX48" fmla="*/ 7358195 w 9517857"/>
              <a:gd name="connsiteY48" fmla="*/ 251740 h 918356"/>
              <a:gd name="connsiteX49" fmla="*/ 7599285 w 9517857"/>
              <a:gd name="connsiteY49" fmla="*/ 266021 h 918356"/>
              <a:gd name="connsiteX50" fmla="*/ 7644411 w 9517857"/>
              <a:gd name="connsiteY50" fmla="*/ 258986 h 918356"/>
              <a:gd name="connsiteX51" fmla="*/ 7965805 w 9517857"/>
              <a:gd name="connsiteY51" fmla="*/ 200355 h 918356"/>
              <a:gd name="connsiteX52" fmla="*/ 8147401 w 9517857"/>
              <a:gd name="connsiteY52" fmla="*/ 205617 h 918356"/>
              <a:gd name="connsiteX53" fmla="*/ 8256033 w 9517857"/>
              <a:gd name="connsiteY53" fmla="*/ 193713 h 918356"/>
              <a:gd name="connsiteX54" fmla="*/ 8614948 w 9517857"/>
              <a:gd name="connsiteY54" fmla="*/ 168247 h 918356"/>
              <a:gd name="connsiteX55" fmla="*/ 8715976 w 9517857"/>
              <a:gd name="connsiteY55" fmla="*/ 178374 h 918356"/>
              <a:gd name="connsiteX56" fmla="*/ 8778827 w 9517857"/>
              <a:gd name="connsiteY56" fmla="*/ 172936 h 918356"/>
              <a:gd name="connsiteX57" fmla="*/ 8855248 w 9517857"/>
              <a:gd name="connsiteY57" fmla="*/ 143149 h 918356"/>
              <a:gd name="connsiteX58" fmla="*/ 9010380 w 9517857"/>
              <a:gd name="connsiteY58" fmla="*/ 91891 h 918356"/>
              <a:gd name="connsiteX59" fmla="*/ 9110856 w 9517857"/>
              <a:gd name="connsiteY59" fmla="*/ 70997 h 918356"/>
              <a:gd name="connsiteX60" fmla="*/ 9268817 w 9517857"/>
              <a:gd name="connsiteY60" fmla="*/ 53082 h 918356"/>
              <a:gd name="connsiteX61" fmla="*/ 9316667 w 9517857"/>
              <a:gd name="connsiteY61" fmla="*/ 45047 h 918356"/>
              <a:gd name="connsiteX62" fmla="*/ 9428209 w 9517857"/>
              <a:gd name="connsiteY62" fmla="*/ 29923 h 918356"/>
              <a:gd name="connsiteX63" fmla="*/ 9488916 w 9517857"/>
              <a:gd name="connsiteY6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736227 w 9517857"/>
              <a:gd name="connsiteY45" fmla="*/ 173216 h 918356"/>
              <a:gd name="connsiteX46" fmla="*/ 6977218 w 9517857"/>
              <a:gd name="connsiteY46" fmla="*/ 184289 h 918356"/>
              <a:gd name="connsiteX47" fmla="*/ 7065221 w 9517857"/>
              <a:gd name="connsiteY47" fmla="*/ 227531 h 918356"/>
              <a:gd name="connsiteX48" fmla="*/ 7358195 w 9517857"/>
              <a:gd name="connsiteY48" fmla="*/ 251740 h 918356"/>
              <a:gd name="connsiteX49" fmla="*/ 7599285 w 9517857"/>
              <a:gd name="connsiteY49" fmla="*/ 266021 h 918356"/>
              <a:gd name="connsiteX50" fmla="*/ 7644411 w 9517857"/>
              <a:gd name="connsiteY50" fmla="*/ 258986 h 918356"/>
              <a:gd name="connsiteX51" fmla="*/ 7965805 w 9517857"/>
              <a:gd name="connsiteY51" fmla="*/ 200355 h 918356"/>
              <a:gd name="connsiteX52" fmla="*/ 8147401 w 9517857"/>
              <a:gd name="connsiteY52" fmla="*/ 205617 h 918356"/>
              <a:gd name="connsiteX53" fmla="*/ 8256033 w 9517857"/>
              <a:gd name="connsiteY53" fmla="*/ 193713 h 918356"/>
              <a:gd name="connsiteX54" fmla="*/ 8614948 w 9517857"/>
              <a:gd name="connsiteY54" fmla="*/ 168247 h 918356"/>
              <a:gd name="connsiteX55" fmla="*/ 8715976 w 9517857"/>
              <a:gd name="connsiteY55" fmla="*/ 178374 h 918356"/>
              <a:gd name="connsiteX56" fmla="*/ 8778827 w 9517857"/>
              <a:gd name="connsiteY56" fmla="*/ 172936 h 918356"/>
              <a:gd name="connsiteX57" fmla="*/ 8855248 w 9517857"/>
              <a:gd name="connsiteY57" fmla="*/ 143149 h 918356"/>
              <a:gd name="connsiteX58" fmla="*/ 9010380 w 9517857"/>
              <a:gd name="connsiteY58" fmla="*/ 91891 h 918356"/>
              <a:gd name="connsiteX59" fmla="*/ 9110856 w 9517857"/>
              <a:gd name="connsiteY59" fmla="*/ 70997 h 918356"/>
              <a:gd name="connsiteX60" fmla="*/ 9268817 w 9517857"/>
              <a:gd name="connsiteY60" fmla="*/ 53082 h 918356"/>
              <a:gd name="connsiteX61" fmla="*/ 9316667 w 9517857"/>
              <a:gd name="connsiteY61" fmla="*/ 45047 h 918356"/>
              <a:gd name="connsiteX62" fmla="*/ 9428209 w 9517857"/>
              <a:gd name="connsiteY62" fmla="*/ 29923 h 918356"/>
              <a:gd name="connsiteX63" fmla="*/ 9488916 w 9517857"/>
              <a:gd name="connsiteY6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31402 w 9517857"/>
              <a:gd name="connsiteY27" fmla="*/ 368504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82756 h 918356"/>
              <a:gd name="connsiteX27" fmla="*/ 3831402 w 9517857"/>
              <a:gd name="connsiteY27" fmla="*/ 368504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5350 w 9517857"/>
              <a:gd name="connsiteY25" fmla="*/ 403530 h 918356"/>
              <a:gd name="connsiteX26" fmla="*/ 3651428 w 9517857"/>
              <a:gd name="connsiteY26" fmla="*/ 382756 h 918356"/>
              <a:gd name="connsiteX27" fmla="*/ 3831402 w 9517857"/>
              <a:gd name="connsiteY27" fmla="*/ 368504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5350 w 9517857"/>
              <a:gd name="connsiteY25" fmla="*/ 403530 h 918356"/>
              <a:gd name="connsiteX26" fmla="*/ 3651428 w 9517857"/>
              <a:gd name="connsiteY26" fmla="*/ 382756 h 918356"/>
              <a:gd name="connsiteX27" fmla="*/ 3831402 w 9517857"/>
              <a:gd name="connsiteY27" fmla="*/ 368504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83605 w 9517857"/>
              <a:gd name="connsiteY38" fmla="*/ 195207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507224 w 9536165"/>
              <a:gd name="connsiteY0" fmla="*/ 0 h 918773"/>
              <a:gd name="connsiteX1" fmla="*/ 9536165 w 9536165"/>
              <a:gd name="connsiteY1" fmla="*/ 12 h 918773"/>
              <a:gd name="connsiteX2" fmla="*/ 9536165 w 9536165"/>
              <a:gd name="connsiteY2" fmla="*/ 918356 h 918773"/>
              <a:gd name="connsiteX3" fmla="*/ 32912 w 9536165"/>
              <a:gd name="connsiteY3" fmla="*/ 918356 h 918773"/>
              <a:gd name="connsiteX4" fmla="*/ 31149 w 9536165"/>
              <a:gd name="connsiteY4" fmla="*/ 917763 h 918773"/>
              <a:gd name="connsiteX5" fmla="*/ 18401 w 9536165"/>
              <a:gd name="connsiteY5" fmla="*/ 912471 h 918773"/>
              <a:gd name="connsiteX6" fmla="*/ 297557 w 9536165"/>
              <a:gd name="connsiteY6" fmla="*/ 844528 h 918773"/>
              <a:gd name="connsiteX7" fmla="*/ 606132 w 9536165"/>
              <a:gd name="connsiteY7" fmla="*/ 798195 h 918773"/>
              <a:gd name="connsiteX8" fmla="*/ 771244 w 9536165"/>
              <a:gd name="connsiteY8" fmla="*/ 742843 h 918773"/>
              <a:gd name="connsiteX9" fmla="*/ 874040 w 9536165"/>
              <a:gd name="connsiteY9" fmla="*/ 731068 h 918773"/>
              <a:gd name="connsiteX10" fmla="*/ 919710 w 9536165"/>
              <a:gd name="connsiteY10" fmla="*/ 729045 h 918773"/>
              <a:gd name="connsiteX11" fmla="*/ 949254 w 9536165"/>
              <a:gd name="connsiteY11" fmla="*/ 734046 h 918773"/>
              <a:gd name="connsiteX12" fmla="*/ 1004558 w 9536165"/>
              <a:gd name="connsiteY12" fmla="*/ 713530 h 918773"/>
              <a:gd name="connsiteX13" fmla="*/ 1032060 w 9536165"/>
              <a:gd name="connsiteY13" fmla="*/ 713361 h 918773"/>
              <a:gd name="connsiteX14" fmla="*/ 1161062 w 9536165"/>
              <a:gd name="connsiteY14" fmla="*/ 725374 h 918773"/>
              <a:gd name="connsiteX15" fmla="*/ 1236428 w 9536165"/>
              <a:gd name="connsiteY15" fmla="*/ 713280 h 918773"/>
              <a:gd name="connsiteX16" fmla="*/ 1598996 w 9536165"/>
              <a:gd name="connsiteY16" fmla="*/ 693697 h 918773"/>
              <a:gd name="connsiteX17" fmla="*/ 2072960 w 9536165"/>
              <a:gd name="connsiteY17" fmla="*/ 656648 h 918773"/>
              <a:gd name="connsiteX18" fmla="*/ 2458600 w 9536165"/>
              <a:gd name="connsiteY18" fmla="*/ 593862 h 918773"/>
              <a:gd name="connsiteX19" fmla="*/ 2566137 w 9536165"/>
              <a:gd name="connsiteY19" fmla="*/ 566150 h 918773"/>
              <a:gd name="connsiteX20" fmla="*/ 2712006 w 9536165"/>
              <a:gd name="connsiteY20" fmla="*/ 560029 h 918773"/>
              <a:gd name="connsiteX21" fmla="*/ 2745614 w 9536165"/>
              <a:gd name="connsiteY21" fmla="*/ 550698 h 918773"/>
              <a:gd name="connsiteX22" fmla="*/ 3091943 w 9536165"/>
              <a:gd name="connsiteY22" fmla="*/ 491294 h 918773"/>
              <a:gd name="connsiteX23" fmla="*/ 3240379 w 9536165"/>
              <a:gd name="connsiteY23" fmla="*/ 470559 h 918773"/>
              <a:gd name="connsiteX24" fmla="*/ 3367940 w 9536165"/>
              <a:gd name="connsiteY24" fmla="*/ 432583 h 918773"/>
              <a:gd name="connsiteX25" fmla="*/ 3493658 w 9536165"/>
              <a:gd name="connsiteY25" fmla="*/ 403530 h 918773"/>
              <a:gd name="connsiteX26" fmla="*/ 3669736 w 9536165"/>
              <a:gd name="connsiteY26" fmla="*/ 382756 h 918773"/>
              <a:gd name="connsiteX27" fmla="*/ 3849710 w 9536165"/>
              <a:gd name="connsiteY27" fmla="*/ 368504 h 918773"/>
              <a:gd name="connsiteX28" fmla="*/ 3952111 w 9536165"/>
              <a:gd name="connsiteY28" fmla="*/ 357315 h 918773"/>
              <a:gd name="connsiteX29" fmla="*/ 4285048 w 9536165"/>
              <a:gd name="connsiteY29" fmla="*/ 337887 h 918773"/>
              <a:gd name="connsiteX30" fmla="*/ 4530972 w 9536165"/>
              <a:gd name="connsiteY30" fmla="*/ 319948 h 918773"/>
              <a:gd name="connsiteX31" fmla="*/ 4638975 w 9536165"/>
              <a:gd name="connsiteY31" fmla="*/ 301389 h 918773"/>
              <a:gd name="connsiteX32" fmla="*/ 4793093 w 9536165"/>
              <a:gd name="connsiteY32" fmla="*/ 292981 h 918773"/>
              <a:gd name="connsiteX33" fmla="*/ 4943653 w 9536165"/>
              <a:gd name="connsiteY33" fmla="*/ 280320 h 918773"/>
              <a:gd name="connsiteX34" fmla="*/ 5271304 w 9536165"/>
              <a:gd name="connsiteY34" fmla="*/ 270655 h 918773"/>
              <a:gd name="connsiteX35" fmla="*/ 5376364 w 9536165"/>
              <a:gd name="connsiteY35" fmla="*/ 247248 h 918773"/>
              <a:gd name="connsiteX36" fmla="*/ 5444804 w 9536165"/>
              <a:gd name="connsiteY36" fmla="*/ 235142 h 918773"/>
              <a:gd name="connsiteX37" fmla="*/ 5515469 w 9536165"/>
              <a:gd name="connsiteY37" fmla="*/ 228808 h 918773"/>
              <a:gd name="connsiteX38" fmla="*/ 5801913 w 9536165"/>
              <a:gd name="connsiteY38" fmla="*/ 195207 h 918773"/>
              <a:gd name="connsiteX39" fmla="*/ 6034423 w 9536165"/>
              <a:gd name="connsiteY39" fmla="*/ 175931 h 918773"/>
              <a:gd name="connsiteX40" fmla="*/ 6216704 w 9536165"/>
              <a:gd name="connsiteY40" fmla="*/ 175339 h 918773"/>
              <a:gd name="connsiteX41" fmla="*/ 6299687 w 9536165"/>
              <a:gd name="connsiteY41" fmla="*/ 181626 h 918773"/>
              <a:gd name="connsiteX42" fmla="*/ 6507341 w 9536165"/>
              <a:gd name="connsiteY42" fmla="*/ 167648 h 918773"/>
              <a:gd name="connsiteX43" fmla="*/ 6563008 w 9536165"/>
              <a:gd name="connsiteY43" fmla="*/ 167161 h 918773"/>
              <a:gd name="connsiteX44" fmla="*/ 6754535 w 9536165"/>
              <a:gd name="connsiteY44" fmla="*/ 194165 h 918773"/>
              <a:gd name="connsiteX45" fmla="*/ 6987039 w 9536165"/>
              <a:gd name="connsiteY45" fmla="*/ 207857 h 918773"/>
              <a:gd name="connsiteX46" fmla="*/ 7083529 w 9536165"/>
              <a:gd name="connsiteY46" fmla="*/ 227531 h 918773"/>
              <a:gd name="connsiteX47" fmla="*/ 7376503 w 9536165"/>
              <a:gd name="connsiteY47" fmla="*/ 251740 h 918773"/>
              <a:gd name="connsiteX48" fmla="*/ 7617593 w 9536165"/>
              <a:gd name="connsiteY48" fmla="*/ 266021 h 918773"/>
              <a:gd name="connsiteX49" fmla="*/ 7662719 w 9536165"/>
              <a:gd name="connsiteY49" fmla="*/ 258986 h 918773"/>
              <a:gd name="connsiteX50" fmla="*/ 7984113 w 9536165"/>
              <a:gd name="connsiteY50" fmla="*/ 210829 h 918773"/>
              <a:gd name="connsiteX51" fmla="*/ 8165709 w 9536165"/>
              <a:gd name="connsiteY51" fmla="*/ 205617 h 918773"/>
              <a:gd name="connsiteX52" fmla="*/ 8274341 w 9536165"/>
              <a:gd name="connsiteY52" fmla="*/ 193713 h 918773"/>
              <a:gd name="connsiteX53" fmla="*/ 8633256 w 9536165"/>
              <a:gd name="connsiteY53" fmla="*/ 168247 h 918773"/>
              <a:gd name="connsiteX54" fmla="*/ 8721553 w 9536165"/>
              <a:gd name="connsiteY54" fmla="*/ 157425 h 918773"/>
              <a:gd name="connsiteX55" fmla="*/ 8797135 w 9536165"/>
              <a:gd name="connsiteY55" fmla="*/ 149368 h 918773"/>
              <a:gd name="connsiteX56" fmla="*/ 8873556 w 9536165"/>
              <a:gd name="connsiteY56" fmla="*/ 143149 h 918773"/>
              <a:gd name="connsiteX57" fmla="*/ 9028688 w 9536165"/>
              <a:gd name="connsiteY57" fmla="*/ 91891 h 918773"/>
              <a:gd name="connsiteX58" fmla="*/ 9129164 w 9536165"/>
              <a:gd name="connsiteY58" fmla="*/ 70997 h 918773"/>
              <a:gd name="connsiteX59" fmla="*/ 9287125 w 9536165"/>
              <a:gd name="connsiteY59" fmla="*/ 53082 h 918773"/>
              <a:gd name="connsiteX60" fmla="*/ 9334975 w 9536165"/>
              <a:gd name="connsiteY60" fmla="*/ 45047 h 918773"/>
              <a:gd name="connsiteX61" fmla="*/ 9446517 w 9536165"/>
              <a:gd name="connsiteY61" fmla="*/ 29923 h 918773"/>
              <a:gd name="connsiteX62" fmla="*/ 9507224 w 9536165"/>
              <a:gd name="connsiteY62" fmla="*/ 0 h 918773"/>
              <a:gd name="connsiteX0" fmla="*/ 9507224 w 9536165"/>
              <a:gd name="connsiteY0" fmla="*/ 0 h 918773"/>
              <a:gd name="connsiteX1" fmla="*/ 9536165 w 9536165"/>
              <a:gd name="connsiteY1" fmla="*/ 12 h 918773"/>
              <a:gd name="connsiteX2" fmla="*/ 9536165 w 9536165"/>
              <a:gd name="connsiteY2" fmla="*/ 918356 h 918773"/>
              <a:gd name="connsiteX3" fmla="*/ 32912 w 9536165"/>
              <a:gd name="connsiteY3" fmla="*/ 918356 h 918773"/>
              <a:gd name="connsiteX4" fmla="*/ 31149 w 9536165"/>
              <a:gd name="connsiteY4" fmla="*/ 917763 h 918773"/>
              <a:gd name="connsiteX5" fmla="*/ 18401 w 9536165"/>
              <a:gd name="connsiteY5" fmla="*/ 912471 h 918773"/>
              <a:gd name="connsiteX6" fmla="*/ 297557 w 9536165"/>
              <a:gd name="connsiteY6" fmla="*/ 844528 h 918773"/>
              <a:gd name="connsiteX7" fmla="*/ 606132 w 9536165"/>
              <a:gd name="connsiteY7" fmla="*/ 798195 h 918773"/>
              <a:gd name="connsiteX8" fmla="*/ 771244 w 9536165"/>
              <a:gd name="connsiteY8" fmla="*/ 761173 h 918773"/>
              <a:gd name="connsiteX9" fmla="*/ 874040 w 9536165"/>
              <a:gd name="connsiteY9" fmla="*/ 731068 h 918773"/>
              <a:gd name="connsiteX10" fmla="*/ 919710 w 9536165"/>
              <a:gd name="connsiteY10" fmla="*/ 729045 h 918773"/>
              <a:gd name="connsiteX11" fmla="*/ 949254 w 9536165"/>
              <a:gd name="connsiteY11" fmla="*/ 734046 h 918773"/>
              <a:gd name="connsiteX12" fmla="*/ 1004558 w 9536165"/>
              <a:gd name="connsiteY12" fmla="*/ 713530 h 918773"/>
              <a:gd name="connsiteX13" fmla="*/ 1032060 w 9536165"/>
              <a:gd name="connsiteY13" fmla="*/ 713361 h 918773"/>
              <a:gd name="connsiteX14" fmla="*/ 1161062 w 9536165"/>
              <a:gd name="connsiteY14" fmla="*/ 725374 h 918773"/>
              <a:gd name="connsiteX15" fmla="*/ 1236428 w 9536165"/>
              <a:gd name="connsiteY15" fmla="*/ 713280 h 918773"/>
              <a:gd name="connsiteX16" fmla="*/ 1598996 w 9536165"/>
              <a:gd name="connsiteY16" fmla="*/ 693697 h 918773"/>
              <a:gd name="connsiteX17" fmla="*/ 2072960 w 9536165"/>
              <a:gd name="connsiteY17" fmla="*/ 656648 h 918773"/>
              <a:gd name="connsiteX18" fmla="*/ 2458600 w 9536165"/>
              <a:gd name="connsiteY18" fmla="*/ 593862 h 918773"/>
              <a:gd name="connsiteX19" fmla="*/ 2566137 w 9536165"/>
              <a:gd name="connsiteY19" fmla="*/ 566150 h 918773"/>
              <a:gd name="connsiteX20" fmla="*/ 2712006 w 9536165"/>
              <a:gd name="connsiteY20" fmla="*/ 560029 h 918773"/>
              <a:gd name="connsiteX21" fmla="*/ 2745614 w 9536165"/>
              <a:gd name="connsiteY21" fmla="*/ 550698 h 918773"/>
              <a:gd name="connsiteX22" fmla="*/ 3091943 w 9536165"/>
              <a:gd name="connsiteY22" fmla="*/ 491294 h 918773"/>
              <a:gd name="connsiteX23" fmla="*/ 3240379 w 9536165"/>
              <a:gd name="connsiteY23" fmla="*/ 470559 h 918773"/>
              <a:gd name="connsiteX24" fmla="*/ 3367940 w 9536165"/>
              <a:gd name="connsiteY24" fmla="*/ 432583 h 918773"/>
              <a:gd name="connsiteX25" fmla="*/ 3493658 w 9536165"/>
              <a:gd name="connsiteY25" fmla="*/ 403530 h 918773"/>
              <a:gd name="connsiteX26" fmla="*/ 3669736 w 9536165"/>
              <a:gd name="connsiteY26" fmla="*/ 382756 h 918773"/>
              <a:gd name="connsiteX27" fmla="*/ 3849710 w 9536165"/>
              <a:gd name="connsiteY27" fmla="*/ 368504 h 918773"/>
              <a:gd name="connsiteX28" fmla="*/ 3952111 w 9536165"/>
              <a:gd name="connsiteY28" fmla="*/ 357315 h 918773"/>
              <a:gd name="connsiteX29" fmla="*/ 4285048 w 9536165"/>
              <a:gd name="connsiteY29" fmla="*/ 337887 h 918773"/>
              <a:gd name="connsiteX30" fmla="*/ 4530972 w 9536165"/>
              <a:gd name="connsiteY30" fmla="*/ 319948 h 918773"/>
              <a:gd name="connsiteX31" fmla="*/ 4638975 w 9536165"/>
              <a:gd name="connsiteY31" fmla="*/ 301389 h 918773"/>
              <a:gd name="connsiteX32" fmla="*/ 4793093 w 9536165"/>
              <a:gd name="connsiteY32" fmla="*/ 292981 h 918773"/>
              <a:gd name="connsiteX33" fmla="*/ 4943653 w 9536165"/>
              <a:gd name="connsiteY33" fmla="*/ 280320 h 918773"/>
              <a:gd name="connsiteX34" fmla="*/ 5271304 w 9536165"/>
              <a:gd name="connsiteY34" fmla="*/ 270655 h 918773"/>
              <a:gd name="connsiteX35" fmla="*/ 5376364 w 9536165"/>
              <a:gd name="connsiteY35" fmla="*/ 247248 h 918773"/>
              <a:gd name="connsiteX36" fmla="*/ 5444804 w 9536165"/>
              <a:gd name="connsiteY36" fmla="*/ 235142 h 918773"/>
              <a:gd name="connsiteX37" fmla="*/ 5515469 w 9536165"/>
              <a:gd name="connsiteY37" fmla="*/ 228808 h 918773"/>
              <a:gd name="connsiteX38" fmla="*/ 5801913 w 9536165"/>
              <a:gd name="connsiteY38" fmla="*/ 195207 h 918773"/>
              <a:gd name="connsiteX39" fmla="*/ 6034423 w 9536165"/>
              <a:gd name="connsiteY39" fmla="*/ 175931 h 918773"/>
              <a:gd name="connsiteX40" fmla="*/ 6216704 w 9536165"/>
              <a:gd name="connsiteY40" fmla="*/ 175339 h 918773"/>
              <a:gd name="connsiteX41" fmla="*/ 6299687 w 9536165"/>
              <a:gd name="connsiteY41" fmla="*/ 181626 h 918773"/>
              <a:gd name="connsiteX42" fmla="*/ 6507341 w 9536165"/>
              <a:gd name="connsiteY42" fmla="*/ 167648 h 918773"/>
              <a:gd name="connsiteX43" fmla="*/ 6563008 w 9536165"/>
              <a:gd name="connsiteY43" fmla="*/ 167161 h 918773"/>
              <a:gd name="connsiteX44" fmla="*/ 6754535 w 9536165"/>
              <a:gd name="connsiteY44" fmla="*/ 194165 h 918773"/>
              <a:gd name="connsiteX45" fmla="*/ 6987039 w 9536165"/>
              <a:gd name="connsiteY45" fmla="*/ 207857 h 918773"/>
              <a:gd name="connsiteX46" fmla="*/ 7083529 w 9536165"/>
              <a:gd name="connsiteY46" fmla="*/ 227531 h 918773"/>
              <a:gd name="connsiteX47" fmla="*/ 7376503 w 9536165"/>
              <a:gd name="connsiteY47" fmla="*/ 251740 h 918773"/>
              <a:gd name="connsiteX48" fmla="*/ 7617593 w 9536165"/>
              <a:gd name="connsiteY48" fmla="*/ 266021 h 918773"/>
              <a:gd name="connsiteX49" fmla="*/ 7662719 w 9536165"/>
              <a:gd name="connsiteY49" fmla="*/ 258986 h 918773"/>
              <a:gd name="connsiteX50" fmla="*/ 7984113 w 9536165"/>
              <a:gd name="connsiteY50" fmla="*/ 210829 h 918773"/>
              <a:gd name="connsiteX51" fmla="*/ 8165709 w 9536165"/>
              <a:gd name="connsiteY51" fmla="*/ 205617 h 918773"/>
              <a:gd name="connsiteX52" fmla="*/ 8274341 w 9536165"/>
              <a:gd name="connsiteY52" fmla="*/ 193713 h 918773"/>
              <a:gd name="connsiteX53" fmla="*/ 8633256 w 9536165"/>
              <a:gd name="connsiteY53" fmla="*/ 168247 h 918773"/>
              <a:gd name="connsiteX54" fmla="*/ 8721553 w 9536165"/>
              <a:gd name="connsiteY54" fmla="*/ 157425 h 918773"/>
              <a:gd name="connsiteX55" fmla="*/ 8797135 w 9536165"/>
              <a:gd name="connsiteY55" fmla="*/ 149368 h 918773"/>
              <a:gd name="connsiteX56" fmla="*/ 8873556 w 9536165"/>
              <a:gd name="connsiteY56" fmla="*/ 143149 h 918773"/>
              <a:gd name="connsiteX57" fmla="*/ 9028688 w 9536165"/>
              <a:gd name="connsiteY57" fmla="*/ 91891 h 918773"/>
              <a:gd name="connsiteX58" fmla="*/ 9129164 w 9536165"/>
              <a:gd name="connsiteY58" fmla="*/ 70997 h 918773"/>
              <a:gd name="connsiteX59" fmla="*/ 9287125 w 9536165"/>
              <a:gd name="connsiteY59" fmla="*/ 53082 h 918773"/>
              <a:gd name="connsiteX60" fmla="*/ 9334975 w 9536165"/>
              <a:gd name="connsiteY60" fmla="*/ 45047 h 918773"/>
              <a:gd name="connsiteX61" fmla="*/ 9446517 w 9536165"/>
              <a:gd name="connsiteY61" fmla="*/ 29923 h 918773"/>
              <a:gd name="connsiteX62" fmla="*/ 9507224 w 9536165"/>
              <a:gd name="connsiteY62" fmla="*/ 0 h 918773"/>
              <a:gd name="connsiteX0" fmla="*/ 9507224 w 9536165"/>
              <a:gd name="connsiteY0" fmla="*/ 0 h 918773"/>
              <a:gd name="connsiteX1" fmla="*/ 9536165 w 9536165"/>
              <a:gd name="connsiteY1" fmla="*/ 12 h 918773"/>
              <a:gd name="connsiteX2" fmla="*/ 9536165 w 9536165"/>
              <a:gd name="connsiteY2" fmla="*/ 918356 h 918773"/>
              <a:gd name="connsiteX3" fmla="*/ 32912 w 9536165"/>
              <a:gd name="connsiteY3" fmla="*/ 918356 h 918773"/>
              <a:gd name="connsiteX4" fmla="*/ 31149 w 9536165"/>
              <a:gd name="connsiteY4" fmla="*/ 917763 h 918773"/>
              <a:gd name="connsiteX5" fmla="*/ 18401 w 9536165"/>
              <a:gd name="connsiteY5" fmla="*/ 912471 h 918773"/>
              <a:gd name="connsiteX6" fmla="*/ 297557 w 9536165"/>
              <a:gd name="connsiteY6" fmla="*/ 844528 h 918773"/>
              <a:gd name="connsiteX7" fmla="*/ 606132 w 9536165"/>
              <a:gd name="connsiteY7" fmla="*/ 798195 h 918773"/>
              <a:gd name="connsiteX8" fmla="*/ 771244 w 9536165"/>
              <a:gd name="connsiteY8" fmla="*/ 761173 h 918773"/>
              <a:gd name="connsiteX9" fmla="*/ 874040 w 9536165"/>
              <a:gd name="connsiteY9" fmla="*/ 731068 h 918773"/>
              <a:gd name="connsiteX10" fmla="*/ 919710 w 9536165"/>
              <a:gd name="connsiteY10" fmla="*/ 729045 h 918773"/>
              <a:gd name="connsiteX11" fmla="*/ 949254 w 9536165"/>
              <a:gd name="connsiteY11" fmla="*/ 734046 h 918773"/>
              <a:gd name="connsiteX12" fmla="*/ 1004558 w 9536165"/>
              <a:gd name="connsiteY12" fmla="*/ 713530 h 918773"/>
              <a:gd name="connsiteX13" fmla="*/ 1032060 w 9536165"/>
              <a:gd name="connsiteY13" fmla="*/ 713361 h 918773"/>
              <a:gd name="connsiteX14" fmla="*/ 1161062 w 9536165"/>
              <a:gd name="connsiteY14" fmla="*/ 725374 h 918773"/>
              <a:gd name="connsiteX15" fmla="*/ 1236428 w 9536165"/>
              <a:gd name="connsiteY15" fmla="*/ 713280 h 918773"/>
              <a:gd name="connsiteX16" fmla="*/ 1598996 w 9536165"/>
              <a:gd name="connsiteY16" fmla="*/ 693697 h 918773"/>
              <a:gd name="connsiteX17" fmla="*/ 2072960 w 9536165"/>
              <a:gd name="connsiteY17" fmla="*/ 643555 h 918773"/>
              <a:gd name="connsiteX18" fmla="*/ 2458600 w 9536165"/>
              <a:gd name="connsiteY18" fmla="*/ 593862 h 918773"/>
              <a:gd name="connsiteX19" fmla="*/ 2566137 w 9536165"/>
              <a:gd name="connsiteY19" fmla="*/ 566150 h 918773"/>
              <a:gd name="connsiteX20" fmla="*/ 2712006 w 9536165"/>
              <a:gd name="connsiteY20" fmla="*/ 560029 h 918773"/>
              <a:gd name="connsiteX21" fmla="*/ 2745614 w 9536165"/>
              <a:gd name="connsiteY21" fmla="*/ 550698 h 918773"/>
              <a:gd name="connsiteX22" fmla="*/ 3091943 w 9536165"/>
              <a:gd name="connsiteY22" fmla="*/ 491294 h 918773"/>
              <a:gd name="connsiteX23" fmla="*/ 3240379 w 9536165"/>
              <a:gd name="connsiteY23" fmla="*/ 470559 h 918773"/>
              <a:gd name="connsiteX24" fmla="*/ 3367940 w 9536165"/>
              <a:gd name="connsiteY24" fmla="*/ 432583 h 918773"/>
              <a:gd name="connsiteX25" fmla="*/ 3493658 w 9536165"/>
              <a:gd name="connsiteY25" fmla="*/ 403530 h 918773"/>
              <a:gd name="connsiteX26" fmla="*/ 3669736 w 9536165"/>
              <a:gd name="connsiteY26" fmla="*/ 382756 h 918773"/>
              <a:gd name="connsiteX27" fmla="*/ 3849710 w 9536165"/>
              <a:gd name="connsiteY27" fmla="*/ 368504 h 918773"/>
              <a:gd name="connsiteX28" fmla="*/ 3952111 w 9536165"/>
              <a:gd name="connsiteY28" fmla="*/ 357315 h 918773"/>
              <a:gd name="connsiteX29" fmla="*/ 4285048 w 9536165"/>
              <a:gd name="connsiteY29" fmla="*/ 337887 h 918773"/>
              <a:gd name="connsiteX30" fmla="*/ 4530972 w 9536165"/>
              <a:gd name="connsiteY30" fmla="*/ 319948 h 918773"/>
              <a:gd name="connsiteX31" fmla="*/ 4638975 w 9536165"/>
              <a:gd name="connsiteY31" fmla="*/ 301389 h 918773"/>
              <a:gd name="connsiteX32" fmla="*/ 4793093 w 9536165"/>
              <a:gd name="connsiteY32" fmla="*/ 292981 h 918773"/>
              <a:gd name="connsiteX33" fmla="*/ 4943653 w 9536165"/>
              <a:gd name="connsiteY33" fmla="*/ 280320 h 918773"/>
              <a:gd name="connsiteX34" fmla="*/ 5271304 w 9536165"/>
              <a:gd name="connsiteY34" fmla="*/ 270655 h 918773"/>
              <a:gd name="connsiteX35" fmla="*/ 5376364 w 9536165"/>
              <a:gd name="connsiteY35" fmla="*/ 247248 h 918773"/>
              <a:gd name="connsiteX36" fmla="*/ 5444804 w 9536165"/>
              <a:gd name="connsiteY36" fmla="*/ 235142 h 918773"/>
              <a:gd name="connsiteX37" fmla="*/ 5515469 w 9536165"/>
              <a:gd name="connsiteY37" fmla="*/ 228808 h 918773"/>
              <a:gd name="connsiteX38" fmla="*/ 5801913 w 9536165"/>
              <a:gd name="connsiteY38" fmla="*/ 195207 h 918773"/>
              <a:gd name="connsiteX39" fmla="*/ 6034423 w 9536165"/>
              <a:gd name="connsiteY39" fmla="*/ 175931 h 918773"/>
              <a:gd name="connsiteX40" fmla="*/ 6216704 w 9536165"/>
              <a:gd name="connsiteY40" fmla="*/ 175339 h 918773"/>
              <a:gd name="connsiteX41" fmla="*/ 6299687 w 9536165"/>
              <a:gd name="connsiteY41" fmla="*/ 181626 h 918773"/>
              <a:gd name="connsiteX42" fmla="*/ 6507341 w 9536165"/>
              <a:gd name="connsiteY42" fmla="*/ 167648 h 918773"/>
              <a:gd name="connsiteX43" fmla="*/ 6563008 w 9536165"/>
              <a:gd name="connsiteY43" fmla="*/ 167161 h 918773"/>
              <a:gd name="connsiteX44" fmla="*/ 6754535 w 9536165"/>
              <a:gd name="connsiteY44" fmla="*/ 194165 h 918773"/>
              <a:gd name="connsiteX45" fmla="*/ 6987039 w 9536165"/>
              <a:gd name="connsiteY45" fmla="*/ 207857 h 918773"/>
              <a:gd name="connsiteX46" fmla="*/ 7083529 w 9536165"/>
              <a:gd name="connsiteY46" fmla="*/ 227531 h 918773"/>
              <a:gd name="connsiteX47" fmla="*/ 7376503 w 9536165"/>
              <a:gd name="connsiteY47" fmla="*/ 251740 h 918773"/>
              <a:gd name="connsiteX48" fmla="*/ 7617593 w 9536165"/>
              <a:gd name="connsiteY48" fmla="*/ 266021 h 918773"/>
              <a:gd name="connsiteX49" fmla="*/ 7662719 w 9536165"/>
              <a:gd name="connsiteY49" fmla="*/ 258986 h 918773"/>
              <a:gd name="connsiteX50" fmla="*/ 7984113 w 9536165"/>
              <a:gd name="connsiteY50" fmla="*/ 210829 h 918773"/>
              <a:gd name="connsiteX51" fmla="*/ 8165709 w 9536165"/>
              <a:gd name="connsiteY51" fmla="*/ 205617 h 918773"/>
              <a:gd name="connsiteX52" fmla="*/ 8274341 w 9536165"/>
              <a:gd name="connsiteY52" fmla="*/ 193713 h 918773"/>
              <a:gd name="connsiteX53" fmla="*/ 8633256 w 9536165"/>
              <a:gd name="connsiteY53" fmla="*/ 168247 h 918773"/>
              <a:gd name="connsiteX54" fmla="*/ 8721553 w 9536165"/>
              <a:gd name="connsiteY54" fmla="*/ 157425 h 918773"/>
              <a:gd name="connsiteX55" fmla="*/ 8797135 w 9536165"/>
              <a:gd name="connsiteY55" fmla="*/ 149368 h 918773"/>
              <a:gd name="connsiteX56" fmla="*/ 8873556 w 9536165"/>
              <a:gd name="connsiteY56" fmla="*/ 143149 h 918773"/>
              <a:gd name="connsiteX57" fmla="*/ 9028688 w 9536165"/>
              <a:gd name="connsiteY57" fmla="*/ 91891 h 918773"/>
              <a:gd name="connsiteX58" fmla="*/ 9129164 w 9536165"/>
              <a:gd name="connsiteY58" fmla="*/ 70997 h 918773"/>
              <a:gd name="connsiteX59" fmla="*/ 9287125 w 9536165"/>
              <a:gd name="connsiteY59" fmla="*/ 53082 h 918773"/>
              <a:gd name="connsiteX60" fmla="*/ 9334975 w 9536165"/>
              <a:gd name="connsiteY60" fmla="*/ 45047 h 918773"/>
              <a:gd name="connsiteX61" fmla="*/ 9446517 w 9536165"/>
              <a:gd name="connsiteY61" fmla="*/ 29923 h 918773"/>
              <a:gd name="connsiteX62" fmla="*/ 9507224 w 9536165"/>
              <a:gd name="connsiteY62" fmla="*/ 0 h 918773"/>
              <a:gd name="connsiteX0" fmla="*/ 9507224 w 9536165"/>
              <a:gd name="connsiteY0" fmla="*/ 0 h 918773"/>
              <a:gd name="connsiteX1" fmla="*/ 9536165 w 9536165"/>
              <a:gd name="connsiteY1" fmla="*/ 12 h 918773"/>
              <a:gd name="connsiteX2" fmla="*/ 9536165 w 9536165"/>
              <a:gd name="connsiteY2" fmla="*/ 918356 h 918773"/>
              <a:gd name="connsiteX3" fmla="*/ 32912 w 9536165"/>
              <a:gd name="connsiteY3" fmla="*/ 918356 h 918773"/>
              <a:gd name="connsiteX4" fmla="*/ 31149 w 9536165"/>
              <a:gd name="connsiteY4" fmla="*/ 917763 h 918773"/>
              <a:gd name="connsiteX5" fmla="*/ 18401 w 9536165"/>
              <a:gd name="connsiteY5" fmla="*/ 912471 h 918773"/>
              <a:gd name="connsiteX6" fmla="*/ 297557 w 9536165"/>
              <a:gd name="connsiteY6" fmla="*/ 844528 h 918773"/>
              <a:gd name="connsiteX7" fmla="*/ 606132 w 9536165"/>
              <a:gd name="connsiteY7" fmla="*/ 798195 h 918773"/>
              <a:gd name="connsiteX8" fmla="*/ 771244 w 9536165"/>
              <a:gd name="connsiteY8" fmla="*/ 761173 h 918773"/>
              <a:gd name="connsiteX9" fmla="*/ 874040 w 9536165"/>
              <a:gd name="connsiteY9" fmla="*/ 731068 h 918773"/>
              <a:gd name="connsiteX10" fmla="*/ 919710 w 9536165"/>
              <a:gd name="connsiteY10" fmla="*/ 729045 h 918773"/>
              <a:gd name="connsiteX11" fmla="*/ 949254 w 9536165"/>
              <a:gd name="connsiteY11" fmla="*/ 734046 h 918773"/>
              <a:gd name="connsiteX12" fmla="*/ 1004558 w 9536165"/>
              <a:gd name="connsiteY12" fmla="*/ 713530 h 918773"/>
              <a:gd name="connsiteX13" fmla="*/ 1032060 w 9536165"/>
              <a:gd name="connsiteY13" fmla="*/ 713361 h 918773"/>
              <a:gd name="connsiteX14" fmla="*/ 1161062 w 9536165"/>
              <a:gd name="connsiteY14" fmla="*/ 725374 h 918773"/>
              <a:gd name="connsiteX15" fmla="*/ 1236428 w 9536165"/>
              <a:gd name="connsiteY15" fmla="*/ 713280 h 918773"/>
              <a:gd name="connsiteX16" fmla="*/ 1598996 w 9536165"/>
              <a:gd name="connsiteY16" fmla="*/ 693697 h 918773"/>
              <a:gd name="connsiteX17" fmla="*/ 2072960 w 9536165"/>
              <a:gd name="connsiteY17" fmla="*/ 643555 h 918773"/>
              <a:gd name="connsiteX18" fmla="*/ 2458600 w 9536165"/>
              <a:gd name="connsiteY18" fmla="*/ 593862 h 918773"/>
              <a:gd name="connsiteX19" fmla="*/ 2566137 w 9536165"/>
              <a:gd name="connsiteY19" fmla="*/ 566150 h 918773"/>
              <a:gd name="connsiteX20" fmla="*/ 2712006 w 9536165"/>
              <a:gd name="connsiteY20" fmla="*/ 560029 h 918773"/>
              <a:gd name="connsiteX21" fmla="*/ 2745614 w 9536165"/>
              <a:gd name="connsiteY21" fmla="*/ 550698 h 918773"/>
              <a:gd name="connsiteX22" fmla="*/ 3091943 w 9536165"/>
              <a:gd name="connsiteY22" fmla="*/ 491294 h 918773"/>
              <a:gd name="connsiteX23" fmla="*/ 3240379 w 9536165"/>
              <a:gd name="connsiteY23" fmla="*/ 470559 h 918773"/>
              <a:gd name="connsiteX24" fmla="*/ 3367940 w 9536165"/>
              <a:gd name="connsiteY24" fmla="*/ 432583 h 918773"/>
              <a:gd name="connsiteX25" fmla="*/ 3493658 w 9536165"/>
              <a:gd name="connsiteY25" fmla="*/ 403530 h 918773"/>
              <a:gd name="connsiteX26" fmla="*/ 3669736 w 9536165"/>
              <a:gd name="connsiteY26" fmla="*/ 382756 h 918773"/>
              <a:gd name="connsiteX27" fmla="*/ 3849710 w 9536165"/>
              <a:gd name="connsiteY27" fmla="*/ 368504 h 918773"/>
              <a:gd name="connsiteX28" fmla="*/ 3952111 w 9536165"/>
              <a:gd name="connsiteY28" fmla="*/ 357315 h 918773"/>
              <a:gd name="connsiteX29" fmla="*/ 4285048 w 9536165"/>
              <a:gd name="connsiteY29" fmla="*/ 337887 h 918773"/>
              <a:gd name="connsiteX30" fmla="*/ 4530972 w 9536165"/>
              <a:gd name="connsiteY30" fmla="*/ 319948 h 918773"/>
              <a:gd name="connsiteX31" fmla="*/ 4638975 w 9536165"/>
              <a:gd name="connsiteY31" fmla="*/ 301389 h 918773"/>
              <a:gd name="connsiteX32" fmla="*/ 4793093 w 9536165"/>
              <a:gd name="connsiteY32" fmla="*/ 292981 h 918773"/>
              <a:gd name="connsiteX33" fmla="*/ 4943653 w 9536165"/>
              <a:gd name="connsiteY33" fmla="*/ 280320 h 918773"/>
              <a:gd name="connsiteX34" fmla="*/ 5271304 w 9536165"/>
              <a:gd name="connsiteY34" fmla="*/ 270655 h 918773"/>
              <a:gd name="connsiteX35" fmla="*/ 5376364 w 9536165"/>
              <a:gd name="connsiteY35" fmla="*/ 247248 h 918773"/>
              <a:gd name="connsiteX36" fmla="*/ 5444804 w 9536165"/>
              <a:gd name="connsiteY36" fmla="*/ 235142 h 918773"/>
              <a:gd name="connsiteX37" fmla="*/ 5515469 w 9536165"/>
              <a:gd name="connsiteY37" fmla="*/ 228808 h 918773"/>
              <a:gd name="connsiteX38" fmla="*/ 5801913 w 9536165"/>
              <a:gd name="connsiteY38" fmla="*/ 195207 h 918773"/>
              <a:gd name="connsiteX39" fmla="*/ 6034423 w 9536165"/>
              <a:gd name="connsiteY39" fmla="*/ 175931 h 918773"/>
              <a:gd name="connsiteX40" fmla="*/ 6216704 w 9536165"/>
              <a:gd name="connsiteY40" fmla="*/ 175339 h 918773"/>
              <a:gd name="connsiteX41" fmla="*/ 6299687 w 9536165"/>
              <a:gd name="connsiteY41" fmla="*/ 181626 h 918773"/>
              <a:gd name="connsiteX42" fmla="*/ 6452173 w 9536165"/>
              <a:gd name="connsiteY42" fmla="*/ 178123 h 918773"/>
              <a:gd name="connsiteX43" fmla="*/ 6563008 w 9536165"/>
              <a:gd name="connsiteY43" fmla="*/ 167161 h 918773"/>
              <a:gd name="connsiteX44" fmla="*/ 6754535 w 9536165"/>
              <a:gd name="connsiteY44" fmla="*/ 194165 h 918773"/>
              <a:gd name="connsiteX45" fmla="*/ 6987039 w 9536165"/>
              <a:gd name="connsiteY45" fmla="*/ 207857 h 918773"/>
              <a:gd name="connsiteX46" fmla="*/ 7083529 w 9536165"/>
              <a:gd name="connsiteY46" fmla="*/ 227531 h 918773"/>
              <a:gd name="connsiteX47" fmla="*/ 7376503 w 9536165"/>
              <a:gd name="connsiteY47" fmla="*/ 251740 h 918773"/>
              <a:gd name="connsiteX48" fmla="*/ 7617593 w 9536165"/>
              <a:gd name="connsiteY48" fmla="*/ 266021 h 918773"/>
              <a:gd name="connsiteX49" fmla="*/ 7662719 w 9536165"/>
              <a:gd name="connsiteY49" fmla="*/ 258986 h 918773"/>
              <a:gd name="connsiteX50" fmla="*/ 7984113 w 9536165"/>
              <a:gd name="connsiteY50" fmla="*/ 210829 h 918773"/>
              <a:gd name="connsiteX51" fmla="*/ 8165709 w 9536165"/>
              <a:gd name="connsiteY51" fmla="*/ 205617 h 918773"/>
              <a:gd name="connsiteX52" fmla="*/ 8274341 w 9536165"/>
              <a:gd name="connsiteY52" fmla="*/ 193713 h 918773"/>
              <a:gd name="connsiteX53" fmla="*/ 8633256 w 9536165"/>
              <a:gd name="connsiteY53" fmla="*/ 168247 h 918773"/>
              <a:gd name="connsiteX54" fmla="*/ 8721553 w 9536165"/>
              <a:gd name="connsiteY54" fmla="*/ 157425 h 918773"/>
              <a:gd name="connsiteX55" fmla="*/ 8797135 w 9536165"/>
              <a:gd name="connsiteY55" fmla="*/ 149368 h 918773"/>
              <a:gd name="connsiteX56" fmla="*/ 8873556 w 9536165"/>
              <a:gd name="connsiteY56" fmla="*/ 143149 h 918773"/>
              <a:gd name="connsiteX57" fmla="*/ 9028688 w 9536165"/>
              <a:gd name="connsiteY57" fmla="*/ 91891 h 918773"/>
              <a:gd name="connsiteX58" fmla="*/ 9129164 w 9536165"/>
              <a:gd name="connsiteY58" fmla="*/ 70997 h 918773"/>
              <a:gd name="connsiteX59" fmla="*/ 9287125 w 9536165"/>
              <a:gd name="connsiteY59" fmla="*/ 53082 h 918773"/>
              <a:gd name="connsiteX60" fmla="*/ 9334975 w 9536165"/>
              <a:gd name="connsiteY60" fmla="*/ 45047 h 918773"/>
              <a:gd name="connsiteX61" fmla="*/ 9446517 w 9536165"/>
              <a:gd name="connsiteY61" fmla="*/ 29923 h 918773"/>
              <a:gd name="connsiteX62" fmla="*/ 9507224 w 9536165"/>
              <a:gd name="connsiteY62" fmla="*/ 0 h 918773"/>
              <a:gd name="connsiteX0" fmla="*/ 9507224 w 9536165"/>
              <a:gd name="connsiteY0" fmla="*/ 0 h 918773"/>
              <a:gd name="connsiteX1" fmla="*/ 9536165 w 9536165"/>
              <a:gd name="connsiteY1" fmla="*/ 12 h 918773"/>
              <a:gd name="connsiteX2" fmla="*/ 9536165 w 9536165"/>
              <a:gd name="connsiteY2" fmla="*/ 918356 h 918773"/>
              <a:gd name="connsiteX3" fmla="*/ 32912 w 9536165"/>
              <a:gd name="connsiteY3" fmla="*/ 918356 h 918773"/>
              <a:gd name="connsiteX4" fmla="*/ 31149 w 9536165"/>
              <a:gd name="connsiteY4" fmla="*/ 917763 h 918773"/>
              <a:gd name="connsiteX5" fmla="*/ 18401 w 9536165"/>
              <a:gd name="connsiteY5" fmla="*/ 912471 h 918773"/>
              <a:gd name="connsiteX6" fmla="*/ 297557 w 9536165"/>
              <a:gd name="connsiteY6" fmla="*/ 844528 h 918773"/>
              <a:gd name="connsiteX7" fmla="*/ 606132 w 9536165"/>
              <a:gd name="connsiteY7" fmla="*/ 798195 h 918773"/>
              <a:gd name="connsiteX8" fmla="*/ 771244 w 9536165"/>
              <a:gd name="connsiteY8" fmla="*/ 761173 h 918773"/>
              <a:gd name="connsiteX9" fmla="*/ 874040 w 9536165"/>
              <a:gd name="connsiteY9" fmla="*/ 731068 h 918773"/>
              <a:gd name="connsiteX10" fmla="*/ 919710 w 9536165"/>
              <a:gd name="connsiteY10" fmla="*/ 729045 h 918773"/>
              <a:gd name="connsiteX11" fmla="*/ 949254 w 9536165"/>
              <a:gd name="connsiteY11" fmla="*/ 734046 h 918773"/>
              <a:gd name="connsiteX12" fmla="*/ 1004558 w 9536165"/>
              <a:gd name="connsiteY12" fmla="*/ 713530 h 918773"/>
              <a:gd name="connsiteX13" fmla="*/ 1032060 w 9536165"/>
              <a:gd name="connsiteY13" fmla="*/ 713361 h 918773"/>
              <a:gd name="connsiteX14" fmla="*/ 1161062 w 9536165"/>
              <a:gd name="connsiteY14" fmla="*/ 725374 h 918773"/>
              <a:gd name="connsiteX15" fmla="*/ 1236428 w 9536165"/>
              <a:gd name="connsiteY15" fmla="*/ 713280 h 918773"/>
              <a:gd name="connsiteX16" fmla="*/ 1598996 w 9536165"/>
              <a:gd name="connsiteY16" fmla="*/ 693697 h 918773"/>
              <a:gd name="connsiteX17" fmla="*/ 2072960 w 9536165"/>
              <a:gd name="connsiteY17" fmla="*/ 643555 h 918773"/>
              <a:gd name="connsiteX18" fmla="*/ 2458600 w 9536165"/>
              <a:gd name="connsiteY18" fmla="*/ 593862 h 918773"/>
              <a:gd name="connsiteX19" fmla="*/ 2566137 w 9536165"/>
              <a:gd name="connsiteY19" fmla="*/ 566150 h 918773"/>
              <a:gd name="connsiteX20" fmla="*/ 2712006 w 9536165"/>
              <a:gd name="connsiteY20" fmla="*/ 560029 h 918773"/>
              <a:gd name="connsiteX21" fmla="*/ 2745614 w 9536165"/>
              <a:gd name="connsiteY21" fmla="*/ 550698 h 918773"/>
              <a:gd name="connsiteX22" fmla="*/ 3091943 w 9536165"/>
              <a:gd name="connsiteY22" fmla="*/ 491294 h 918773"/>
              <a:gd name="connsiteX23" fmla="*/ 3240379 w 9536165"/>
              <a:gd name="connsiteY23" fmla="*/ 470559 h 918773"/>
              <a:gd name="connsiteX24" fmla="*/ 3367940 w 9536165"/>
              <a:gd name="connsiteY24" fmla="*/ 432583 h 918773"/>
              <a:gd name="connsiteX25" fmla="*/ 3493658 w 9536165"/>
              <a:gd name="connsiteY25" fmla="*/ 403530 h 918773"/>
              <a:gd name="connsiteX26" fmla="*/ 3669736 w 9536165"/>
              <a:gd name="connsiteY26" fmla="*/ 382756 h 918773"/>
              <a:gd name="connsiteX27" fmla="*/ 3849710 w 9536165"/>
              <a:gd name="connsiteY27" fmla="*/ 368504 h 918773"/>
              <a:gd name="connsiteX28" fmla="*/ 3952111 w 9536165"/>
              <a:gd name="connsiteY28" fmla="*/ 357315 h 918773"/>
              <a:gd name="connsiteX29" fmla="*/ 4285048 w 9536165"/>
              <a:gd name="connsiteY29" fmla="*/ 337887 h 918773"/>
              <a:gd name="connsiteX30" fmla="*/ 4530972 w 9536165"/>
              <a:gd name="connsiteY30" fmla="*/ 319948 h 918773"/>
              <a:gd name="connsiteX31" fmla="*/ 4638975 w 9536165"/>
              <a:gd name="connsiteY31" fmla="*/ 301389 h 918773"/>
              <a:gd name="connsiteX32" fmla="*/ 4793093 w 9536165"/>
              <a:gd name="connsiteY32" fmla="*/ 292981 h 918773"/>
              <a:gd name="connsiteX33" fmla="*/ 4943653 w 9536165"/>
              <a:gd name="connsiteY33" fmla="*/ 280320 h 918773"/>
              <a:gd name="connsiteX34" fmla="*/ 5271304 w 9536165"/>
              <a:gd name="connsiteY34" fmla="*/ 270655 h 918773"/>
              <a:gd name="connsiteX35" fmla="*/ 5376364 w 9536165"/>
              <a:gd name="connsiteY35" fmla="*/ 247248 h 918773"/>
              <a:gd name="connsiteX36" fmla="*/ 5444804 w 9536165"/>
              <a:gd name="connsiteY36" fmla="*/ 235142 h 918773"/>
              <a:gd name="connsiteX37" fmla="*/ 5515469 w 9536165"/>
              <a:gd name="connsiteY37" fmla="*/ 228808 h 918773"/>
              <a:gd name="connsiteX38" fmla="*/ 5801913 w 9536165"/>
              <a:gd name="connsiteY38" fmla="*/ 195207 h 918773"/>
              <a:gd name="connsiteX39" fmla="*/ 6034423 w 9536165"/>
              <a:gd name="connsiteY39" fmla="*/ 175931 h 918773"/>
              <a:gd name="connsiteX40" fmla="*/ 6216704 w 9536165"/>
              <a:gd name="connsiteY40" fmla="*/ 175339 h 918773"/>
              <a:gd name="connsiteX41" fmla="*/ 6299687 w 9536165"/>
              <a:gd name="connsiteY41" fmla="*/ 181626 h 918773"/>
              <a:gd name="connsiteX42" fmla="*/ 6452173 w 9536165"/>
              <a:gd name="connsiteY42" fmla="*/ 178123 h 918773"/>
              <a:gd name="connsiteX43" fmla="*/ 6596957 w 9536165"/>
              <a:gd name="connsiteY43" fmla="*/ 185491 h 918773"/>
              <a:gd name="connsiteX44" fmla="*/ 6754535 w 9536165"/>
              <a:gd name="connsiteY44" fmla="*/ 194165 h 918773"/>
              <a:gd name="connsiteX45" fmla="*/ 6987039 w 9536165"/>
              <a:gd name="connsiteY45" fmla="*/ 207857 h 918773"/>
              <a:gd name="connsiteX46" fmla="*/ 7083529 w 9536165"/>
              <a:gd name="connsiteY46" fmla="*/ 227531 h 918773"/>
              <a:gd name="connsiteX47" fmla="*/ 7376503 w 9536165"/>
              <a:gd name="connsiteY47" fmla="*/ 251740 h 918773"/>
              <a:gd name="connsiteX48" fmla="*/ 7617593 w 9536165"/>
              <a:gd name="connsiteY48" fmla="*/ 266021 h 918773"/>
              <a:gd name="connsiteX49" fmla="*/ 7662719 w 9536165"/>
              <a:gd name="connsiteY49" fmla="*/ 258986 h 918773"/>
              <a:gd name="connsiteX50" fmla="*/ 7984113 w 9536165"/>
              <a:gd name="connsiteY50" fmla="*/ 210829 h 918773"/>
              <a:gd name="connsiteX51" fmla="*/ 8165709 w 9536165"/>
              <a:gd name="connsiteY51" fmla="*/ 205617 h 918773"/>
              <a:gd name="connsiteX52" fmla="*/ 8274341 w 9536165"/>
              <a:gd name="connsiteY52" fmla="*/ 193713 h 918773"/>
              <a:gd name="connsiteX53" fmla="*/ 8633256 w 9536165"/>
              <a:gd name="connsiteY53" fmla="*/ 168247 h 918773"/>
              <a:gd name="connsiteX54" fmla="*/ 8721553 w 9536165"/>
              <a:gd name="connsiteY54" fmla="*/ 157425 h 918773"/>
              <a:gd name="connsiteX55" fmla="*/ 8797135 w 9536165"/>
              <a:gd name="connsiteY55" fmla="*/ 149368 h 918773"/>
              <a:gd name="connsiteX56" fmla="*/ 8873556 w 9536165"/>
              <a:gd name="connsiteY56" fmla="*/ 143149 h 918773"/>
              <a:gd name="connsiteX57" fmla="*/ 9028688 w 9536165"/>
              <a:gd name="connsiteY57" fmla="*/ 91891 h 918773"/>
              <a:gd name="connsiteX58" fmla="*/ 9129164 w 9536165"/>
              <a:gd name="connsiteY58" fmla="*/ 70997 h 918773"/>
              <a:gd name="connsiteX59" fmla="*/ 9287125 w 9536165"/>
              <a:gd name="connsiteY59" fmla="*/ 53082 h 918773"/>
              <a:gd name="connsiteX60" fmla="*/ 9334975 w 9536165"/>
              <a:gd name="connsiteY60" fmla="*/ 45047 h 918773"/>
              <a:gd name="connsiteX61" fmla="*/ 9446517 w 9536165"/>
              <a:gd name="connsiteY61" fmla="*/ 29923 h 918773"/>
              <a:gd name="connsiteX62" fmla="*/ 9507224 w 9536165"/>
              <a:gd name="connsiteY62" fmla="*/ 0 h 91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9536165" h="918773">
                <a:moveTo>
                  <a:pt x="9507224" y="0"/>
                </a:moveTo>
                <a:cubicBezTo>
                  <a:pt x="9507224" y="4"/>
                  <a:pt x="9536165" y="8"/>
                  <a:pt x="9536165" y="12"/>
                </a:cubicBezTo>
                <a:lnTo>
                  <a:pt x="9536165" y="918356"/>
                </a:lnTo>
                <a:lnTo>
                  <a:pt x="32912" y="918356"/>
                </a:lnTo>
                <a:lnTo>
                  <a:pt x="31149" y="917763"/>
                </a:lnTo>
                <a:cubicBezTo>
                  <a:pt x="22840" y="914864"/>
                  <a:pt x="-26000" y="924677"/>
                  <a:pt x="18401" y="912471"/>
                </a:cubicBezTo>
                <a:cubicBezTo>
                  <a:pt x="62802" y="900265"/>
                  <a:pt x="187716" y="897149"/>
                  <a:pt x="297557" y="844528"/>
                </a:cubicBezTo>
                <a:cubicBezTo>
                  <a:pt x="326535" y="843386"/>
                  <a:pt x="481670" y="797521"/>
                  <a:pt x="606132" y="798195"/>
                </a:cubicBezTo>
                <a:cubicBezTo>
                  <a:pt x="690128" y="782014"/>
                  <a:pt x="727557" y="774541"/>
                  <a:pt x="771244" y="761173"/>
                </a:cubicBezTo>
                <a:cubicBezTo>
                  <a:pt x="771451" y="760438"/>
                  <a:pt x="873832" y="731802"/>
                  <a:pt x="874040" y="731068"/>
                </a:cubicBezTo>
                <a:lnTo>
                  <a:pt x="919710" y="729045"/>
                </a:lnTo>
                <a:lnTo>
                  <a:pt x="949254" y="734046"/>
                </a:lnTo>
                <a:lnTo>
                  <a:pt x="1004558" y="713530"/>
                </a:lnTo>
                <a:lnTo>
                  <a:pt x="1032060" y="713361"/>
                </a:lnTo>
                <a:lnTo>
                  <a:pt x="1161062" y="725374"/>
                </a:lnTo>
                <a:cubicBezTo>
                  <a:pt x="1180242" y="741488"/>
                  <a:pt x="1211306" y="730741"/>
                  <a:pt x="1236428" y="713280"/>
                </a:cubicBezTo>
                <a:cubicBezTo>
                  <a:pt x="1306445" y="728145"/>
                  <a:pt x="1459574" y="705318"/>
                  <a:pt x="1598996" y="693697"/>
                </a:cubicBezTo>
                <a:cubicBezTo>
                  <a:pt x="1738418" y="682076"/>
                  <a:pt x="1971637" y="673234"/>
                  <a:pt x="2072960" y="643555"/>
                </a:cubicBezTo>
                <a:cubicBezTo>
                  <a:pt x="2216227" y="626916"/>
                  <a:pt x="2260521" y="602231"/>
                  <a:pt x="2458600" y="593862"/>
                </a:cubicBezTo>
                <a:cubicBezTo>
                  <a:pt x="2516362" y="570795"/>
                  <a:pt x="2506122" y="582373"/>
                  <a:pt x="2566137" y="566150"/>
                </a:cubicBezTo>
                <a:cubicBezTo>
                  <a:pt x="2608371" y="560511"/>
                  <a:pt x="2682093" y="562604"/>
                  <a:pt x="2712006" y="560029"/>
                </a:cubicBezTo>
                <a:lnTo>
                  <a:pt x="2745614" y="550698"/>
                </a:lnTo>
                <a:cubicBezTo>
                  <a:pt x="2867000" y="554400"/>
                  <a:pt x="2976500" y="511095"/>
                  <a:pt x="3091943" y="491294"/>
                </a:cubicBezTo>
                <a:cubicBezTo>
                  <a:pt x="3125180" y="496624"/>
                  <a:pt x="3224093" y="487718"/>
                  <a:pt x="3240379" y="470559"/>
                </a:cubicBezTo>
                <a:cubicBezTo>
                  <a:pt x="3286379" y="460774"/>
                  <a:pt x="3325020" y="445937"/>
                  <a:pt x="3367940" y="432583"/>
                </a:cubicBezTo>
                <a:cubicBezTo>
                  <a:pt x="3414154" y="408723"/>
                  <a:pt x="3427186" y="437201"/>
                  <a:pt x="3493658" y="403530"/>
                </a:cubicBezTo>
                <a:cubicBezTo>
                  <a:pt x="3543093" y="408416"/>
                  <a:pt x="3576653" y="395584"/>
                  <a:pt x="3669736" y="382756"/>
                </a:cubicBezTo>
                <a:cubicBezTo>
                  <a:pt x="3730493" y="377791"/>
                  <a:pt x="3802648" y="369253"/>
                  <a:pt x="3849710" y="368504"/>
                </a:cubicBezTo>
                <a:cubicBezTo>
                  <a:pt x="3880340" y="366277"/>
                  <a:pt x="3912732" y="355381"/>
                  <a:pt x="3952111" y="357315"/>
                </a:cubicBezTo>
                <a:cubicBezTo>
                  <a:pt x="4088821" y="389944"/>
                  <a:pt x="4182475" y="339623"/>
                  <a:pt x="4285048" y="337887"/>
                </a:cubicBezTo>
                <a:cubicBezTo>
                  <a:pt x="4381525" y="331659"/>
                  <a:pt x="4437035" y="331705"/>
                  <a:pt x="4530972" y="319948"/>
                </a:cubicBezTo>
                <a:cubicBezTo>
                  <a:pt x="4588319" y="315138"/>
                  <a:pt x="4580320" y="325856"/>
                  <a:pt x="4638975" y="301389"/>
                </a:cubicBezTo>
                <a:cubicBezTo>
                  <a:pt x="4684076" y="289475"/>
                  <a:pt x="4744435" y="300857"/>
                  <a:pt x="4793093" y="292981"/>
                </a:cubicBezTo>
                <a:cubicBezTo>
                  <a:pt x="4831113" y="288122"/>
                  <a:pt x="4863128" y="293978"/>
                  <a:pt x="4943653" y="280320"/>
                </a:cubicBezTo>
                <a:cubicBezTo>
                  <a:pt x="5021940" y="284019"/>
                  <a:pt x="5196357" y="283488"/>
                  <a:pt x="5271304" y="270655"/>
                </a:cubicBezTo>
                <a:cubicBezTo>
                  <a:pt x="5307148" y="241872"/>
                  <a:pt x="5305313" y="287921"/>
                  <a:pt x="5376364" y="247248"/>
                </a:cubicBezTo>
                <a:cubicBezTo>
                  <a:pt x="5380060" y="250257"/>
                  <a:pt x="5421620" y="238215"/>
                  <a:pt x="5444804" y="235142"/>
                </a:cubicBezTo>
                <a:cubicBezTo>
                  <a:pt x="5467987" y="232069"/>
                  <a:pt x="5491857" y="245611"/>
                  <a:pt x="5515469" y="228808"/>
                </a:cubicBezTo>
                <a:cubicBezTo>
                  <a:pt x="5627276" y="179307"/>
                  <a:pt x="5699081" y="212994"/>
                  <a:pt x="5801913" y="195207"/>
                </a:cubicBezTo>
                <a:cubicBezTo>
                  <a:pt x="5918997" y="180300"/>
                  <a:pt x="5926656" y="206172"/>
                  <a:pt x="6034423" y="175931"/>
                </a:cubicBezTo>
                <a:cubicBezTo>
                  <a:pt x="6095774" y="176547"/>
                  <a:pt x="6171079" y="169589"/>
                  <a:pt x="6216704" y="175339"/>
                </a:cubicBezTo>
                <a:cubicBezTo>
                  <a:pt x="6244561" y="191539"/>
                  <a:pt x="6282014" y="156680"/>
                  <a:pt x="6299687" y="181626"/>
                </a:cubicBezTo>
                <a:cubicBezTo>
                  <a:pt x="6342081" y="183727"/>
                  <a:pt x="6402628" y="177479"/>
                  <a:pt x="6452173" y="178123"/>
                </a:cubicBezTo>
                <a:cubicBezTo>
                  <a:pt x="6501718" y="178767"/>
                  <a:pt x="6545695" y="175313"/>
                  <a:pt x="6596957" y="185491"/>
                </a:cubicBezTo>
                <a:cubicBezTo>
                  <a:pt x="6660799" y="187509"/>
                  <a:pt x="6652066" y="182074"/>
                  <a:pt x="6754535" y="194165"/>
                </a:cubicBezTo>
                <a:cubicBezTo>
                  <a:pt x="6832271" y="185233"/>
                  <a:pt x="6897964" y="204864"/>
                  <a:pt x="6987039" y="207857"/>
                </a:cubicBezTo>
                <a:cubicBezTo>
                  <a:pt x="7050245" y="211886"/>
                  <a:pt x="7018618" y="220217"/>
                  <a:pt x="7083529" y="227531"/>
                </a:cubicBezTo>
                <a:cubicBezTo>
                  <a:pt x="7148440" y="234845"/>
                  <a:pt x="7301505" y="241480"/>
                  <a:pt x="7376503" y="251740"/>
                </a:cubicBezTo>
                <a:cubicBezTo>
                  <a:pt x="7501171" y="251440"/>
                  <a:pt x="7501549" y="278242"/>
                  <a:pt x="7617593" y="266021"/>
                </a:cubicBezTo>
                <a:cubicBezTo>
                  <a:pt x="7629924" y="262940"/>
                  <a:pt x="7620633" y="281791"/>
                  <a:pt x="7662719" y="258986"/>
                </a:cubicBezTo>
                <a:cubicBezTo>
                  <a:pt x="7726778" y="261472"/>
                  <a:pt x="7900282" y="219724"/>
                  <a:pt x="7984113" y="210829"/>
                </a:cubicBezTo>
                <a:cubicBezTo>
                  <a:pt x="8057748" y="234162"/>
                  <a:pt x="8081959" y="191475"/>
                  <a:pt x="8165709" y="205617"/>
                </a:cubicBezTo>
                <a:cubicBezTo>
                  <a:pt x="8184761" y="196610"/>
                  <a:pt x="8243356" y="207099"/>
                  <a:pt x="8274341" y="193713"/>
                </a:cubicBezTo>
                <a:cubicBezTo>
                  <a:pt x="8352265" y="187485"/>
                  <a:pt x="8428830" y="174161"/>
                  <a:pt x="8633256" y="168247"/>
                </a:cubicBezTo>
                <a:cubicBezTo>
                  <a:pt x="8661465" y="173528"/>
                  <a:pt x="8670526" y="162682"/>
                  <a:pt x="8721553" y="157425"/>
                </a:cubicBezTo>
                <a:cubicBezTo>
                  <a:pt x="8742771" y="167267"/>
                  <a:pt x="8756317" y="165943"/>
                  <a:pt x="8797135" y="149368"/>
                </a:cubicBezTo>
                <a:cubicBezTo>
                  <a:pt x="8824617" y="142425"/>
                  <a:pt x="8834964" y="152728"/>
                  <a:pt x="8873556" y="143149"/>
                </a:cubicBezTo>
                <a:cubicBezTo>
                  <a:pt x="8912148" y="133570"/>
                  <a:pt x="9008335" y="124198"/>
                  <a:pt x="9028688" y="91891"/>
                </a:cubicBezTo>
                <a:cubicBezTo>
                  <a:pt x="9045411" y="89553"/>
                  <a:pt x="9110574" y="72386"/>
                  <a:pt x="9129164" y="70997"/>
                </a:cubicBezTo>
                <a:cubicBezTo>
                  <a:pt x="9172286" y="71359"/>
                  <a:pt x="9228117" y="53285"/>
                  <a:pt x="9287125" y="53082"/>
                </a:cubicBezTo>
                <a:cubicBezTo>
                  <a:pt x="9297444" y="58888"/>
                  <a:pt x="9311044" y="36520"/>
                  <a:pt x="9334975" y="45047"/>
                </a:cubicBezTo>
                <a:cubicBezTo>
                  <a:pt x="9370494" y="45862"/>
                  <a:pt x="9408316" y="39799"/>
                  <a:pt x="9446517" y="29923"/>
                </a:cubicBezTo>
                <a:lnTo>
                  <a:pt x="9507224" y="0"/>
                </a:lnTo>
                <a:close/>
              </a:path>
            </a:pathLst>
          </a:custGeom>
          <a:blipFill>
            <a:blip r:embed="rId3"/>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19D0E688-E23E-43B0-9C68-AE7A863430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48316">
            <a:off x="7444320" y="638361"/>
            <a:ext cx="3886968" cy="4530885"/>
          </a:xfrm>
          <a:custGeom>
            <a:avLst/>
            <a:gdLst>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76455 w 4534331"/>
              <a:gd name="connsiteY20" fmla="*/ 1116310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374006 w 4534331"/>
              <a:gd name="connsiteY20" fmla="*/ 1313892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36394 w 4534331"/>
              <a:gd name="connsiteY20" fmla="*/ 1115065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36394 w 4534331"/>
              <a:gd name="connsiteY20" fmla="*/ 1115065 h 5270897"/>
              <a:gd name="connsiteX21" fmla="*/ 846855 w 4534331"/>
              <a:gd name="connsiteY21" fmla="*/ 534277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8638 w 4534331"/>
              <a:gd name="connsiteY32" fmla="*/ 5184267 h 5262724"/>
              <a:gd name="connsiteX33" fmla="*/ 8057 w 4534331"/>
              <a:gd name="connsiteY33" fmla="*/ 5181119 h 5262724"/>
              <a:gd name="connsiteX34" fmla="*/ 7430 w 4534331"/>
              <a:gd name="connsiteY34" fmla="*/ 5169338 h 5262724"/>
              <a:gd name="connsiteX35" fmla="*/ 6848 w 4534331"/>
              <a:gd name="connsiteY35" fmla="*/ 5166190 h 5262724"/>
              <a:gd name="connsiteX36" fmla="*/ 7115 w 4534331"/>
              <a:gd name="connsiteY36" fmla="*/ 5163448 h 5262724"/>
              <a:gd name="connsiteX37" fmla="*/ 5686 w 4534331"/>
              <a:gd name="connsiteY37" fmla="*/ 5159891 h 5262724"/>
              <a:gd name="connsiteX38" fmla="*/ 11075 w 4534331"/>
              <a:gd name="connsiteY38" fmla="*/ 5096442 h 5262724"/>
              <a:gd name="connsiteX39" fmla="*/ 78405 w 4534331"/>
              <a:gd name="connsiteY39" fmla="*/ 3822170 h 5262724"/>
              <a:gd name="connsiteX40" fmla="*/ 300639 w 4534331"/>
              <a:gd name="connsiteY40" fmla="*/ 0 h 5262724"/>
              <a:gd name="connsiteX41" fmla="*/ 3291735 w 4534331"/>
              <a:gd name="connsiteY41" fmla="*/ 163268 h 5262724"/>
              <a:gd name="connsiteX42" fmla="*/ 4117066 w 4534331"/>
              <a:gd name="connsiteY42" fmla="*/ 218247 h 5262724"/>
              <a:gd name="connsiteX43" fmla="*/ 4488693 w 4534331"/>
              <a:gd name="connsiteY43"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8057 w 4534331"/>
              <a:gd name="connsiteY32" fmla="*/ 5181119 h 5262724"/>
              <a:gd name="connsiteX33" fmla="*/ 7430 w 4534331"/>
              <a:gd name="connsiteY33" fmla="*/ 5169338 h 5262724"/>
              <a:gd name="connsiteX34" fmla="*/ 6848 w 4534331"/>
              <a:gd name="connsiteY34" fmla="*/ 5166190 h 5262724"/>
              <a:gd name="connsiteX35" fmla="*/ 7115 w 4534331"/>
              <a:gd name="connsiteY35" fmla="*/ 5163448 h 5262724"/>
              <a:gd name="connsiteX36" fmla="*/ 5686 w 4534331"/>
              <a:gd name="connsiteY36" fmla="*/ 5159891 h 5262724"/>
              <a:gd name="connsiteX37" fmla="*/ 11075 w 4534331"/>
              <a:gd name="connsiteY37" fmla="*/ 5096442 h 5262724"/>
              <a:gd name="connsiteX38" fmla="*/ 78405 w 4534331"/>
              <a:gd name="connsiteY38" fmla="*/ 3822170 h 5262724"/>
              <a:gd name="connsiteX39" fmla="*/ 300639 w 4534331"/>
              <a:gd name="connsiteY39" fmla="*/ 0 h 5262724"/>
              <a:gd name="connsiteX40" fmla="*/ 3291735 w 4534331"/>
              <a:gd name="connsiteY40" fmla="*/ 163268 h 5262724"/>
              <a:gd name="connsiteX41" fmla="*/ 4117066 w 4534331"/>
              <a:gd name="connsiteY41" fmla="*/ 218247 h 5262724"/>
              <a:gd name="connsiteX42" fmla="*/ 4488693 w 4534331"/>
              <a:gd name="connsiteY42"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7115 w 4534331"/>
              <a:gd name="connsiteY34" fmla="*/ 5163448 h 5262724"/>
              <a:gd name="connsiteX35" fmla="*/ 5686 w 4534331"/>
              <a:gd name="connsiteY35" fmla="*/ 5159891 h 5262724"/>
              <a:gd name="connsiteX36" fmla="*/ 11075 w 4534331"/>
              <a:gd name="connsiteY36" fmla="*/ 5096442 h 5262724"/>
              <a:gd name="connsiteX37" fmla="*/ 78405 w 4534331"/>
              <a:gd name="connsiteY37" fmla="*/ 3822170 h 5262724"/>
              <a:gd name="connsiteX38" fmla="*/ 300639 w 4534331"/>
              <a:gd name="connsiteY38" fmla="*/ 0 h 5262724"/>
              <a:gd name="connsiteX39" fmla="*/ 3291735 w 4534331"/>
              <a:gd name="connsiteY39" fmla="*/ 163268 h 5262724"/>
              <a:gd name="connsiteX40" fmla="*/ 4117066 w 4534331"/>
              <a:gd name="connsiteY40" fmla="*/ 218247 h 5262724"/>
              <a:gd name="connsiteX41" fmla="*/ 4488693 w 4534331"/>
              <a:gd name="connsiteY41"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7115 w 4534331"/>
              <a:gd name="connsiteY34" fmla="*/ 5163448 h 5262724"/>
              <a:gd name="connsiteX35" fmla="*/ 11075 w 4534331"/>
              <a:gd name="connsiteY35" fmla="*/ 5096442 h 5262724"/>
              <a:gd name="connsiteX36" fmla="*/ 78405 w 4534331"/>
              <a:gd name="connsiteY36" fmla="*/ 3822170 h 5262724"/>
              <a:gd name="connsiteX37" fmla="*/ 300639 w 4534331"/>
              <a:gd name="connsiteY37" fmla="*/ 0 h 5262724"/>
              <a:gd name="connsiteX38" fmla="*/ 3291735 w 4534331"/>
              <a:gd name="connsiteY38" fmla="*/ 163268 h 5262724"/>
              <a:gd name="connsiteX39" fmla="*/ 4117066 w 4534331"/>
              <a:gd name="connsiteY39" fmla="*/ 218247 h 5262724"/>
              <a:gd name="connsiteX40" fmla="*/ 4488693 w 4534331"/>
              <a:gd name="connsiteY40"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11075 w 4534331"/>
              <a:gd name="connsiteY34" fmla="*/ 5096442 h 5262724"/>
              <a:gd name="connsiteX35" fmla="*/ 78405 w 4534331"/>
              <a:gd name="connsiteY35" fmla="*/ 3822170 h 5262724"/>
              <a:gd name="connsiteX36" fmla="*/ 300639 w 4534331"/>
              <a:gd name="connsiteY36" fmla="*/ 0 h 5262724"/>
              <a:gd name="connsiteX37" fmla="*/ 3291735 w 4534331"/>
              <a:gd name="connsiteY37" fmla="*/ 163268 h 5262724"/>
              <a:gd name="connsiteX38" fmla="*/ 4117066 w 4534331"/>
              <a:gd name="connsiteY38" fmla="*/ 218247 h 5262724"/>
              <a:gd name="connsiteX39" fmla="*/ 4488693 w 4534331"/>
              <a:gd name="connsiteY39"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7430 w 4534331"/>
              <a:gd name="connsiteY31" fmla="*/ 5169338 h 5262724"/>
              <a:gd name="connsiteX32" fmla="*/ 6848 w 4534331"/>
              <a:gd name="connsiteY32" fmla="*/ 5166190 h 5262724"/>
              <a:gd name="connsiteX33" fmla="*/ 11075 w 4534331"/>
              <a:gd name="connsiteY33" fmla="*/ 5096442 h 5262724"/>
              <a:gd name="connsiteX34" fmla="*/ 78405 w 4534331"/>
              <a:gd name="connsiteY34" fmla="*/ 3822170 h 5262724"/>
              <a:gd name="connsiteX35" fmla="*/ 300639 w 4534331"/>
              <a:gd name="connsiteY35" fmla="*/ 0 h 5262724"/>
              <a:gd name="connsiteX36" fmla="*/ 3291735 w 4534331"/>
              <a:gd name="connsiteY36" fmla="*/ 163268 h 5262724"/>
              <a:gd name="connsiteX37" fmla="*/ 4117066 w 4534331"/>
              <a:gd name="connsiteY37" fmla="*/ 218247 h 5262724"/>
              <a:gd name="connsiteX38" fmla="*/ 4488693 w 4534331"/>
              <a:gd name="connsiteY38"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7430 w 4534331"/>
              <a:gd name="connsiteY30" fmla="*/ 5169338 h 5262724"/>
              <a:gd name="connsiteX31" fmla="*/ 6848 w 4534331"/>
              <a:gd name="connsiteY31" fmla="*/ 5166190 h 5262724"/>
              <a:gd name="connsiteX32" fmla="*/ 11075 w 4534331"/>
              <a:gd name="connsiteY32" fmla="*/ 5096442 h 5262724"/>
              <a:gd name="connsiteX33" fmla="*/ 78405 w 4534331"/>
              <a:gd name="connsiteY33" fmla="*/ 3822170 h 5262724"/>
              <a:gd name="connsiteX34" fmla="*/ 300639 w 4534331"/>
              <a:gd name="connsiteY34" fmla="*/ 0 h 5262724"/>
              <a:gd name="connsiteX35" fmla="*/ 3291735 w 4534331"/>
              <a:gd name="connsiteY35" fmla="*/ 163268 h 5262724"/>
              <a:gd name="connsiteX36" fmla="*/ 4117066 w 4534331"/>
              <a:gd name="connsiteY36" fmla="*/ 218247 h 5262724"/>
              <a:gd name="connsiteX37" fmla="*/ 4488693 w 4534331"/>
              <a:gd name="connsiteY37"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7430 w 4534331"/>
              <a:gd name="connsiteY29" fmla="*/ 5169338 h 5262724"/>
              <a:gd name="connsiteX30" fmla="*/ 6848 w 4534331"/>
              <a:gd name="connsiteY30" fmla="*/ 5166190 h 5262724"/>
              <a:gd name="connsiteX31" fmla="*/ 11075 w 4534331"/>
              <a:gd name="connsiteY31" fmla="*/ 5096442 h 5262724"/>
              <a:gd name="connsiteX32" fmla="*/ 78405 w 4534331"/>
              <a:gd name="connsiteY32" fmla="*/ 3822170 h 5262724"/>
              <a:gd name="connsiteX33" fmla="*/ 300639 w 4534331"/>
              <a:gd name="connsiteY33" fmla="*/ 0 h 5262724"/>
              <a:gd name="connsiteX34" fmla="*/ 3291735 w 4534331"/>
              <a:gd name="connsiteY34" fmla="*/ 163268 h 5262724"/>
              <a:gd name="connsiteX35" fmla="*/ 4117066 w 4534331"/>
              <a:gd name="connsiteY35" fmla="*/ 218247 h 5262724"/>
              <a:gd name="connsiteX36" fmla="*/ 4488693 w 4534331"/>
              <a:gd name="connsiteY36"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7430 w 4534331"/>
              <a:gd name="connsiteY28" fmla="*/ 5169338 h 5262724"/>
              <a:gd name="connsiteX29" fmla="*/ 6848 w 4534331"/>
              <a:gd name="connsiteY29" fmla="*/ 5166190 h 5262724"/>
              <a:gd name="connsiteX30" fmla="*/ 11075 w 4534331"/>
              <a:gd name="connsiteY30" fmla="*/ 5096442 h 5262724"/>
              <a:gd name="connsiteX31" fmla="*/ 78405 w 4534331"/>
              <a:gd name="connsiteY31" fmla="*/ 3822170 h 5262724"/>
              <a:gd name="connsiteX32" fmla="*/ 300639 w 4534331"/>
              <a:gd name="connsiteY32" fmla="*/ 0 h 5262724"/>
              <a:gd name="connsiteX33" fmla="*/ 3291735 w 4534331"/>
              <a:gd name="connsiteY33" fmla="*/ 163268 h 5262724"/>
              <a:gd name="connsiteX34" fmla="*/ 4117066 w 4534331"/>
              <a:gd name="connsiteY34" fmla="*/ 218247 h 5262724"/>
              <a:gd name="connsiteX35" fmla="*/ 4488693 w 4534331"/>
              <a:gd name="connsiteY35"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7430 w 4534331"/>
              <a:gd name="connsiteY27" fmla="*/ 5169338 h 5262724"/>
              <a:gd name="connsiteX28" fmla="*/ 6848 w 4534331"/>
              <a:gd name="connsiteY28" fmla="*/ 5166190 h 5262724"/>
              <a:gd name="connsiteX29" fmla="*/ 11075 w 4534331"/>
              <a:gd name="connsiteY29" fmla="*/ 5096442 h 5262724"/>
              <a:gd name="connsiteX30" fmla="*/ 78405 w 4534331"/>
              <a:gd name="connsiteY30" fmla="*/ 3822170 h 5262724"/>
              <a:gd name="connsiteX31" fmla="*/ 300639 w 4534331"/>
              <a:gd name="connsiteY31" fmla="*/ 0 h 5262724"/>
              <a:gd name="connsiteX32" fmla="*/ 3291735 w 4534331"/>
              <a:gd name="connsiteY32" fmla="*/ 163268 h 5262724"/>
              <a:gd name="connsiteX33" fmla="*/ 4117066 w 4534331"/>
              <a:gd name="connsiteY33" fmla="*/ 218247 h 5262724"/>
              <a:gd name="connsiteX34" fmla="*/ 4488693 w 4534331"/>
              <a:gd name="connsiteY34"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7430 w 4534331"/>
              <a:gd name="connsiteY26" fmla="*/ 5169338 h 5262724"/>
              <a:gd name="connsiteX27" fmla="*/ 6848 w 4534331"/>
              <a:gd name="connsiteY27" fmla="*/ 5166190 h 5262724"/>
              <a:gd name="connsiteX28" fmla="*/ 11075 w 4534331"/>
              <a:gd name="connsiteY28" fmla="*/ 5096442 h 5262724"/>
              <a:gd name="connsiteX29" fmla="*/ 78405 w 4534331"/>
              <a:gd name="connsiteY29" fmla="*/ 3822170 h 5262724"/>
              <a:gd name="connsiteX30" fmla="*/ 300639 w 4534331"/>
              <a:gd name="connsiteY30" fmla="*/ 0 h 5262724"/>
              <a:gd name="connsiteX31" fmla="*/ 3291735 w 4534331"/>
              <a:gd name="connsiteY31" fmla="*/ 163268 h 5262724"/>
              <a:gd name="connsiteX32" fmla="*/ 4117066 w 4534331"/>
              <a:gd name="connsiteY32" fmla="*/ 218247 h 5262724"/>
              <a:gd name="connsiteX33" fmla="*/ 4488693 w 4534331"/>
              <a:gd name="connsiteY33"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7430 w 4534331"/>
              <a:gd name="connsiteY25" fmla="*/ 5169338 h 5262724"/>
              <a:gd name="connsiteX26" fmla="*/ 6848 w 4534331"/>
              <a:gd name="connsiteY26" fmla="*/ 5166190 h 5262724"/>
              <a:gd name="connsiteX27" fmla="*/ 11075 w 4534331"/>
              <a:gd name="connsiteY27" fmla="*/ 5096442 h 5262724"/>
              <a:gd name="connsiteX28" fmla="*/ 78405 w 4534331"/>
              <a:gd name="connsiteY28" fmla="*/ 3822170 h 5262724"/>
              <a:gd name="connsiteX29" fmla="*/ 300639 w 4534331"/>
              <a:gd name="connsiteY29" fmla="*/ 0 h 5262724"/>
              <a:gd name="connsiteX30" fmla="*/ 3291735 w 4534331"/>
              <a:gd name="connsiteY30" fmla="*/ 163268 h 5262724"/>
              <a:gd name="connsiteX31" fmla="*/ 4117066 w 4534331"/>
              <a:gd name="connsiteY31" fmla="*/ 218247 h 5262724"/>
              <a:gd name="connsiteX32" fmla="*/ 4488693 w 4534331"/>
              <a:gd name="connsiteY32"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7430 w 4534331"/>
              <a:gd name="connsiteY25" fmla="*/ 5169338 h 5262724"/>
              <a:gd name="connsiteX26" fmla="*/ 11075 w 4534331"/>
              <a:gd name="connsiteY26" fmla="*/ 5096442 h 5262724"/>
              <a:gd name="connsiteX27" fmla="*/ 78405 w 4534331"/>
              <a:gd name="connsiteY27" fmla="*/ 3822170 h 5262724"/>
              <a:gd name="connsiteX28" fmla="*/ 300639 w 4534331"/>
              <a:gd name="connsiteY28" fmla="*/ 0 h 5262724"/>
              <a:gd name="connsiteX29" fmla="*/ 3291735 w 4534331"/>
              <a:gd name="connsiteY29" fmla="*/ 163268 h 5262724"/>
              <a:gd name="connsiteX30" fmla="*/ 4117066 w 4534331"/>
              <a:gd name="connsiteY30" fmla="*/ 218247 h 5262724"/>
              <a:gd name="connsiteX31" fmla="*/ 4488693 w 4534331"/>
              <a:gd name="connsiteY31"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11075 w 4534331"/>
              <a:gd name="connsiteY25" fmla="*/ 5096442 h 5262724"/>
              <a:gd name="connsiteX26" fmla="*/ 78405 w 4534331"/>
              <a:gd name="connsiteY26" fmla="*/ 3822170 h 5262724"/>
              <a:gd name="connsiteX27" fmla="*/ 300639 w 4534331"/>
              <a:gd name="connsiteY27" fmla="*/ 0 h 5262724"/>
              <a:gd name="connsiteX28" fmla="*/ 3291735 w 4534331"/>
              <a:gd name="connsiteY28" fmla="*/ 163268 h 5262724"/>
              <a:gd name="connsiteX29" fmla="*/ 4117066 w 4534331"/>
              <a:gd name="connsiteY29" fmla="*/ 218247 h 5262724"/>
              <a:gd name="connsiteX30" fmla="*/ 4488693 w 4534331"/>
              <a:gd name="connsiteY30"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11075 w 4534331"/>
              <a:gd name="connsiteY24" fmla="*/ 5096442 h 5262724"/>
              <a:gd name="connsiteX25" fmla="*/ 78405 w 4534331"/>
              <a:gd name="connsiteY25" fmla="*/ 3822170 h 5262724"/>
              <a:gd name="connsiteX26" fmla="*/ 300639 w 4534331"/>
              <a:gd name="connsiteY26" fmla="*/ 0 h 5262724"/>
              <a:gd name="connsiteX27" fmla="*/ 3291735 w 4534331"/>
              <a:gd name="connsiteY27" fmla="*/ 163268 h 5262724"/>
              <a:gd name="connsiteX28" fmla="*/ 4117066 w 4534331"/>
              <a:gd name="connsiteY28" fmla="*/ 218247 h 5262724"/>
              <a:gd name="connsiteX29" fmla="*/ 4488693 w 4534331"/>
              <a:gd name="connsiteY29"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6847 w 4534331"/>
              <a:gd name="connsiteY24" fmla="*/ 5049278 h 5262724"/>
              <a:gd name="connsiteX25" fmla="*/ 78405 w 4534331"/>
              <a:gd name="connsiteY25" fmla="*/ 3822170 h 5262724"/>
              <a:gd name="connsiteX26" fmla="*/ 300639 w 4534331"/>
              <a:gd name="connsiteY26" fmla="*/ 0 h 5262724"/>
              <a:gd name="connsiteX27" fmla="*/ 3291735 w 4534331"/>
              <a:gd name="connsiteY27" fmla="*/ 163268 h 5262724"/>
              <a:gd name="connsiteX28" fmla="*/ 4117066 w 4534331"/>
              <a:gd name="connsiteY28" fmla="*/ 218247 h 5262724"/>
              <a:gd name="connsiteX29" fmla="*/ 4488693 w 4534331"/>
              <a:gd name="connsiteY29" fmla="*/ 238623 h 5262724"/>
              <a:gd name="connsiteX0" fmla="*/ 4486914 w 4532552"/>
              <a:gd name="connsiteY0" fmla="*/ 238623 h 5262724"/>
              <a:gd name="connsiteX1" fmla="*/ 4514676 w 4532552"/>
              <a:gd name="connsiteY1" fmla="*/ 260377 h 5262724"/>
              <a:gd name="connsiteX2" fmla="*/ 4512910 w 4532552"/>
              <a:gd name="connsiteY2" fmla="*/ 292054 h 5262724"/>
              <a:gd name="connsiteX3" fmla="*/ 4515819 w 4532552"/>
              <a:gd name="connsiteY3" fmla="*/ 293767 h 5262724"/>
              <a:gd name="connsiteX4" fmla="*/ 4532177 w 4532552"/>
              <a:gd name="connsiteY4" fmla="*/ 325268 h 5262724"/>
              <a:gd name="connsiteX5" fmla="*/ 4510009 w 4532552"/>
              <a:gd name="connsiteY5" fmla="*/ 382780 h 5262724"/>
              <a:gd name="connsiteX6" fmla="*/ 4506536 w 4532552"/>
              <a:gd name="connsiteY6" fmla="*/ 406346 h 5262724"/>
              <a:gd name="connsiteX7" fmla="*/ 4501452 w 4532552"/>
              <a:gd name="connsiteY7" fmla="*/ 497471 h 5262724"/>
              <a:gd name="connsiteX8" fmla="*/ 4500805 w 4532552"/>
              <a:gd name="connsiteY8" fmla="*/ 543780 h 5262724"/>
              <a:gd name="connsiteX9" fmla="*/ 4497719 w 4532552"/>
              <a:gd name="connsiteY9" fmla="*/ 572177 h 5262724"/>
              <a:gd name="connsiteX10" fmla="*/ 4497052 w 4532552"/>
              <a:gd name="connsiteY10" fmla="*/ 576349 h 5262724"/>
              <a:gd name="connsiteX11" fmla="*/ 4484170 w 4532552"/>
              <a:gd name="connsiteY11" fmla="*/ 807322 h 5262724"/>
              <a:gd name="connsiteX12" fmla="*/ 4485876 w 4532552"/>
              <a:gd name="connsiteY12" fmla="*/ 812145 h 5262724"/>
              <a:gd name="connsiteX13" fmla="*/ 4483734 w 4532552"/>
              <a:gd name="connsiteY13" fmla="*/ 835920 h 5262724"/>
              <a:gd name="connsiteX14" fmla="*/ 4482140 w 4532552"/>
              <a:gd name="connsiteY14" fmla="*/ 843687 h 5262724"/>
              <a:gd name="connsiteX15" fmla="*/ 4475929 w 4532552"/>
              <a:gd name="connsiteY15" fmla="*/ 955057 h 5262724"/>
              <a:gd name="connsiteX16" fmla="*/ 4477997 w 4532552"/>
              <a:gd name="connsiteY16" fmla="*/ 955955 h 5262724"/>
              <a:gd name="connsiteX17" fmla="*/ 4482099 w 4532552"/>
              <a:gd name="connsiteY17" fmla="*/ 992052 h 5262724"/>
              <a:gd name="connsiteX18" fmla="*/ 4477321 w 4532552"/>
              <a:gd name="connsiteY18" fmla="*/ 1090349 h 5262724"/>
              <a:gd name="connsiteX19" fmla="*/ 4474967 w 4532552"/>
              <a:gd name="connsiteY19" fmla="*/ 1103658 h 5262724"/>
              <a:gd name="connsiteX20" fmla="*/ 4434615 w 4532552"/>
              <a:gd name="connsiteY20" fmla="*/ 1106892 h 5262724"/>
              <a:gd name="connsiteX21" fmla="*/ 845076 w 4532552"/>
              <a:gd name="connsiteY21" fmla="*/ 526104 h 5262724"/>
              <a:gd name="connsiteX22" fmla="*/ 53726 w 4532552"/>
              <a:gd name="connsiteY22" fmla="*/ 5262724 h 5262724"/>
              <a:gd name="connsiteX23" fmla="*/ 0 w 4532552"/>
              <a:gd name="connsiteY23" fmla="*/ 5133379 h 5262724"/>
              <a:gd name="connsiteX24" fmla="*/ 5068 w 4532552"/>
              <a:gd name="connsiteY24" fmla="*/ 5049278 h 5262724"/>
              <a:gd name="connsiteX25" fmla="*/ 76626 w 4532552"/>
              <a:gd name="connsiteY25" fmla="*/ 3822170 h 5262724"/>
              <a:gd name="connsiteX26" fmla="*/ 298860 w 4532552"/>
              <a:gd name="connsiteY26" fmla="*/ 0 h 5262724"/>
              <a:gd name="connsiteX27" fmla="*/ 3289956 w 4532552"/>
              <a:gd name="connsiteY27" fmla="*/ 163268 h 5262724"/>
              <a:gd name="connsiteX28" fmla="*/ 4115287 w 4532552"/>
              <a:gd name="connsiteY28" fmla="*/ 218247 h 5262724"/>
              <a:gd name="connsiteX29" fmla="*/ 4486914 w 4532552"/>
              <a:gd name="connsiteY29" fmla="*/ 238623 h 5262724"/>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45076 w 4532552"/>
              <a:gd name="connsiteY21" fmla="*/ 526104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76626 w 4532552"/>
              <a:gd name="connsiteY25" fmla="*/ 3822170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45076 w 4532552"/>
              <a:gd name="connsiteY21" fmla="*/ 526104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50015 w 4532552"/>
              <a:gd name="connsiteY21" fmla="*/ 522756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5372 w 4532552"/>
              <a:gd name="connsiteY20" fmla="*/ 1102807 h 5162437"/>
              <a:gd name="connsiteX21" fmla="*/ 850015 w 4532552"/>
              <a:gd name="connsiteY21" fmla="*/ 522756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532552" h="5162437">
                <a:moveTo>
                  <a:pt x="4486914" y="238623"/>
                </a:moveTo>
                <a:lnTo>
                  <a:pt x="4514676" y="260377"/>
                </a:lnTo>
                <a:cubicBezTo>
                  <a:pt x="4514088" y="270937"/>
                  <a:pt x="4513499" y="281495"/>
                  <a:pt x="4512910" y="292054"/>
                </a:cubicBezTo>
                <a:lnTo>
                  <a:pt x="4515819" y="293767"/>
                </a:lnTo>
                <a:cubicBezTo>
                  <a:pt x="4525377" y="295470"/>
                  <a:pt x="4534537" y="282474"/>
                  <a:pt x="4532177" y="325268"/>
                </a:cubicBezTo>
                <a:cubicBezTo>
                  <a:pt x="4521581" y="345709"/>
                  <a:pt x="4514596" y="364640"/>
                  <a:pt x="4510009" y="382780"/>
                </a:cubicBezTo>
                <a:lnTo>
                  <a:pt x="4506536" y="406346"/>
                </a:lnTo>
                <a:lnTo>
                  <a:pt x="4501452" y="497471"/>
                </a:lnTo>
                <a:cubicBezTo>
                  <a:pt x="4501236" y="512907"/>
                  <a:pt x="4501021" y="528344"/>
                  <a:pt x="4500805" y="543780"/>
                </a:cubicBezTo>
                <a:cubicBezTo>
                  <a:pt x="4500535" y="548693"/>
                  <a:pt x="4499446" y="559198"/>
                  <a:pt x="4497719" y="572177"/>
                </a:cubicBezTo>
                <a:cubicBezTo>
                  <a:pt x="4497497" y="573568"/>
                  <a:pt x="4497274" y="574958"/>
                  <a:pt x="4497052" y="576349"/>
                </a:cubicBezTo>
                <a:lnTo>
                  <a:pt x="4484170" y="807322"/>
                </a:lnTo>
                <a:lnTo>
                  <a:pt x="4485876" y="812145"/>
                </a:lnTo>
                <a:cubicBezTo>
                  <a:pt x="4486375" y="819672"/>
                  <a:pt x="4485299" y="827715"/>
                  <a:pt x="4483734" y="835920"/>
                </a:cubicBezTo>
                <a:lnTo>
                  <a:pt x="4482140" y="843687"/>
                </a:lnTo>
                <a:lnTo>
                  <a:pt x="4475929" y="955057"/>
                </a:lnTo>
                <a:lnTo>
                  <a:pt x="4477997" y="955955"/>
                </a:lnTo>
                <a:cubicBezTo>
                  <a:pt x="4479432" y="962298"/>
                  <a:pt x="4482211" y="969654"/>
                  <a:pt x="4482099" y="992052"/>
                </a:cubicBezTo>
                <a:cubicBezTo>
                  <a:pt x="4471306" y="1019290"/>
                  <a:pt x="4491677" y="1056551"/>
                  <a:pt x="4477321" y="1090349"/>
                </a:cubicBezTo>
                <a:cubicBezTo>
                  <a:pt x="4476393" y="1093457"/>
                  <a:pt x="4475579" y="1098191"/>
                  <a:pt x="4474967" y="1103658"/>
                </a:cubicBezTo>
                <a:lnTo>
                  <a:pt x="4435372" y="1102807"/>
                </a:lnTo>
                <a:lnTo>
                  <a:pt x="850015" y="522756"/>
                </a:lnTo>
                <a:lnTo>
                  <a:pt x="59332" y="5162437"/>
                </a:lnTo>
                <a:lnTo>
                  <a:pt x="0" y="5133379"/>
                </a:lnTo>
                <a:lnTo>
                  <a:pt x="5068" y="5049278"/>
                </a:lnTo>
                <a:lnTo>
                  <a:pt x="69774" y="3812518"/>
                </a:lnTo>
                <a:cubicBezTo>
                  <a:pt x="144356" y="2535737"/>
                  <a:pt x="224278" y="1276781"/>
                  <a:pt x="298860" y="0"/>
                </a:cubicBezTo>
                <a:cubicBezTo>
                  <a:pt x="622244" y="31145"/>
                  <a:pt x="2654137" y="125531"/>
                  <a:pt x="3289956" y="163268"/>
                </a:cubicBezTo>
                <a:lnTo>
                  <a:pt x="4115287" y="218247"/>
                </a:lnTo>
                <a:lnTo>
                  <a:pt x="4486914" y="238623"/>
                </a:lnTo>
                <a:close/>
              </a:path>
            </a:pathLst>
          </a:custGeom>
          <a:solidFill>
            <a:srgbClr val="000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16A81337-D121-4D4C-AF57-21F875DFB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14403">
            <a:off x="7794616" y="1362728"/>
            <a:ext cx="3823422" cy="4731259"/>
          </a:xfrm>
          <a:custGeom>
            <a:avLst/>
            <a:gdLst>
              <a:gd name="connsiteX0" fmla="*/ 127458 w 4457507"/>
              <a:gd name="connsiteY0" fmla="*/ 103043 h 5515902"/>
              <a:gd name="connsiteX1" fmla="*/ 118742 w 4457507"/>
              <a:gd name="connsiteY1" fmla="*/ 3939905 h 5515902"/>
              <a:gd name="connsiteX2" fmla="*/ 122936 w 4457507"/>
              <a:gd name="connsiteY2" fmla="*/ 5215949 h 5515902"/>
              <a:gd name="connsiteX3" fmla="*/ 121112 w 4457507"/>
              <a:gd name="connsiteY3" fmla="*/ 5279599 h 5515902"/>
              <a:gd name="connsiteX4" fmla="*/ 122738 w 4457507"/>
              <a:gd name="connsiteY4" fmla="*/ 5283070 h 5515902"/>
              <a:gd name="connsiteX5" fmla="*/ 122625 w 4457507"/>
              <a:gd name="connsiteY5" fmla="*/ 5285823 h 5515902"/>
              <a:gd name="connsiteX6" fmla="*/ 123382 w 4457507"/>
              <a:gd name="connsiteY6" fmla="*/ 5288933 h 5515902"/>
              <a:gd name="connsiteX7" fmla="*/ 124669 w 4457507"/>
              <a:gd name="connsiteY7" fmla="*/ 5300661 h 5515902"/>
              <a:gd name="connsiteX8" fmla="*/ 125425 w 4457507"/>
              <a:gd name="connsiteY8" fmla="*/ 5303772 h 5515902"/>
              <a:gd name="connsiteX9" fmla="*/ 126069 w 4457507"/>
              <a:gd name="connsiteY9" fmla="*/ 5309635 h 5515902"/>
              <a:gd name="connsiteX10" fmla="*/ 125955 w 4457507"/>
              <a:gd name="connsiteY10" fmla="*/ 5312388 h 5515902"/>
              <a:gd name="connsiteX11" fmla="*/ 126712 w 4457507"/>
              <a:gd name="connsiteY11" fmla="*/ 5315499 h 5515902"/>
              <a:gd name="connsiteX12" fmla="*/ 127356 w 4457507"/>
              <a:gd name="connsiteY12" fmla="*/ 5321362 h 5515902"/>
              <a:gd name="connsiteX13" fmla="*/ 127129 w 4457507"/>
              <a:gd name="connsiteY13" fmla="*/ 5326866 h 5515902"/>
              <a:gd name="connsiteX14" fmla="*/ 127014 w 4457507"/>
              <a:gd name="connsiteY14" fmla="*/ 5329618 h 5515902"/>
              <a:gd name="connsiteX15" fmla="*/ 126900 w 4457507"/>
              <a:gd name="connsiteY15" fmla="*/ 5332368 h 5515902"/>
              <a:gd name="connsiteX16" fmla="*/ 123074 w 4457507"/>
              <a:gd name="connsiteY16" fmla="*/ 5339183 h 5515902"/>
              <a:gd name="connsiteX17" fmla="*/ 121026 w 4457507"/>
              <a:gd name="connsiteY17" fmla="*/ 5379531 h 5515902"/>
              <a:gd name="connsiteX18" fmla="*/ 430537 w 4457507"/>
              <a:gd name="connsiteY18" fmla="*/ 5379238 h 5515902"/>
              <a:gd name="connsiteX19" fmla="*/ 4355361 w 4457507"/>
              <a:gd name="connsiteY19" fmla="*/ 5411414 h 5515902"/>
              <a:gd name="connsiteX20" fmla="*/ 4355306 w 4457507"/>
              <a:gd name="connsiteY20" fmla="*/ 5349018 h 5515902"/>
              <a:gd name="connsiteX21" fmla="*/ 4359780 w 4457507"/>
              <a:gd name="connsiteY21" fmla="*/ 5346069 h 5515902"/>
              <a:gd name="connsiteX22" fmla="*/ 4376306 w 4457507"/>
              <a:gd name="connsiteY22" fmla="*/ 5310763 h 5515902"/>
              <a:gd name="connsiteX23" fmla="*/ 4367882 w 4457507"/>
              <a:gd name="connsiteY23" fmla="*/ 5211003 h 5515902"/>
              <a:gd name="connsiteX24" fmla="*/ 4362441 w 4457507"/>
              <a:gd name="connsiteY24" fmla="*/ 5176871 h 5515902"/>
              <a:gd name="connsiteX25" fmla="*/ 4355121 w 4457507"/>
              <a:gd name="connsiteY25" fmla="*/ 5140605 h 5515902"/>
              <a:gd name="connsiteX26" fmla="*/ 4353716 w 4457507"/>
              <a:gd name="connsiteY26" fmla="*/ 3503001 h 5515902"/>
              <a:gd name="connsiteX27" fmla="*/ 4355640 w 4457507"/>
              <a:gd name="connsiteY27" fmla="*/ 3340314 h 5515902"/>
              <a:gd name="connsiteX28" fmla="*/ 4354169 w 4457507"/>
              <a:gd name="connsiteY28" fmla="*/ 3086943 h 5515902"/>
              <a:gd name="connsiteX29" fmla="*/ 4350863 w 4457507"/>
              <a:gd name="connsiteY29" fmla="*/ 2031604 h 5515902"/>
              <a:gd name="connsiteX30" fmla="*/ 4355379 w 4457507"/>
              <a:gd name="connsiteY30" fmla="*/ 1981807 h 5515902"/>
              <a:gd name="connsiteX31" fmla="*/ 4362696 w 4457507"/>
              <a:gd name="connsiteY31" fmla="*/ 1931205 h 5515902"/>
              <a:gd name="connsiteX32" fmla="*/ 4366817 w 4457507"/>
              <a:gd name="connsiteY32" fmla="*/ 1920397 h 5515902"/>
              <a:gd name="connsiteX33" fmla="*/ 4363276 w 4457507"/>
              <a:gd name="connsiteY33" fmla="*/ 1907788 h 5515902"/>
              <a:gd name="connsiteX34" fmla="*/ 4359810 w 4457507"/>
              <a:gd name="connsiteY34" fmla="*/ 1904041 h 5515902"/>
              <a:gd name="connsiteX35" fmla="*/ 4366646 w 4457507"/>
              <a:gd name="connsiteY35" fmla="*/ 1863789 h 5515902"/>
              <a:gd name="connsiteX36" fmla="*/ 4366834 w 4457507"/>
              <a:gd name="connsiteY36" fmla="*/ 1858923 h 5515902"/>
              <a:gd name="connsiteX37" fmla="*/ 4365829 w 4457507"/>
              <a:gd name="connsiteY37" fmla="*/ 1825376 h 5515902"/>
              <a:gd name="connsiteX38" fmla="*/ 4360756 w 4457507"/>
              <a:gd name="connsiteY38" fmla="*/ 1775480 h 5515902"/>
              <a:gd name="connsiteX39" fmla="*/ 4350764 w 4457507"/>
              <a:gd name="connsiteY39" fmla="*/ 1751897 h 5515902"/>
              <a:gd name="connsiteX40" fmla="*/ 4350710 w 4457507"/>
              <a:gd name="connsiteY40" fmla="*/ 1599932 h 5515902"/>
              <a:gd name="connsiteX41" fmla="*/ 4352750 w 4457507"/>
              <a:gd name="connsiteY41" fmla="*/ 1599691 h 5515902"/>
              <a:gd name="connsiteX42" fmla="*/ 4362203 w 4457507"/>
              <a:gd name="connsiteY42" fmla="*/ 1564293 h 5515902"/>
              <a:gd name="connsiteX43" fmla="*/ 4359725 w 4457507"/>
              <a:gd name="connsiteY43" fmla="*/ 1546992 h 5515902"/>
              <a:gd name="connsiteX44" fmla="*/ 4359144 w 4457507"/>
              <a:gd name="connsiteY44" fmla="*/ 1543968 h 5515902"/>
              <a:gd name="connsiteX45" fmla="*/ 4360158 w 4457507"/>
              <a:gd name="connsiteY45" fmla="*/ 1532722 h 5515902"/>
              <a:gd name="connsiteX46" fmla="*/ 4356271 w 4457507"/>
              <a:gd name="connsiteY46" fmla="*/ 1528488 h 5515902"/>
              <a:gd name="connsiteX47" fmla="*/ 4357838 w 4457507"/>
              <a:gd name="connsiteY47" fmla="*/ 1490397 h 5515902"/>
              <a:gd name="connsiteX48" fmla="*/ 4368153 w 4457507"/>
              <a:gd name="connsiteY48" fmla="*/ 1417799 h 5515902"/>
              <a:gd name="connsiteX49" fmla="*/ 4372393 w 4457507"/>
              <a:gd name="connsiteY49" fmla="*/ 1406611 h 5515902"/>
              <a:gd name="connsiteX50" fmla="*/ 4379105 w 4457507"/>
              <a:gd name="connsiteY50" fmla="*/ 1332589 h 5515902"/>
              <a:gd name="connsiteX51" fmla="*/ 4386422 w 4457507"/>
              <a:gd name="connsiteY51" fmla="*/ 1281989 h 5515902"/>
              <a:gd name="connsiteX52" fmla="*/ 4390544 w 4457507"/>
              <a:gd name="connsiteY52" fmla="*/ 1271180 h 5515902"/>
              <a:gd name="connsiteX53" fmla="*/ 4387002 w 4457507"/>
              <a:gd name="connsiteY53" fmla="*/ 1258572 h 5515902"/>
              <a:gd name="connsiteX54" fmla="*/ 4383536 w 4457507"/>
              <a:gd name="connsiteY54" fmla="*/ 1254825 h 5515902"/>
              <a:gd name="connsiteX55" fmla="*/ 4390372 w 4457507"/>
              <a:gd name="connsiteY55" fmla="*/ 1214574 h 5515902"/>
              <a:gd name="connsiteX56" fmla="*/ 4390560 w 4457507"/>
              <a:gd name="connsiteY56" fmla="*/ 1209707 h 5515902"/>
              <a:gd name="connsiteX57" fmla="*/ 4389554 w 4457507"/>
              <a:gd name="connsiteY57" fmla="*/ 1176159 h 5515902"/>
              <a:gd name="connsiteX58" fmla="*/ 4384483 w 4457507"/>
              <a:gd name="connsiteY58" fmla="*/ 1126265 h 5515902"/>
              <a:gd name="connsiteX59" fmla="*/ 4372782 w 4457507"/>
              <a:gd name="connsiteY59" fmla="*/ 1074492 h 5515902"/>
              <a:gd name="connsiteX60" fmla="*/ 4368023 w 4457507"/>
              <a:gd name="connsiteY60" fmla="*/ 1044600 h 5515902"/>
              <a:gd name="connsiteX61" fmla="*/ 4362564 w 4457507"/>
              <a:gd name="connsiteY61" fmla="*/ 1023807 h 5515902"/>
              <a:gd name="connsiteX62" fmla="*/ 4359409 w 4457507"/>
              <a:gd name="connsiteY62" fmla="*/ 965734 h 5515902"/>
              <a:gd name="connsiteX63" fmla="*/ 4358670 w 4457507"/>
              <a:gd name="connsiteY63" fmla="*/ 867324 h 5515902"/>
              <a:gd name="connsiteX64" fmla="*/ 4352551 w 4457507"/>
              <a:gd name="connsiteY64" fmla="*/ 831512 h 5515902"/>
              <a:gd name="connsiteX65" fmla="*/ 4350436 w 4457507"/>
              <a:gd name="connsiteY65" fmla="*/ 830732 h 5515902"/>
              <a:gd name="connsiteX66" fmla="*/ 4350396 w 4457507"/>
              <a:gd name="connsiteY66" fmla="*/ 719189 h 5515902"/>
              <a:gd name="connsiteX67" fmla="*/ 4351552 w 4457507"/>
              <a:gd name="connsiteY67" fmla="*/ 711345 h 5515902"/>
              <a:gd name="connsiteX68" fmla="*/ 4352358 w 4457507"/>
              <a:gd name="connsiteY68" fmla="*/ 687487 h 5515902"/>
              <a:gd name="connsiteX69" fmla="*/ 4350384 w 4457507"/>
              <a:gd name="connsiteY69" fmla="*/ 682767 h 5515902"/>
              <a:gd name="connsiteX70" fmla="*/ 4350301 w 4457507"/>
              <a:gd name="connsiteY70" fmla="*/ 451435 h 5515902"/>
              <a:gd name="connsiteX71" fmla="*/ 4350733 w 4457507"/>
              <a:gd name="connsiteY71" fmla="*/ 447233 h 5515902"/>
              <a:gd name="connsiteX72" fmla="*/ 4352222 w 4457507"/>
              <a:gd name="connsiteY72" fmla="*/ 418707 h 5515902"/>
              <a:gd name="connsiteX73" fmla="*/ 4350273 w 4457507"/>
              <a:gd name="connsiteY73" fmla="*/ 372435 h 5515902"/>
              <a:gd name="connsiteX74" fmla="*/ 4350241 w 4457507"/>
              <a:gd name="connsiteY74" fmla="*/ 281168 h 5515902"/>
              <a:gd name="connsiteX75" fmla="*/ 4352388 w 4457507"/>
              <a:gd name="connsiteY75" fmla="*/ 257444 h 5515902"/>
              <a:gd name="connsiteX76" fmla="*/ 4371298 w 4457507"/>
              <a:gd name="connsiteY76" fmla="*/ 198781 h 5515902"/>
              <a:gd name="connsiteX77" fmla="*/ 4353201 w 4457507"/>
              <a:gd name="connsiteY77" fmla="*/ 168246 h 5515902"/>
              <a:gd name="connsiteX78" fmla="*/ 4350200 w 4457507"/>
              <a:gd name="connsiteY78" fmla="*/ 166698 h 5515902"/>
              <a:gd name="connsiteX79" fmla="*/ 4350188 w 4457507"/>
              <a:gd name="connsiteY79" fmla="*/ 134972 h 5515902"/>
              <a:gd name="connsiteX80" fmla="*/ 4321251 w 4457507"/>
              <a:gd name="connsiteY80" fmla="*/ 114809 h 5515902"/>
              <a:gd name="connsiteX81" fmla="*/ 3949065 w 4457507"/>
              <a:gd name="connsiteY81" fmla="*/ 115293 h 5515902"/>
              <a:gd name="connsiteX82" fmla="*/ 3121950 w 4457507"/>
              <a:gd name="connsiteY82" fmla="*/ 106657 h 5515902"/>
              <a:gd name="connsiteX83" fmla="*/ 127458 w 4457507"/>
              <a:gd name="connsiteY83" fmla="*/ 103043 h 5515902"/>
              <a:gd name="connsiteX84" fmla="*/ 0 w 4457507"/>
              <a:gd name="connsiteY84" fmla="*/ 0 h 5515902"/>
              <a:gd name="connsiteX85" fmla="*/ 4457507 w 4457507"/>
              <a:gd name="connsiteY85" fmla="*/ 0 h 5515902"/>
              <a:gd name="connsiteX86" fmla="*/ 4457507 w 4457507"/>
              <a:gd name="connsiteY86" fmla="*/ 5515902 h 5515902"/>
              <a:gd name="connsiteX87" fmla="*/ 0 w 4457507"/>
              <a:gd name="connsiteY87" fmla="*/ 5515902 h 5515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4457507" h="5515902">
                <a:moveTo>
                  <a:pt x="127458" y="103043"/>
                </a:moveTo>
                <a:lnTo>
                  <a:pt x="118742" y="3939905"/>
                </a:lnTo>
                <a:lnTo>
                  <a:pt x="122936" y="5215949"/>
                </a:lnTo>
                <a:lnTo>
                  <a:pt x="121112" y="5279599"/>
                </a:lnTo>
                <a:cubicBezTo>
                  <a:pt x="120244" y="5282148"/>
                  <a:pt x="122382" y="5281604"/>
                  <a:pt x="122738" y="5283070"/>
                </a:cubicBezTo>
                <a:cubicBezTo>
                  <a:pt x="122897" y="5283727"/>
                  <a:pt x="122540" y="5285058"/>
                  <a:pt x="122625" y="5285823"/>
                </a:cubicBezTo>
                <a:cubicBezTo>
                  <a:pt x="122759" y="5287034"/>
                  <a:pt x="123129" y="5287897"/>
                  <a:pt x="123382" y="5288933"/>
                </a:cubicBezTo>
                <a:cubicBezTo>
                  <a:pt x="123034" y="5297338"/>
                  <a:pt x="122835" y="5293127"/>
                  <a:pt x="124669" y="5300661"/>
                </a:cubicBezTo>
                <a:lnTo>
                  <a:pt x="125425" y="5303772"/>
                </a:lnTo>
                <a:cubicBezTo>
                  <a:pt x="125164" y="5310081"/>
                  <a:pt x="125291" y="5302539"/>
                  <a:pt x="126069" y="5309635"/>
                </a:cubicBezTo>
                <a:cubicBezTo>
                  <a:pt x="126152" y="5310401"/>
                  <a:pt x="125870" y="5311622"/>
                  <a:pt x="125955" y="5312388"/>
                </a:cubicBezTo>
                <a:cubicBezTo>
                  <a:pt x="126088" y="5313599"/>
                  <a:pt x="126461" y="5314461"/>
                  <a:pt x="126712" y="5315499"/>
                </a:cubicBezTo>
                <a:cubicBezTo>
                  <a:pt x="126364" y="5323910"/>
                  <a:pt x="126715" y="5310938"/>
                  <a:pt x="127356" y="5321362"/>
                </a:cubicBezTo>
                <a:cubicBezTo>
                  <a:pt x="127455" y="5322987"/>
                  <a:pt x="127204" y="5325032"/>
                  <a:pt x="127129" y="5326866"/>
                </a:cubicBezTo>
                <a:lnTo>
                  <a:pt x="127014" y="5329618"/>
                </a:lnTo>
                <a:cubicBezTo>
                  <a:pt x="126975" y="5330535"/>
                  <a:pt x="127366" y="5331241"/>
                  <a:pt x="126900" y="5332368"/>
                </a:cubicBezTo>
                <a:lnTo>
                  <a:pt x="123074" y="5339183"/>
                </a:lnTo>
                <a:lnTo>
                  <a:pt x="121026" y="5379531"/>
                </a:lnTo>
                <a:lnTo>
                  <a:pt x="430537" y="5379238"/>
                </a:lnTo>
                <a:cubicBezTo>
                  <a:pt x="1834716" y="5387383"/>
                  <a:pt x="4249515" y="5419645"/>
                  <a:pt x="4355361" y="5411414"/>
                </a:cubicBezTo>
                <a:cubicBezTo>
                  <a:pt x="4358281" y="5387665"/>
                  <a:pt x="4355324" y="5369816"/>
                  <a:pt x="4355306" y="5349018"/>
                </a:cubicBezTo>
                <a:lnTo>
                  <a:pt x="4359780" y="5346069"/>
                </a:lnTo>
                <a:cubicBezTo>
                  <a:pt x="4367716" y="5337134"/>
                  <a:pt x="4376313" y="5318322"/>
                  <a:pt x="4376306" y="5310763"/>
                </a:cubicBezTo>
                <a:cubicBezTo>
                  <a:pt x="4355447" y="5267791"/>
                  <a:pt x="4370193" y="5233317"/>
                  <a:pt x="4367882" y="5211003"/>
                </a:cubicBezTo>
                <a:cubicBezTo>
                  <a:pt x="4365570" y="5188687"/>
                  <a:pt x="4368638" y="5184429"/>
                  <a:pt x="4362441" y="5176871"/>
                </a:cubicBezTo>
                <a:lnTo>
                  <a:pt x="4355121" y="5140605"/>
                </a:lnTo>
                <a:lnTo>
                  <a:pt x="4353716" y="3503001"/>
                </a:lnTo>
                <a:cubicBezTo>
                  <a:pt x="4359944" y="3484225"/>
                  <a:pt x="4361878" y="3334053"/>
                  <a:pt x="4355640" y="3340314"/>
                </a:cubicBezTo>
                <a:cubicBezTo>
                  <a:pt x="4354173" y="3261754"/>
                  <a:pt x="4355635" y="3165504"/>
                  <a:pt x="4354169" y="3086943"/>
                </a:cubicBezTo>
                <a:cubicBezTo>
                  <a:pt x="4338359" y="2741070"/>
                  <a:pt x="4351965" y="2383383"/>
                  <a:pt x="4350863" y="2031604"/>
                </a:cubicBezTo>
                <a:lnTo>
                  <a:pt x="4355379" y="1981807"/>
                </a:lnTo>
                <a:lnTo>
                  <a:pt x="4362696" y="1931205"/>
                </a:lnTo>
                <a:lnTo>
                  <a:pt x="4366817" y="1920397"/>
                </a:lnTo>
                <a:lnTo>
                  <a:pt x="4363276" y="1907788"/>
                </a:lnTo>
                <a:cubicBezTo>
                  <a:pt x="4362235" y="1906240"/>
                  <a:pt x="4361066" y="1904977"/>
                  <a:pt x="4359810" y="1904041"/>
                </a:cubicBezTo>
                <a:lnTo>
                  <a:pt x="4366646" y="1863789"/>
                </a:lnTo>
                <a:lnTo>
                  <a:pt x="4366834" y="1858923"/>
                </a:lnTo>
                <a:cubicBezTo>
                  <a:pt x="4366499" y="1847740"/>
                  <a:pt x="4366164" y="1836559"/>
                  <a:pt x="4365829" y="1825376"/>
                </a:cubicBezTo>
                <a:cubicBezTo>
                  <a:pt x="4364138" y="1808743"/>
                  <a:pt x="4362447" y="1792112"/>
                  <a:pt x="4360756" y="1775480"/>
                </a:cubicBezTo>
                <a:lnTo>
                  <a:pt x="4350764" y="1751897"/>
                </a:lnTo>
                <a:lnTo>
                  <a:pt x="4350710" y="1599932"/>
                </a:lnTo>
                <a:lnTo>
                  <a:pt x="4352750" y="1599691"/>
                </a:lnTo>
                <a:cubicBezTo>
                  <a:pt x="4354837" y="1590544"/>
                  <a:pt x="4347532" y="1561850"/>
                  <a:pt x="4362203" y="1564293"/>
                </a:cubicBezTo>
                <a:cubicBezTo>
                  <a:pt x="4361830" y="1558489"/>
                  <a:pt x="4360854" y="1552763"/>
                  <a:pt x="4359725" y="1546992"/>
                </a:cubicBezTo>
                <a:cubicBezTo>
                  <a:pt x="4359532" y="1545983"/>
                  <a:pt x="4359338" y="1544976"/>
                  <a:pt x="4359144" y="1543968"/>
                </a:cubicBezTo>
                <a:lnTo>
                  <a:pt x="4360158" y="1532722"/>
                </a:lnTo>
                <a:lnTo>
                  <a:pt x="4356271" y="1528488"/>
                </a:lnTo>
                <a:lnTo>
                  <a:pt x="4357838" y="1490397"/>
                </a:lnTo>
                <a:cubicBezTo>
                  <a:pt x="4368378" y="1474114"/>
                  <a:pt x="4363511" y="1443331"/>
                  <a:pt x="4368153" y="1417799"/>
                </a:cubicBezTo>
                <a:lnTo>
                  <a:pt x="4372393" y="1406611"/>
                </a:lnTo>
                <a:lnTo>
                  <a:pt x="4379105" y="1332589"/>
                </a:lnTo>
                <a:lnTo>
                  <a:pt x="4386422" y="1281989"/>
                </a:lnTo>
                <a:lnTo>
                  <a:pt x="4390544" y="1271180"/>
                </a:lnTo>
                <a:lnTo>
                  <a:pt x="4387002" y="1258572"/>
                </a:lnTo>
                <a:cubicBezTo>
                  <a:pt x="4385961" y="1257023"/>
                  <a:pt x="4384791" y="1255762"/>
                  <a:pt x="4383536" y="1254825"/>
                </a:cubicBezTo>
                <a:lnTo>
                  <a:pt x="4390372" y="1214574"/>
                </a:lnTo>
                <a:cubicBezTo>
                  <a:pt x="4390434" y="1212951"/>
                  <a:pt x="4390498" y="1211329"/>
                  <a:pt x="4390560" y="1209707"/>
                </a:cubicBezTo>
                <a:cubicBezTo>
                  <a:pt x="4390225" y="1198524"/>
                  <a:pt x="4389890" y="1187341"/>
                  <a:pt x="4389554" y="1176159"/>
                </a:cubicBezTo>
                <a:lnTo>
                  <a:pt x="4384483" y="1126265"/>
                </a:lnTo>
                <a:cubicBezTo>
                  <a:pt x="4380583" y="1109764"/>
                  <a:pt x="4364675" y="1094873"/>
                  <a:pt x="4372782" y="1074492"/>
                </a:cubicBezTo>
                <a:cubicBezTo>
                  <a:pt x="4363789" y="1079012"/>
                  <a:pt x="4375622" y="1050289"/>
                  <a:pt x="4368023" y="1044600"/>
                </a:cubicBezTo>
                <a:cubicBezTo>
                  <a:pt x="4361707" y="1041260"/>
                  <a:pt x="4363824" y="1031767"/>
                  <a:pt x="4362564" y="1023807"/>
                </a:cubicBezTo>
                <a:cubicBezTo>
                  <a:pt x="4356675" y="1016860"/>
                  <a:pt x="4356400" y="978351"/>
                  <a:pt x="4359409" y="965734"/>
                </a:cubicBezTo>
                <a:cubicBezTo>
                  <a:pt x="4371848" y="931184"/>
                  <a:pt x="4349421" y="895123"/>
                  <a:pt x="4358670" y="867324"/>
                </a:cubicBezTo>
                <a:cubicBezTo>
                  <a:pt x="4357527" y="844954"/>
                  <a:pt x="4354340" y="837765"/>
                  <a:pt x="4352551" y="831512"/>
                </a:cubicBezTo>
                <a:lnTo>
                  <a:pt x="4350436" y="830732"/>
                </a:lnTo>
                <a:lnTo>
                  <a:pt x="4350396" y="719189"/>
                </a:lnTo>
                <a:lnTo>
                  <a:pt x="4351552" y="711345"/>
                </a:lnTo>
                <a:cubicBezTo>
                  <a:pt x="4352655" y="703065"/>
                  <a:pt x="4353279" y="694974"/>
                  <a:pt x="4352358" y="687487"/>
                </a:cubicBezTo>
                <a:lnTo>
                  <a:pt x="4350384" y="682767"/>
                </a:lnTo>
                <a:lnTo>
                  <a:pt x="4350301" y="451435"/>
                </a:lnTo>
                <a:lnTo>
                  <a:pt x="4350733" y="447233"/>
                </a:lnTo>
                <a:cubicBezTo>
                  <a:pt x="4351729" y="434177"/>
                  <a:pt x="4352228" y="423628"/>
                  <a:pt x="4352222" y="418707"/>
                </a:cubicBezTo>
                <a:cubicBezTo>
                  <a:pt x="4351573" y="403283"/>
                  <a:pt x="4350922" y="387859"/>
                  <a:pt x="4350273" y="372435"/>
                </a:cubicBezTo>
                <a:lnTo>
                  <a:pt x="4350241" y="281168"/>
                </a:lnTo>
                <a:lnTo>
                  <a:pt x="4352388" y="257444"/>
                </a:lnTo>
                <a:cubicBezTo>
                  <a:pt x="4355951" y="239076"/>
                  <a:pt x="4361864" y="219783"/>
                  <a:pt x="4371298" y="198781"/>
                </a:cubicBezTo>
                <a:cubicBezTo>
                  <a:pt x="4371256" y="155921"/>
                  <a:pt x="4362839" y="169410"/>
                  <a:pt x="4353201" y="168246"/>
                </a:cubicBezTo>
                <a:lnTo>
                  <a:pt x="4350200" y="166698"/>
                </a:lnTo>
                <a:cubicBezTo>
                  <a:pt x="4350196" y="156123"/>
                  <a:pt x="4350193" y="145548"/>
                  <a:pt x="4350188" y="134972"/>
                </a:cubicBezTo>
                <a:lnTo>
                  <a:pt x="4321251" y="114809"/>
                </a:lnTo>
                <a:lnTo>
                  <a:pt x="3949065" y="115293"/>
                </a:lnTo>
                <a:lnTo>
                  <a:pt x="3121950" y="106657"/>
                </a:lnTo>
                <a:cubicBezTo>
                  <a:pt x="2485016" y="104616"/>
                  <a:pt x="452079" y="116014"/>
                  <a:pt x="127458" y="103043"/>
                </a:cubicBezTo>
                <a:close/>
                <a:moveTo>
                  <a:pt x="0" y="0"/>
                </a:moveTo>
                <a:lnTo>
                  <a:pt x="4457507" y="0"/>
                </a:lnTo>
                <a:lnTo>
                  <a:pt x="4457507" y="5515902"/>
                </a:lnTo>
                <a:lnTo>
                  <a:pt x="0" y="5515902"/>
                </a:lnTo>
                <a:close/>
              </a:path>
            </a:pathLst>
          </a:custGeom>
          <a:solidFill>
            <a:srgbClr val="EFEEE9"/>
          </a:solidFill>
          <a:ln>
            <a:noFill/>
          </a:ln>
          <a:effectLst>
            <a:outerShdw blurRad="76200" dir="13800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Sisällön paikkamerkki 2">
            <a:extLst>
              <a:ext uri="{FF2B5EF4-FFF2-40B4-BE49-F238E27FC236}">
                <a16:creationId xmlns:a16="http://schemas.microsoft.com/office/drawing/2014/main" id="{46F481DB-7F74-4746-6D19-5DC529ABDF4B}"/>
              </a:ext>
            </a:extLst>
          </p:cNvPr>
          <p:cNvSpPr>
            <a:spLocks noGrp="1"/>
          </p:cNvSpPr>
          <p:nvPr>
            <p:ph idx="1"/>
          </p:nvPr>
        </p:nvSpPr>
        <p:spPr>
          <a:xfrm>
            <a:off x="309294" y="1047450"/>
            <a:ext cx="6704248" cy="4976452"/>
          </a:xfrm>
        </p:spPr>
        <p:txBody>
          <a:bodyPr vert="horz" lIns="91440" tIns="45720" rIns="91440" bIns="45720" rtlCol="0" anchor="ctr">
            <a:normAutofit lnSpcReduction="10000"/>
          </a:bodyPr>
          <a:lstStyle/>
          <a:p>
            <a:pPr marL="0" indent="0">
              <a:lnSpc>
                <a:spcPct val="110000"/>
              </a:lnSpc>
              <a:buNone/>
            </a:pPr>
            <a:r>
              <a:rPr lang="fi-FI" sz="1400"/>
              <a:t>Pelinsuunnittelu</a:t>
            </a:r>
          </a:p>
          <a:p>
            <a:pPr marL="0" indent="0">
              <a:lnSpc>
                <a:spcPct val="110000"/>
              </a:lnSpc>
              <a:buNone/>
            </a:pPr>
            <a:endParaRPr lang="fi-FI" sz="1400"/>
          </a:p>
          <a:p>
            <a:pPr lvl="1">
              <a:lnSpc>
                <a:spcPct val="110000"/>
              </a:lnSpc>
              <a:buFont typeface="Arial" panose="020B0604020202020204" pitchFamily="34" charset="0"/>
              <a:buChar char="•"/>
            </a:pPr>
            <a:r>
              <a:rPr lang="fi-FI" sz="1100"/>
              <a:t>Pelin perusmekaniikka: Peliä suunnitellessa tutustuimme peleihin, jotka hyödynsivät html5 </a:t>
            </a:r>
            <a:r>
              <a:rPr lang="fi-FI" sz="1100" err="1"/>
              <a:t>canvas</a:t>
            </a:r>
            <a:r>
              <a:rPr lang="fi-FI" sz="1100"/>
              <a:t>-elementtiä. Tiesimme jo millaiset hahmot peliin halusimme, joten tämän vuoksi hyppelypeli valikoitui tekniikan ja tehtävän kriteereiden osalta sopivammaksi.</a:t>
            </a:r>
          </a:p>
          <a:p>
            <a:pPr lvl="1">
              <a:lnSpc>
                <a:spcPct val="110000"/>
              </a:lnSpc>
              <a:buFont typeface="Arial" panose="020B0604020202020204" pitchFamily="34" charset="0"/>
              <a:buChar char="•"/>
            </a:pPr>
            <a:r>
              <a:rPr lang="fi-FI" sz="1100"/>
              <a:t>Tarina/kuvaus: Peli on hyvin pelkistetty ja idea yksinkertainen. Tämän vuoksi tarinakin on lyhyt: Pelissä pelaaja voi valita kahdesta eri koirahahmosta itselleen sopivan. Pelaaja ohjaa omistajaltaan metsälenkillä karkuun lähtenyttä koiraa pyrkien hypyillä väistelemään omistajaansa ja kiinnijäämistä. Peli päättyy, kun koira törmää esteeseen eli omistajaansa ja jää kiinni.</a:t>
            </a:r>
          </a:p>
          <a:p>
            <a:pPr lvl="1">
              <a:lnSpc>
                <a:spcPct val="110000"/>
              </a:lnSpc>
              <a:buFont typeface="Arial" panose="020B0604020202020204" pitchFamily="34" charset="0"/>
              <a:buChar char="•"/>
            </a:pPr>
            <a:r>
              <a:rPr lang="fi-FI" sz="1100"/>
              <a:t>Kontrollien ja kentän suunnittelu: Pelihahmoa ohjataan välilyöntinäppäimellä hyppäämällä esteen yli. Pelissä on kaksi kenttävaihtoehtoa, jotka ovat sidoksissa hahmoon, mutta ovat vaikeusasteeltaan samantasoiset. </a:t>
            </a:r>
            <a:r>
              <a:rPr lang="fi-FI" sz="1100" err="1"/>
              <a:t>Enzion</a:t>
            </a:r>
            <a:r>
              <a:rPr lang="fi-FI" sz="1100"/>
              <a:t> hahmon takana pelikenttä kuvaa kesäistä metsäistä niittyä, jonka takana häämöttää kaupunki. Nalan hahmon takana on talvinen metsä. Pisteitä pelaajalle kertyy jokaisesta onnistuneesta omistajaa väistäneestä hypystä.</a:t>
            </a:r>
          </a:p>
          <a:p>
            <a:pPr lvl="1">
              <a:lnSpc>
                <a:spcPct val="110000"/>
              </a:lnSpc>
              <a:buFont typeface="Arial" panose="020B0604020202020204" pitchFamily="34" charset="0"/>
              <a:buChar char="•"/>
            </a:pPr>
            <a:r>
              <a:rPr lang="fi-FI" sz="1100"/>
              <a:t>Hahmosuunnittelu: Hahmojen esikuvat löytyivät pelin suunnittelijoista itsestään ja heidän koiristaan, joihin </a:t>
            </a:r>
            <a:r>
              <a:rPr lang="fi-FI" sz="1100" err="1"/>
              <a:t>copilotilla</a:t>
            </a:r>
            <a:r>
              <a:rPr lang="fi-FI" sz="1100"/>
              <a:t> saimme graafista ilmettä manga </a:t>
            </a:r>
            <a:r>
              <a:rPr lang="fi-FI" sz="1100" err="1"/>
              <a:t>cartoon</a:t>
            </a:r>
            <a:r>
              <a:rPr lang="fi-FI" sz="1100"/>
              <a:t>- tyyliin. Koirahahmot faaraokoira </a:t>
            </a:r>
            <a:r>
              <a:rPr lang="fi-FI" sz="1100" err="1"/>
              <a:t>Enzio</a:t>
            </a:r>
            <a:r>
              <a:rPr lang="fi-FI" sz="1100"/>
              <a:t> ja </a:t>
            </a:r>
            <a:r>
              <a:rPr lang="fi-FI" sz="1100" err="1"/>
              <a:t>keeshond</a:t>
            </a:r>
            <a:r>
              <a:rPr lang="fi-FI" sz="1100"/>
              <a:t> Nala ovat </a:t>
            </a:r>
            <a:r>
              <a:rPr lang="fi-FI" sz="1100" err="1"/>
              <a:t>copilotilla</a:t>
            </a:r>
            <a:r>
              <a:rPr lang="fi-FI" sz="1100"/>
              <a:t> suunniteltu koirien oikeista kuvista. Ihmishahmot ovat luotu myös </a:t>
            </a:r>
            <a:r>
              <a:rPr lang="fi-FI" sz="1100" err="1"/>
              <a:t>copilotilla</a:t>
            </a:r>
            <a:r>
              <a:rPr lang="fi-FI" sz="1100"/>
              <a:t> ilman oikeita kuvia. Hahmojen luonnissa on käytetty mm. vartalonkieltä kuvaamaan tunnetilaa koiran karatessa. Ihmishahmojen tyyli painottuu </a:t>
            </a:r>
            <a:r>
              <a:rPr lang="fi-FI" sz="1100" err="1"/>
              <a:t>Shonen</a:t>
            </a:r>
            <a:r>
              <a:rPr lang="fi-FI" sz="1100"/>
              <a:t>/Seinen anime tyyliin.</a:t>
            </a:r>
          </a:p>
        </p:txBody>
      </p:sp>
      <p:sp>
        <p:nvSpPr>
          <p:cNvPr id="6" name="Tekstiruutu 5">
            <a:extLst>
              <a:ext uri="{FF2B5EF4-FFF2-40B4-BE49-F238E27FC236}">
                <a16:creationId xmlns:a16="http://schemas.microsoft.com/office/drawing/2014/main" id="{17164DD4-C58D-73B8-564B-BD94485BFBD2}"/>
              </a:ext>
            </a:extLst>
          </p:cNvPr>
          <p:cNvSpPr txBox="1"/>
          <p:nvPr/>
        </p:nvSpPr>
        <p:spPr>
          <a:xfrm>
            <a:off x="741601" y="6066117"/>
            <a:ext cx="2713259"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fi-FI" sz="1000"/>
              <a:t> Lähde: Mäenpää, 2018, Nevala, 2020</a:t>
            </a:r>
          </a:p>
        </p:txBody>
      </p:sp>
    </p:spTree>
    <p:extLst>
      <p:ext uri="{BB962C8B-B14F-4D97-AF65-F5344CB8AC3E}">
        <p14:creationId xmlns:p14="http://schemas.microsoft.com/office/powerpoint/2010/main" val="26578674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3C045B-C844-4CDB-A715-E47B643EC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4A7DBD4D-598C-4A3D-BDE8-9C9057DE3C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973336" y="0"/>
            <a:ext cx="4218665" cy="6857999"/>
          </a:xfrm>
          <a:custGeom>
            <a:avLst/>
            <a:gdLst>
              <a:gd name="connsiteX0" fmla="*/ 11046 w 4218665"/>
              <a:gd name="connsiteY0" fmla="*/ 0 h 6857915"/>
              <a:gd name="connsiteX1" fmla="*/ 4218665 w 4218665"/>
              <a:gd name="connsiteY1" fmla="*/ 0 h 6857915"/>
              <a:gd name="connsiteX2" fmla="*/ 4218665 w 4218665"/>
              <a:gd name="connsiteY2" fmla="*/ 6857915 h 6857915"/>
              <a:gd name="connsiteX3" fmla="*/ 71164 w 4218665"/>
              <a:gd name="connsiteY3" fmla="*/ 6857735 h 6857915"/>
              <a:gd name="connsiteX4" fmla="*/ 116714 w 4218665"/>
              <a:gd name="connsiteY4" fmla="*/ 6737706 h 6857915"/>
              <a:gd name="connsiteX5" fmla="*/ 133200 w 4218665"/>
              <a:gd name="connsiteY5" fmla="*/ 6686827 h 6857915"/>
              <a:gd name="connsiteX6" fmla="*/ 144166 w 4218665"/>
              <a:gd name="connsiteY6" fmla="*/ 6633777 h 6857915"/>
              <a:gd name="connsiteX7" fmla="*/ 213156 w 4218665"/>
              <a:gd name="connsiteY7" fmla="*/ 6492130 h 6857915"/>
              <a:gd name="connsiteX8" fmla="*/ 228014 w 4218665"/>
              <a:gd name="connsiteY8" fmla="*/ 6431610 h 6857915"/>
              <a:gd name="connsiteX9" fmla="*/ 245858 w 4218665"/>
              <a:gd name="connsiteY9" fmla="*/ 6294334 h 6857915"/>
              <a:gd name="connsiteX10" fmla="*/ 234279 w 4218665"/>
              <a:gd name="connsiteY10" fmla="*/ 6231403 h 6857915"/>
              <a:gd name="connsiteX11" fmla="*/ 227324 w 4218665"/>
              <a:gd name="connsiteY11" fmla="*/ 6202459 h 6857915"/>
              <a:gd name="connsiteX12" fmla="*/ 226186 w 4218665"/>
              <a:gd name="connsiteY12" fmla="*/ 6153037 h 6857915"/>
              <a:gd name="connsiteX13" fmla="*/ 233370 w 4218665"/>
              <a:gd name="connsiteY13" fmla="*/ 5905303 h 6857915"/>
              <a:gd name="connsiteX14" fmla="*/ 326376 w 4218665"/>
              <a:gd name="connsiteY14" fmla="*/ 5449031 h 6857915"/>
              <a:gd name="connsiteX15" fmla="*/ 361308 w 4218665"/>
              <a:gd name="connsiteY15" fmla="*/ 5341916 h 6857915"/>
              <a:gd name="connsiteX16" fmla="*/ 397659 w 4218665"/>
              <a:gd name="connsiteY16" fmla="*/ 5264214 h 6857915"/>
              <a:gd name="connsiteX17" fmla="*/ 403493 w 4218665"/>
              <a:gd name="connsiteY17" fmla="*/ 5225268 h 6857915"/>
              <a:gd name="connsiteX18" fmla="*/ 411336 w 4218665"/>
              <a:gd name="connsiteY18" fmla="*/ 5159961 h 6857915"/>
              <a:gd name="connsiteX19" fmla="*/ 414756 w 4218665"/>
              <a:gd name="connsiteY19" fmla="*/ 5125185 h 6857915"/>
              <a:gd name="connsiteX20" fmla="*/ 428824 w 4218665"/>
              <a:gd name="connsiteY20" fmla="*/ 4993030 h 6857915"/>
              <a:gd name="connsiteX21" fmla="*/ 435368 w 4218665"/>
              <a:gd name="connsiteY21" fmla="*/ 4946844 h 6857915"/>
              <a:gd name="connsiteX22" fmla="*/ 446032 w 4218665"/>
              <a:gd name="connsiteY22" fmla="*/ 4858827 h 6857915"/>
              <a:gd name="connsiteX23" fmla="*/ 451623 w 4218665"/>
              <a:gd name="connsiteY23" fmla="*/ 4808488 h 6857915"/>
              <a:gd name="connsiteX24" fmla="*/ 443062 w 4218665"/>
              <a:gd name="connsiteY24" fmla="*/ 4375228 h 6857915"/>
              <a:gd name="connsiteX25" fmla="*/ 424738 w 4218665"/>
              <a:gd name="connsiteY25" fmla="*/ 4214165 h 6857915"/>
              <a:gd name="connsiteX26" fmla="*/ 418442 w 4218665"/>
              <a:gd name="connsiteY26" fmla="*/ 3872886 h 6857915"/>
              <a:gd name="connsiteX27" fmla="*/ 438586 w 4218665"/>
              <a:gd name="connsiteY27" fmla="*/ 3738082 h 6857915"/>
              <a:gd name="connsiteX28" fmla="*/ 445545 w 4218665"/>
              <a:gd name="connsiteY28" fmla="*/ 3673397 h 6857915"/>
              <a:gd name="connsiteX29" fmla="*/ 444878 w 4218665"/>
              <a:gd name="connsiteY29" fmla="*/ 3637109 h 6857915"/>
              <a:gd name="connsiteX30" fmla="*/ 448138 w 4218665"/>
              <a:gd name="connsiteY30" fmla="*/ 3536883 h 6857915"/>
              <a:gd name="connsiteX31" fmla="*/ 468435 w 4218665"/>
              <a:gd name="connsiteY31" fmla="*/ 3295862 h 6857915"/>
              <a:gd name="connsiteX32" fmla="*/ 451885 w 4218665"/>
              <a:gd name="connsiteY32" fmla="*/ 3158586 h 6857915"/>
              <a:gd name="connsiteX33" fmla="*/ 414837 w 4218665"/>
              <a:gd name="connsiteY33" fmla="*/ 3072935 h 6857915"/>
              <a:gd name="connsiteX34" fmla="*/ 391324 w 4218665"/>
              <a:gd name="connsiteY34" fmla="*/ 2958185 h 6857915"/>
              <a:gd name="connsiteX35" fmla="*/ 350864 w 4218665"/>
              <a:gd name="connsiteY35" fmla="*/ 2843952 h 6857915"/>
              <a:gd name="connsiteX36" fmla="*/ 288592 w 4218665"/>
              <a:gd name="connsiteY36" fmla="*/ 2554718 h 6857915"/>
              <a:gd name="connsiteX37" fmla="*/ 260952 w 4218665"/>
              <a:gd name="connsiteY37" fmla="*/ 2447068 h 6857915"/>
              <a:gd name="connsiteX38" fmla="*/ 264807 w 4218665"/>
              <a:gd name="connsiteY38" fmla="*/ 2423438 h 6857915"/>
              <a:gd name="connsiteX39" fmla="*/ 234340 w 4218665"/>
              <a:gd name="connsiteY39" fmla="*/ 2261920 h 6857915"/>
              <a:gd name="connsiteX40" fmla="*/ 209813 w 4218665"/>
              <a:gd name="connsiteY40" fmla="*/ 2155135 h 6857915"/>
              <a:gd name="connsiteX41" fmla="*/ 207406 w 4218665"/>
              <a:gd name="connsiteY41" fmla="*/ 2118008 h 6857915"/>
              <a:gd name="connsiteX42" fmla="*/ 208346 w 4218665"/>
              <a:gd name="connsiteY42" fmla="*/ 2050531 h 6857915"/>
              <a:gd name="connsiteX43" fmla="*/ 116798 w 4218665"/>
              <a:gd name="connsiteY43" fmla="*/ 1732919 h 6857915"/>
              <a:gd name="connsiteX44" fmla="*/ 89745 w 4218665"/>
              <a:gd name="connsiteY44" fmla="*/ 1615777 h 6857915"/>
              <a:gd name="connsiteX45" fmla="*/ 86352 w 4218665"/>
              <a:gd name="connsiteY45" fmla="*/ 1525631 h 6857915"/>
              <a:gd name="connsiteX46" fmla="*/ 77071 w 4218665"/>
              <a:gd name="connsiteY46" fmla="*/ 1477995 h 6857915"/>
              <a:gd name="connsiteX47" fmla="*/ 71759 w 4218665"/>
              <a:gd name="connsiteY47" fmla="*/ 1307086 h 6857915"/>
              <a:gd name="connsiteX48" fmla="*/ 77321 w 4218665"/>
              <a:gd name="connsiteY48" fmla="*/ 1168288 h 6857915"/>
              <a:gd name="connsiteX49" fmla="*/ 578 w 4218665"/>
              <a:gd name="connsiteY49" fmla="*/ 716778 h 6857915"/>
              <a:gd name="connsiteX50" fmla="*/ 2583 w 4218665"/>
              <a:gd name="connsiteY50" fmla="*/ 657363 h 6857915"/>
              <a:gd name="connsiteX51" fmla="*/ 24212 w 4218665"/>
              <a:gd name="connsiteY51" fmla="*/ 393828 h 6857915"/>
              <a:gd name="connsiteX52" fmla="*/ 38624 w 4218665"/>
              <a:gd name="connsiteY52" fmla="*/ 236673 h 6857915"/>
              <a:gd name="connsiteX53" fmla="*/ 37718 w 4218665"/>
              <a:gd name="connsiteY53" fmla="*/ 144983 h 6857915"/>
              <a:gd name="connsiteX54" fmla="*/ 28516 w 4218665"/>
              <a:gd name="connsiteY54" fmla="*/ 33857 h 6857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4218665" h="6857915">
                <a:moveTo>
                  <a:pt x="11046" y="0"/>
                </a:moveTo>
                <a:lnTo>
                  <a:pt x="4218665" y="0"/>
                </a:lnTo>
                <a:lnTo>
                  <a:pt x="4218665" y="6857915"/>
                </a:lnTo>
                <a:lnTo>
                  <a:pt x="71164" y="6857735"/>
                </a:lnTo>
                <a:cubicBezTo>
                  <a:pt x="109431" y="6789493"/>
                  <a:pt x="106374" y="6766191"/>
                  <a:pt x="116714" y="6737706"/>
                </a:cubicBezTo>
                <a:cubicBezTo>
                  <a:pt x="122434" y="6708183"/>
                  <a:pt x="130372" y="6708238"/>
                  <a:pt x="133200" y="6686827"/>
                </a:cubicBezTo>
                <a:cubicBezTo>
                  <a:pt x="137776" y="6669506"/>
                  <a:pt x="130840" y="6666226"/>
                  <a:pt x="144166" y="6633777"/>
                </a:cubicBezTo>
                <a:cubicBezTo>
                  <a:pt x="169067" y="6560846"/>
                  <a:pt x="197253" y="6530190"/>
                  <a:pt x="213156" y="6492130"/>
                </a:cubicBezTo>
                <a:cubicBezTo>
                  <a:pt x="214372" y="6486906"/>
                  <a:pt x="224874" y="6432771"/>
                  <a:pt x="228014" y="6431610"/>
                </a:cubicBezTo>
                <a:cubicBezTo>
                  <a:pt x="233465" y="6398644"/>
                  <a:pt x="244814" y="6327702"/>
                  <a:pt x="245858" y="6294334"/>
                </a:cubicBezTo>
                <a:cubicBezTo>
                  <a:pt x="244966" y="6280685"/>
                  <a:pt x="236210" y="6244334"/>
                  <a:pt x="234279" y="6231403"/>
                </a:cubicBezTo>
                <a:lnTo>
                  <a:pt x="227324" y="6202459"/>
                </a:lnTo>
                <a:cubicBezTo>
                  <a:pt x="226169" y="6196814"/>
                  <a:pt x="229314" y="6158095"/>
                  <a:pt x="226186" y="6153037"/>
                </a:cubicBezTo>
                <a:cubicBezTo>
                  <a:pt x="245715" y="5948729"/>
                  <a:pt x="206808" y="6172289"/>
                  <a:pt x="233370" y="5905303"/>
                </a:cubicBezTo>
                <a:cubicBezTo>
                  <a:pt x="259932" y="5638317"/>
                  <a:pt x="305053" y="5542929"/>
                  <a:pt x="326376" y="5449031"/>
                </a:cubicBezTo>
                <a:cubicBezTo>
                  <a:pt x="356890" y="5399411"/>
                  <a:pt x="349428" y="5372719"/>
                  <a:pt x="361308" y="5341916"/>
                </a:cubicBezTo>
                <a:cubicBezTo>
                  <a:pt x="371433" y="5319908"/>
                  <a:pt x="387277" y="5282101"/>
                  <a:pt x="397659" y="5264214"/>
                </a:cubicBezTo>
                <a:cubicBezTo>
                  <a:pt x="406233" y="5246757"/>
                  <a:pt x="398886" y="5238662"/>
                  <a:pt x="403493" y="5225268"/>
                </a:cubicBezTo>
                <a:lnTo>
                  <a:pt x="411336" y="5159961"/>
                </a:lnTo>
                <a:lnTo>
                  <a:pt x="414756" y="5125185"/>
                </a:lnTo>
                <a:cubicBezTo>
                  <a:pt x="444797" y="5064389"/>
                  <a:pt x="425389" y="5022753"/>
                  <a:pt x="428824" y="4993030"/>
                </a:cubicBezTo>
                <a:lnTo>
                  <a:pt x="435368" y="4946844"/>
                </a:lnTo>
                <a:lnTo>
                  <a:pt x="446032" y="4858827"/>
                </a:lnTo>
                <a:lnTo>
                  <a:pt x="451623" y="4808488"/>
                </a:lnTo>
                <a:cubicBezTo>
                  <a:pt x="473322" y="4590918"/>
                  <a:pt x="430281" y="4537272"/>
                  <a:pt x="443062" y="4375228"/>
                </a:cubicBezTo>
                <a:cubicBezTo>
                  <a:pt x="440836" y="4334791"/>
                  <a:pt x="430577" y="4270639"/>
                  <a:pt x="424738" y="4214165"/>
                </a:cubicBezTo>
                <a:cubicBezTo>
                  <a:pt x="435432" y="4102539"/>
                  <a:pt x="386542" y="4101885"/>
                  <a:pt x="418442" y="3872886"/>
                </a:cubicBezTo>
                <a:cubicBezTo>
                  <a:pt x="422478" y="3826908"/>
                  <a:pt x="439002" y="3804305"/>
                  <a:pt x="438586" y="3738082"/>
                </a:cubicBezTo>
                <a:cubicBezTo>
                  <a:pt x="426623" y="3716230"/>
                  <a:pt x="441961" y="3707883"/>
                  <a:pt x="445545" y="3673397"/>
                </a:cubicBezTo>
                <a:cubicBezTo>
                  <a:pt x="451012" y="3659407"/>
                  <a:pt x="437702" y="3649813"/>
                  <a:pt x="444878" y="3637109"/>
                </a:cubicBezTo>
                <a:cubicBezTo>
                  <a:pt x="438375" y="3605834"/>
                  <a:pt x="447598" y="3573837"/>
                  <a:pt x="448138" y="3536883"/>
                </a:cubicBezTo>
                <a:cubicBezTo>
                  <a:pt x="447435" y="3353802"/>
                  <a:pt x="467811" y="3358911"/>
                  <a:pt x="468435" y="3295862"/>
                </a:cubicBezTo>
                <a:cubicBezTo>
                  <a:pt x="467870" y="3249684"/>
                  <a:pt x="458526" y="3189169"/>
                  <a:pt x="451885" y="3158586"/>
                </a:cubicBezTo>
                <a:lnTo>
                  <a:pt x="414837" y="3072935"/>
                </a:lnTo>
                <a:cubicBezTo>
                  <a:pt x="427091" y="3016612"/>
                  <a:pt x="398751" y="3011906"/>
                  <a:pt x="391324" y="2958185"/>
                </a:cubicBezTo>
                <a:cubicBezTo>
                  <a:pt x="376477" y="2895670"/>
                  <a:pt x="370613" y="2913847"/>
                  <a:pt x="350864" y="2843952"/>
                </a:cubicBezTo>
                <a:cubicBezTo>
                  <a:pt x="311787" y="2799104"/>
                  <a:pt x="314348" y="2611979"/>
                  <a:pt x="288592" y="2554718"/>
                </a:cubicBezTo>
                <a:cubicBezTo>
                  <a:pt x="275923" y="2502065"/>
                  <a:pt x="267618" y="2468551"/>
                  <a:pt x="260952" y="2447068"/>
                </a:cubicBezTo>
                <a:cubicBezTo>
                  <a:pt x="261590" y="2440064"/>
                  <a:pt x="262954" y="2430607"/>
                  <a:pt x="264807" y="2423438"/>
                </a:cubicBezTo>
                <a:cubicBezTo>
                  <a:pt x="256967" y="2329118"/>
                  <a:pt x="244496" y="2315759"/>
                  <a:pt x="234340" y="2261920"/>
                </a:cubicBezTo>
                <a:cubicBezTo>
                  <a:pt x="225174" y="2217203"/>
                  <a:pt x="214302" y="2179120"/>
                  <a:pt x="209813" y="2155135"/>
                </a:cubicBezTo>
                <a:cubicBezTo>
                  <a:pt x="219257" y="2141929"/>
                  <a:pt x="192674" y="2121310"/>
                  <a:pt x="207406" y="2118008"/>
                </a:cubicBezTo>
                <a:cubicBezTo>
                  <a:pt x="212119" y="2086447"/>
                  <a:pt x="207796" y="2072196"/>
                  <a:pt x="208346" y="2050531"/>
                </a:cubicBezTo>
                <a:cubicBezTo>
                  <a:pt x="185847" y="1910256"/>
                  <a:pt x="131633" y="1894155"/>
                  <a:pt x="116798" y="1732919"/>
                </a:cubicBezTo>
                <a:cubicBezTo>
                  <a:pt x="98051" y="1665766"/>
                  <a:pt x="97286" y="1643984"/>
                  <a:pt x="89745" y="1615777"/>
                </a:cubicBezTo>
                <a:cubicBezTo>
                  <a:pt x="82731" y="1591298"/>
                  <a:pt x="92910" y="1544014"/>
                  <a:pt x="86352" y="1525631"/>
                </a:cubicBezTo>
                <a:cubicBezTo>
                  <a:pt x="84241" y="1502667"/>
                  <a:pt x="78348" y="1509646"/>
                  <a:pt x="77071" y="1477995"/>
                </a:cubicBezTo>
                <a:cubicBezTo>
                  <a:pt x="84050" y="1404274"/>
                  <a:pt x="71718" y="1358704"/>
                  <a:pt x="71759" y="1307086"/>
                </a:cubicBezTo>
                <a:cubicBezTo>
                  <a:pt x="80942" y="1258551"/>
                  <a:pt x="68352" y="1217137"/>
                  <a:pt x="77321" y="1168288"/>
                </a:cubicBezTo>
                <a:cubicBezTo>
                  <a:pt x="64225" y="901651"/>
                  <a:pt x="-7106" y="869148"/>
                  <a:pt x="578" y="716778"/>
                </a:cubicBezTo>
                <a:cubicBezTo>
                  <a:pt x="-398" y="685981"/>
                  <a:pt x="3559" y="688160"/>
                  <a:pt x="2583" y="657363"/>
                </a:cubicBezTo>
                <a:cubicBezTo>
                  <a:pt x="-9508" y="622139"/>
                  <a:pt x="28479" y="566671"/>
                  <a:pt x="24212" y="393828"/>
                </a:cubicBezTo>
                <a:cubicBezTo>
                  <a:pt x="10892" y="358429"/>
                  <a:pt x="28976" y="247710"/>
                  <a:pt x="38624" y="236673"/>
                </a:cubicBezTo>
                <a:cubicBezTo>
                  <a:pt x="42046" y="190527"/>
                  <a:pt x="40051" y="179672"/>
                  <a:pt x="37718" y="144983"/>
                </a:cubicBezTo>
                <a:cubicBezTo>
                  <a:pt x="25276" y="119338"/>
                  <a:pt x="29513" y="69086"/>
                  <a:pt x="28516" y="33857"/>
                </a:cubicBezTo>
                <a:close/>
              </a:path>
            </a:pathLst>
          </a:custGeom>
          <a:blipFill>
            <a:blip r:embed="rId2"/>
            <a:tile tx="0" ty="0" sx="70000" sy="7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Rectangle 13">
            <a:extLst>
              <a:ext uri="{FF2B5EF4-FFF2-40B4-BE49-F238E27FC236}">
                <a16:creationId xmlns:a16="http://schemas.microsoft.com/office/drawing/2014/main" id="{8E2C6C03-8CC9-4434-829A-BDB12F6336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914261">
            <a:off x="7296774" y="2819101"/>
            <a:ext cx="4216788" cy="3269182"/>
          </a:xfrm>
          <a:prstGeom prst="rect">
            <a:avLst/>
          </a:prstGeom>
          <a:solidFill>
            <a:srgbClr val="EFEEE9"/>
          </a:solidFill>
          <a:ln>
            <a:noFill/>
          </a:ln>
          <a:effectLst>
            <a:outerShdw blurRad="508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Otsikko 1">
            <a:extLst>
              <a:ext uri="{FF2B5EF4-FFF2-40B4-BE49-F238E27FC236}">
                <a16:creationId xmlns:a16="http://schemas.microsoft.com/office/drawing/2014/main" id="{76FFC4D7-6FF1-52E7-A42A-FBE9B9B04706}"/>
              </a:ext>
            </a:extLst>
          </p:cNvPr>
          <p:cNvSpPr>
            <a:spLocks noGrp="1"/>
          </p:cNvSpPr>
          <p:nvPr>
            <p:ph type="title"/>
          </p:nvPr>
        </p:nvSpPr>
        <p:spPr>
          <a:xfrm>
            <a:off x="327660" y="248194"/>
            <a:ext cx="8341659" cy="751241"/>
          </a:xfrm>
        </p:spPr>
        <p:txBody>
          <a:bodyPr anchor="ctr">
            <a:normAutofit fontScale="90000"/>
          </a:bodyPr>
          <a:lstStyle/>
          <a:p>
            <a:r>
              <a:rPr lang="fi-FI"/>
              <a:t>Pelisuunnitteludokumentti (GDD)</a:t>
            </a:r>
          </a:p>
        </p:txBody>
      </p:sp>
      <p:sp>
        <p:nvSpPr>
          <p:cNvPr id="3" name="Sisällön paikkamerkki 2">
            <a:extLst>
              <a:ext uri="{FF2B5EF4-FFF2-40B4-BE49-F238E27FC236}">
                <a16:creationId xmlns:a16="http://schemas.microsoft.com/office/drawing/2014/main" id="{F54AEB73-01C1-B9A7-4049-C9D0FE648606}"/>
              </a:ext>
            </a:extLst>
          </p:cNvPr>
          <p:cNvSpPr>
            <a:spLocks noGrp="1"/>
          </p:cNvSpPr>
          <p:nvPr>
            <p:ph idx="1"/>
          </p:nvPr>
        </p:nvSpPr>
        <p:spPr>
          <a:xfrm>
            <a:off x="322278" y="1714289"/>
            <a:ext cx="6235735" cy="3846519"/>
          </a:xfrm>
        </p:spPr>
        <p:txBody>
          <a:bodyPr vert="horz" lIns="91440" tIns="45720" rIns="91440" bIns="45720" rtlCol="0" anchor="ctr">
            <a:normAutofit/>
          </a:bodyPr>
          <a:lstStyle/>
          <a:p>
            <a:pPr marL="0" indent="0">
              <a:lnSpc>
                <a:spcPct val="110000"/>
              </a:lnSpc>
              <a:buNone/>
            </a:pPr>
            <a:r>
              <a:rPr lang="fi-FI" sz="1400"/>
              <a:t>Tuotantovaihe</a:t>
            </a:r>
            <a:endParaRPr lang="en-US" sz="1400"/>
          </a:p>
          <a:p>
            <a:pPr marL="0" indent="0">
              <a:lnSpc>
                <a:spcPct val="110000"/>
              </a:lnSpc>
              <a:buNone/>
            </a:pPr>
            <a:endParaRPr lang="fi-FI" sz="1400"/>
          </a:p>
          <a:p>
            <a:pPr lvl="1">
              <a:lnSpc>
                <a:spcPct val="110000"/>
              </a:lnSpc>
              <a:buFont typeface="Arial" panose="020B0609020204030204" pitchFamily="49" charset="0"/>
              <a:buChar char="•"/>
            </a:pPr>
            <a:r>
              <a:rPr lang="fi-FI" sz="1200"/>
              <a:t>Käyttöliittymä: Näkymä pyrittiin suunnittelemaan selkeäksi ja helppokäyttöiseksi. Pelin aloitussivulla ohjeistetaan pelaajaa kuinka peli toimii ja valitsemaan pelihahmo. </a:t>
            </a:r>
            <a:endParaRPr lang="en-US" sz="1200"/>
          </a:p>
          <a:p>
            <a:pPr lvl="1">
              <a:lnSpc>
                <a:spcPct val="110000"/>
              </a:lnSpc>
              <a:buFont typeface="Arial" panose="020B0604020202020204" pitchFamily="34" charset="0"/>
              <a:buChar char="•"/>
            </a:pPr>
            <a:r>
              <a:rPr lang="fi-FI" sz="1200"/>
              <a:t>Pelin ohjelmoiminen: HTML + HTML5 </a:t>
            </a:r>
            <a:r>
              <a:rPr lang="fi-FI" sz="1200" err="1"/>
              <a:t>canvas</a:t>
            </a:r>
            <a:r>
              <a:rPr lang="fi-FI" sz="1200"/>
              <a:t>, CSS, JavaScript</a:t>
            </a:r>
          </a:p>
          <a:p>
            <a:pPr lvl="1">
              <a:lnSpc>
                <a:spcPct val="110000"/>
              </a:lnSpc>
              <a:buFont typeface="Arial" panose="020B0604020202020204" pitchFamily="34" charset="0"/>
              <a:buChar char="•"/>
            </a:pPr>
            <a:r>
              <a:rPr lang="fi-FI" sz="1200"/>
              <a:t>Värit: Värimaailmaksi valitsimme vihertävän aloitusnäytön. Pelikenttä on molempien hahmojen takana erilainen, hahmoa kuvaava.</a:t>
            </a:r>
          </a:p>
          <a:p>
            <a:pPr lvl="1">
              <a:lnSpc>
                <a:spcPct val="110000"/>
              </a:lnSpc>
              <a:buFont typeface="Arial" panose="020B0604020202020204" pitchFamily="34" charset="0"/>
              <a:buChar char="•"/>
            </a:pPr>
            <a:r>
              <a:rPr lang="fi-FI" sz="1200"/>
              <a:t>Pelitestaus: Prototyypin testaukset tehtiin heti alkuvaiheessa (alpha- testaus), jotta voimme jatkaa kehittelyä eteenpäin. Testauksien perusteella uskalsimme jatkaa kehittelyä. </a:t>
            </a:r>
            <a:r>
              <a:rPr lang="fi-FI" sz="1200" err="1"/>
              <a:t>Beta-</a:t>
            </a:r>
            <a:r>
              <a:rPr lang="fi-FI" sz="1200"/>
              <a:t> testausvaiheessa testaajana käytimme Johannan puolisoa. Tässä vaiheessa teille viimeiset korjaukset koodausvirheiden osalta ja otimme huomioon testaajan kommentit pelin pelattavuudessa.</a:t>
            </a:r>
          </a:p>
          <a:p>
            <a:pPr>
              <a:lnSpc>
                <a:spcPct val="110000"/>
              </a:lnSpc>
            </a:pPr>
            <a:endParaRPr lang="fi-FI" sz="1500"/>
          </a:p>
        </p:txBody>
      </p:sp>
      <p:pic>
        <p:nvPicPr>
          <p:cNvPr id="5" name="Kuva 4" descr="Kuva, joka sisältää kohteen teksti, kuvakaappaus, Multimediaohjelmisto, Grafiikkaohjelmisto&#10;&#10;Kuvaus luotu automaattisesti">
            <a:extLst>
              <a:ext uri="{FF2B5EF4-FFF2-40B4-BE49-F238E27FC236}">
                <a16:creationId xmlns:a16="http://schemas.microsoft.com/office/drawing/2014/main" id="{6828366D-7DA5-1B12-4054-C9328C3D1648}"/>
              </a:ext>
            </a:extLst>
          </p:cNvPr>
          <p:cNvPicPr>
            <a:picLocks noChangeAspect="1"/>
          </p:cNvPicPr>
          <p:nvPr/>
        </p:nvPicPr>
        <p:blipFill>
          <a:blip r:embed="rId3"/>
          <a:srcRect l="10661"/>
          <a:stretch/>
        </p:blipFill>
        <p:spPr>
          <a:xfrm rot="21434240">
            <a:off x="7264156" y="2852877"/>
            <a:ext cx="4288919" cy="3310568"/>
          </a:xfrm>
          <a:custGeom>
            <a:avLst/>
            <a:gdLst/>
            <a:ahLst/>
            <a:cxnLst/>
            <a:rect l="l" t="t" r="r" b="b"/>
            <a:pathLst>
              <a:path w="4174619" h="3341048">
                <a:moveTo>
                  <a:pt x="263915" y="55"/>
                </a:moveTo>
                <a:cubicBezTo>
                  <a:pt x="916293" y="51075"/>
                  <a:pt x="3505077" y="268202"/>
                  <a:pt x="4156848" y="326542"/>
                </a:cubicBezTo>
                <a:cubicBezTo>
                  <a:pt x="4167602" y="327489"/>
                  <a:pt x="4175500" y="338001"/>
                  <a:pt x="4174541" y="350095"/>
                </a:cubicBezTo>
                <a:lnTo>
                  <a:pt x="4172106" y="379918"/>
                </a:lnTo>
                <a:cubicBezTo>
                  <a:pt x="4172106" y="379919"/>
                  <a:pt x="4172107" y="379919"/>
                  <a:pt x="4172107" y="379920"/>
                </a:cubicBezTo>
                <a:lnTo>
                  <a:pt x="3931848" y="3323010"/>
                </a:lnTo>
                <a:cubicBezTo>
                  <a:pt x="3930957" y="3333469"/>
                  <a:pt x="3925182" y="3341513"/>
                  <a:pt x="3918907" y="3341028"/>
                </a:cubicBezTo>
                <a:cubicBezTo>
                  <a:pt x="3653621" y="3319372"/>
                  <a:pt x="3388335" y="3297714"/>
                  <a:pt x="3123049" y="3276058"/>
                </a:cubicBezTo>
                <a:cubicBezTo>
                  <a:pt x="3101264" y="3266357"/>
                  <a:pt x="3100410" y="3266376"/>
                  <a:pt x="3068328" y="3262389"/>
                </a:cubicBezTo>
                <a:cubicBezTo>
                  <a:pt x="3044712" y="3267971"/>
                  <a:pt x="3021313" y="3270901"/>
                  <a:pt x="2974250" y="3269228"/>
                </a:cubicBezTo>
                <a:lnTo>
                  <a:pt x="2917504" y="3260524"/>
                </a:lnTo>
                <a:cubicBezTo>
                  <a:pt x="2881229" y="3259213"/>
                  <a:pt x="2820644" y="3261258"/>
                  <a:pt x="2795414" y="3255506"/>
                </a:cubicBezTo>
                <a:cubicBezTo>
                  <a:pt x="2785047" y="3254376"/>
                  <a:pt x="2774680" y="3253246"/>
                  <a:pt x="2764313" y="3252115"/>
                </a:cubicBezTo>
                <a:lnTo>
                  <a:pt x="11074" y="3017709"/>
                </a:lnTo>
                <a:cubicBezTo>
                  <a:pt x="4822" y="3012915"/>
                  <a:pt x="3855" y="3011658"/>
                  <a:pt x="623" y="3004006"/>
                </a:cubicBezTo>
                <a:lnTo>
                  <a:pt x="0" y="2993338"/>
                </a:lnTo>
                <a:lnTo>
                  <a:pt x="242580" y="20422"/>
                </a:lnTo>
                <a:cubicBezTo>
                  <a:pt x="243601" y="8308"/>
                  <a:pt x="253132" y="-795"/>
                  <a:pt x="263915" y="55"/>
                </a:cubicBezTo>
                <a:close/>
              </a:path>
            </a:pathLst>
          </a:custGeom>
          <a:ln w="57150">
            <a:solidFill>
              <a:schemeClr val="tx1"/>
            </a:solidFill>
          </a:ln>
        </p:spPr>
      </p:pic>
      <p:sp>
        <p:nvSpPr>
          <p:cNvPr id="4" name="Tekstiruutu 3">
            <a:extLst>
              <a:ext uri="{FF2B5EF4-FFF2-40B4-BE49-F238E27FC236}">
                <a16:creationId xmlns:a16="http://schemas.microsoft.com/office/drawing/2014/main" id="{1F8218BD-F0AE-B8C5-6325-4F980A3C1A0C}"/>
              </a:ext>
            </a:extLst>
          </p:cNvPr>
          <p:cNvSpPr txBox="1"/>
          <p:nvPr/>
        </p:nvSpPr>
        <p:spPr>
          <a:xfrm>
            <a:off x="726947" y="5311300"/>
            <a:ext cx="2713259"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spcAft>
                <a:spcPts val="600"/>
              </a:spcAft>
            </a:pPr>
            <a:r>
              <a:rPr lang="fi-FI" sz="1000"/>
              <a:t> Lähde: Mäenpää, 2018, Nevala, 2020</a:t>
            </a:r>
          </a:p>
        </p:txBody>
      </p:sp>
      <p:pic>
        <p:nvPicPr>
          <p:cNvPr id="6" name="Kuva 5" descr="Kuva, joka sisältää kohteen teksti, kuvakaappaus, ohjelmisto, Multimediaohjelmisto&#10;&#10;Kuvaus luotu automaattisesti">
            <a:extLst>
              <a:ext uri="{FF2B5EF4-FFF2-40B4-BE49-F238E27FC236}">
                <a16:creationId xmlns:a16="http://schemas.microsoft.com/office/drawing/2014/main" id="{F85A41C0-88DF-F9D2-F1BF-AAD763AD86C5}"/>
              </a:ext>
            </a:extLst>
          </p:cNvPr>
          <p:cNvPicPr>
            <a:picLocks noChangeAspect="1"/>
          </p:cNvPicPr>
          <p:nvPr/>
        </p:nvPicPr>
        <p:blipFill>
          <a:blip r:embed="rId4"/>
          <a:stretch>
            <a:fillRect/>
          </a:stretch>
        </p:blipFill>
        <p:spPr>
          <a:xfrm>
            <a:off x="9725674" y="248706"/>
            <a:ext cx="1961363" cy="2229395"/>
          </a:xfrm>
          <a:prstGeom prst="rect">
            <a:avLst/>
          </a:prstGeom>
          <a:ln w="57150">
            <a:solidFill>
              <a:schemeClr val="tx1"/>
            </a:solidFill>
          </a:ln>
        </p:spPr>
      </p:pic>
    </p:spTree>
    <p:extLst>
      <p:ext uri="{BB962C8B-B14F-4D97-AF65-F5344CB8AC3E}">
        <p14:creationId xmlns:p14="http://schemas.microsoft.com/office/powerpoint/2010/main" val="4472648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68F9D89-54B8-41F8-8839-49992D6458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F2EB764E-4EF9-4AB3-9ACB-6FFF21C3E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14403">
            <a:off x="7195185" y="461639"/>
            <a:ext cx="4481220" cy="5592370"/>
          </a:xfrm>
          <a:custGeom>
            <a:avLst/>
            <a:gdLst>
              <a:gd name="connsiteX0" fmla="*/ 4431251 w 5224396"/>
              <a:gd name="connsiteY0" fmla="*/ 0 h 6519822"/>
              <a:gd name="connsiteX1" fmla="*/ 4540700 w 5224396"/>
              <a:gd name="connsiteY1" fmla="*/ 1003920 h 6519822"/>
              <a:gd name="connsiteX2" fmla="*/ 5224396 w 5224396"/>
              <a:gd name="connsiteY2" fmla="*/ 1003920 h 6519822"/>
              <a:gd name="connsiteX3" fmla="*/ 5224396 w 5224396"/>
              <a:gd name="connsiteY3" fmla="*/ 6519822 h 6519822"/>
              <a:gd name="connsiteX4" fmla="*/ 766889 w 5224396"/>
              <a:gd name="connsiteY4" fmla="*/ 6519822 h 6519822"/>
              <a:gd name="connsiteX5" fmla="*/ 766889 w 5224396"/>
              <a:gd name="connsiteY5" fmla="*/ 5948076 h 6519822"/>
              <a:gd name="connsiteX6" fmla="*/ 597805 w 5224396"/>
              <a:gd name="connsiteY6" fmla="*/ 5966510 h 6519822"/>
              <a:gd name="connsiteX7" fmla="*/ 0 w 5224396"/>
              <a:gd name="connsiteY7" fmla="*/ 483098 h 6519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24396" h="6519822">
                <a:moveTo>
                  <a:pt x="4431251" y="0"/>
                </a:moveTo>
                <a:lnTo>
                  <a:pt x="4540700" y="1003920"/>
                </a:lnTo>
                <a:lnTo>
                  <a:pt x="5224396" y="1003920"/>
                </a:lnTo>
                <a:lnTo>
                  <a:pt x="5224396" y="6519822"/>
                </a:lnTo>
                <a:lnTo>
                  <a:pt x="766889" y="6519822"/>
                </a:lnTo>
                <a:lnTo>
                  <a:pt x="766889" y="5948076"/>
                </a:lnTo>
                <a:lnTo>
                  <a:pt x="597805" y="5966510"/>
                </a:lnTo>
                <a:lnTo>
                  <a:pt x="0" y="483098"/>
                </a:lnTo>
                <a:close/>
              </a:path>
            </a:pathLst>
          </a:custGeom>
          <a:solidFill>
            <a:srgbClr val="EFEEE9"/>
          </a:solidFill>
          <a:ln>
            <a:noFill/>
          </a:ln>
          <a:effectLst>
            <a:outerShdw blurRad="762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Otsikko 1">
            <a:extLst>
              <a:ext uri="{FF2B5EF4-FFF2-40B4-BE49-F238E27FC236}">
                <a16:creationId xmlns:a16="http://schemas.microsoft.com/office/drawing/2014/main" id="{06FC2825-5450-A371-03BA-EC6ABC2BEB5B}"/>
              </a:ext>
            </a:extLst>
          </p:cNvPr>
          <p:cNvSpPr>
            <a:spLocks noGrp="1"/>
          </p:cNvSpPr>
          <p:nvPr>
            <p:ph type="title"/>
          </p:nvPr>
        </p:nvSpPr>
        <p:spPr>
          <a:xfrm>
            <a:off x="419101" y="-10914"/>
            <a:ext cx="6001454" cy="1725632"/>
          </a:xfrm>
        </p:spPr>
        <p:txBody>
          <a:bodyPr anchor="ctr">
            <a:normAutofit/>
          </a:bodyPr>
          <a:lstStyle/>
          <a:p>
            <a:r>
              <a:rPr lang="fi-FI"/>
              <a:t>Resurssit</a:t>
            </a:r>
          </a:p>
        </p:txBody>
      </p:sp>
      <p:sp>
        <p:nvSpPr>
          <p:cNvPr id="3" name="Sisällön paikkamerkki 2">
            <a:extLst>
              <a:ext uri="{FF2B5EF4-FFF2-40B4-BE49-F238E27FC236}">
                <a16:creationId xmlns:a16="http://schemas.microsoft.com/office/drawing/2014/main" id="{66CCC91D-CED7-6C2B-75B3-563F55348990}"/>
              </a:ext>
            </a:extLst>
          </p:cNvPr>
          <p:cNvSpPr>
            <a:spLocks noGrp="1"/>
          </p:cNvSpPr>
          <p:nvPr>
            <p:ph idx="1"/>
          </p:nvPr>
        </p:nvSpPr>
        <p:spPr>
          <a:xfrm>
            <a:off x="990600" y="2192793"/>
            <a:ext cx="5432880" cy="3514587"/>
          </a:xfrm>
        </p:spPr>
        <p:txBody>
          <a:bodyPr vert="horz" lIns="91440" tIns="45720" rIns="91440" bIns="45720" rtlCol="0" anchor="ctr">
            <a:normAutofit/>
          </a:bodyPr>
          <a:lstStyle/>
          <a:p>
            <a:pPr>
              <a:lnSpc>
                <a:spcPct val="110000"/>
              </a:lnSpc>
            </a:pPr>
            <a:r>
              <a:rPr lang="fi-FI" sz="1300"/>
              <a:t>Henkilöresurssi</a:t>
            </a:r>
          </a:p>
          <a:p>
            <a:pPr lvl="1">
              <a:lnSpc>
                <a:spcPct val="110000"/>
              </a:lnSpc>
              <a:buFont typeface="Courier New" panose="020B0604020202020204" pitchFamily="34" charset="0"/>
              <a:buChar char="o"/>
            </a:pPr>
            <a:r>
              <a:rPr lang="fi-FI" sz="1300"/>
              <a:t>Johanna 50%</a:t>
            </a:r>
          </a:p>
          <a:p>
            <a:pPr lvl="1">
              <a:lnSpc>
                <a:spcPct val="110000"/>
              </a:lnSpc>
              <a:buFont typeface="Courier New" panose="020B0604020202020204" pitchFamily="34" charset="0"/>
              <a:buChar char="o"/>
            </a:pPr>
            <a:r>
              <a:rPr lang="fi-FI" sz="1300"/>
              <a:t>Marjatta 50%</a:t>
            </a:r>
          </a:p>
          <a:p>
            <a:pPr>
              <a:lnSpc>
                <a:spcPct val="110000"/>
              </a:lnSpc>
            </a:pPr>
            <a:r>
              <a:rPr lang="fi-FI" sz="1300"/>
              <a:t>Materiaali </a:t>
            </a:r>
          </a:p>
          <a:p>
            <a:pPr lvl="1">
              <a:lnSpc>
                <a:spcPct val="110000"/>
              </a:lnSpc>
              <a:buFont typeface="Courier New" panose="020B0604020202020204" pitchFamily="34" charset="0"/>
              <a:buChar char="o"/>
            </a:pPr>
            <a:r>
              <a:rPr lang="fi-FI" sz="1300" err="1"/>
              <a:t>Javascript-</a:t>
            </a:r>
            <a:r>
              <a:rPr lang="fi-FI" sz="1300"/>
              <a:t> ohjeet </a:t>
            </a:r>
            <a:r>
              <a:rPr lang="fi-FI" sz="1300">
                <a:ea typeface="+mn-lt"/>
                <a:cs typeface="+mn-lt"/>
              </a:rPr>
              <a:t>(</a:t>
            </a:r>
            <a:r>
              <a:rPr lang="fi-FI" sz="1300">
                <a:ea typeface="+mn-lt"/>
                <a:cs typeface="+mn-lt"/>
                <a:hlinkClick r:id="rId2"/>
              </a:rPr>
              <a:t>https://www.w3schools.com/js/</a:t>
            </a:r>
            <a:r>
              <a:rPr lang="fi-FI" sz="1300">
                <a:ea typeface="+mn-lt"/>
                <a:cs typeface="+mn-lt"/>
              </a:rPr>
              <a:t>)</a:t>
            </a:r>
          </a:p>
          <a:p>
            <a:pPr lvl="1">
              <a:lnSpc>
                <a:spcPct val="110000"/>
              </a:lnSpc>
              <a:buFont typeface="Courier New" panose="020B0604020202020204" pitchFamily="34" charset="0"/>
              <a:buChar char="o"/>
            </a:pPr>
            <a:r>
              <a:rPr lang="fi-FI" sz="1300" err="1"/>
              <a:t>Canvas</a:t>
            </a:r>
            <a:r>
              <a:rPr lang="fi-FI" sz="1300"/>
              <a:t> API- ohjeet: </a:t>
            </a:r>
            <a:r>
              <a:rPr lang="fi-FI" sz="1300">
                <a:hlinkClick r:id="rId3"/>
              </a:rPr>
              <a:t>https://developer.mozilla.org/en-US/docs/Web/API/Canvas_API</a:t>
            </a:r>
            <a:r>
              <a:rPr lang="fi-FI" sz="1300"/>
              <a:t> ja </a:t>
            </a:r>
            <a:r>
              <a:rPr lang="fi-FI" sz="1300">
                <a:hlinkClick r:id="rId4"/>
              </a:rPr>
              <a:t>https://www.w3schools.com/graphics/canvas_intro.asp</a:t>
            </a:r>
            <a:endParaRPr lang="fi-FI" sz="1300"/>
          </a:p>
          <a:p>
            <a:pPr lvl="1">
              <a:lnSpc>
                <a:spcPct val="110000"/>
              </a:lnSpc>
              <a:buFont typeface="Courier New" panose="020B0604020202020204" pitchFamily="34" charset="0"/>
              <a:buChar char="o"/>
            </a:pPr>
            <a:r>
              <a:rPr lang="fi-FI" sz="1300"/>
              <a:t>grafiikkaan ja ulkoasun suunnitteluun käytetty materiaali (</a:t>
            </a:r>
            <a:r>
              <a:rPr lang="fi-FI" sz="1300">
                <a:ea typeface="+mn-lt"/>
                <a:cs typeface="+mn-lt"/>
                <a:hlinkClick r:id="rId5"/>
              </a:rPr>
              <a:t>https://pixabay.com/fi</a:t>
            </a:r>
            <a:r>
              <a:rPr lang="fi-FI" sz="1300">
                <a:ea typeface="+mn-lt"/>
                <a:cs typeface="+mn-lt"/>
              </a:rPr>
              <a:t>), </a:t>
            </a:r>
            <a:r>
              <a:rPr lang="fi-FI" sz="1300" err="1">
                <a:ea typeface="+mn-lt"/>
                <a:cs typeface="+mn-lt"/>
              </a:rPr>
              <a:t>Copilot</a:t>
            </a:r>
            <a:r>
              <a:rPr lang="fi-FI" sz="1300">
                <a:ea typeface="+mn-lt"/>
                <a:cs typeface="+mn-lt"/>
              </a:rPr>
              <a:t> (</a:t>
            </a:r>
            <a:r>
              <a:rPr lang="fi-FI" sz="1300">
                <a:ea typeface="+mn-lt"/>
                <a:cs typeface="+mn-lt"/>
                <a:hlinkClick r:id="rId6"/>
              </a:rPr>
              <a:t>https://copilot.microsoft.com/</a:t>
            </a:r>
            <a:r>
              <a:rPr lang="fi-FI" sz="1300">
                <a:ea typeface="+mn-lt"/>
                <a:cs typeface="+mn-lt"/>
              </a:rPr>
              <a:t>) ja opiskelijoiden omat arkistot</a:t>
            </a:r>
            <a:endParaRPr lang="fi-FI" sz="1300"/>
          </a:p>
          <a:p>
            <a:pPr>
              <a:lnSpc>
                <a:spcPct val="110000"/>
              </a:lnSpc>
            </a:pPr>
            <a:r>
              <a:rPr lang="fi-FI" sz="1300"/>
              <a:t>Aika:</a:t>
            </a:r>
          </a:p>
          <a:p>
            <a:pPr lvl="1">
              <a:lnSpc>
                <a:spcPct val="110000"/>
              </a:lnSpc>
              <a:buFont typeface="Courier New" panose="020B0604020202020204" pitchFamily="34" charset="0"/>
              <a:buChar char="o"/>
            </a:pPr>
            <a:r>
              <a:rPr lang="fi-FI" sz="1300"/>
              <a:t>Aloitus 25.11.2024, deadline 31.1.2024</a:t>
            </a:r>
          </a:p>
          <a:p>
            <a:pPr lvl="1">
              <a:lnSpc>
                <a:spcPct val="110000"/>
              </a:lnSpc>
              <a:buFont typeface="Courier New" panose="020B0604020202020204" pitchFamily="34" charset="0"/>
              <a:buChar char="o"/>
            </a:pPr>
            <a:r>
              <a:rPr lang="fi-FI" sz="1300"/>
              <a:t>Työajanseuranta yksilöllisesti </a:t>
            </a:r>
          </a:p>
          <a:p>
            <a:pPr lvl="1">
              <a:lnSpc>
                <a:spcPct val="110000"/>
              </a:lnSpc>
              <a:buFont typeface="Courier New" panose="020B0604020202020204" pitchFamily="34" charset="0"/>
              <a:buChar char="o"/>
            </a:pPr>
            <a:r>
              <a:rPr lang="fi-FI" sz="1300"/>
              <a:t>Yhteispalaverit</a:t>
            </a:r>
          </a:p>
          <a:p>
            <a:pPr marL="0" indent="0">
              <a:lnSpc>
                <a:spcPct val="110000"/>
              </a:lnSpc>
              <a:buNone/>
            </a:pPr>
            <a:endParaRPr lang="fi-FI" sz="1300"/>
          </a:p>
          <a:p>
            <a:pPr>
              <a:lnSpc>
                <a:spcPct val="110000"/>
              </a:lnSpc>
            </a:pPr>
            <a:endParaRPr lang="fi-FI" sz="1300"/>
          </a:p>
        </p:txBody>
      </p:sp>
      <p:pic>
        <p:nvPicPr>
          <p:cNvPr id="4" name="Kuva 3" descr="Kuva, joka sisältää kohteen lumi, maalaus, talvi, piha-&#10;&#10;Kuvaus luotu automaattisesti">
            <a:extLst>
              <a:ext uri="{FF2B5EF4-FFF2-40B4-BE49-F238E27FC236}">
                <a16:creationId xmlns:a16="http://schemas.microsoft.com/office/drawing/2014/main" id="{54661D85-C200-69AC-84D9-D89C1B39435B}"/>
              </a:ext>
            </a:extLst>
          </p:cNvPr>
          <p:cNvPicPr>
            <a:picLocks noChangeAspect="1"/>
          </p:cNvPicPr>
          <p:nvPr/>
        </p:nvPicPr>
        <p:blipFill>
          <a:blip r:embed="rId7">
            <a:alphaModFix/>
          </a:blip>
          <a:srcRect l="30805" r="175" b="2"/>
          <a:stretch/>
        </p:blipFill>
        <p:spPr>
          <a:xfrm rot="221627">
            <a:off x="7433578" y="670034"/>
            <a:ext cx="4252179" cy="5421389"/>
          </a:xfrm>
          <a:custGeom>
            <a:avLst/>
            <a:gdLst/>
            <a:ahLst/>
            <a:cxnLst/>
            <a:rect l="l" t="t" r="r" b="b"/>
            <a:pathLst>
              <a:path w="4957370" h="6320484">
                <a:moveTo>
                  <a:pt x="4188629" y="0"/>
                </a:moveTo>
                <a:lnTo>
                  <a:pt x="4218585" y="18617"/>
                </a:lnTo>
                <a:cubicBezTo>
                  <a:pt x="4219145" y="29178"/>
                  <a:pt x="4219703" y="39738"/>
                  <a:pt x="4220262" y="50299"/>
                </a:cubicBezTo>
                <a:lnTo>
                  <a:pt x="4223340" y="51687"/>
                </a:lnTo>
                <a:cubicBezTo>
                  <a:pt x="4233026" y="52344"/>
                  <a:pt x="4240723" y="38431"/>
                  <a:pt x="4243015" y="81229"/>
                </a:cubicBezTo>
                <a:cubicBezTo>
                  <a:pt x="4234697" y="102698"/>
                  <a:pt x="4229805" y="122275"/>
                  <a:pt x="4227211" y="140805"/>
                </a:cubicBezTo>
                <a:lnTo>
                  <a:pt x="4226312" y="164608"/>
                </a:lnTo>
                <a:lnTo>
                  <a:pt x="4231135" y="255748"/>
                </a:lnTo>
                <a:cubicBezTo>
                  <a:pt x="4232593" y="271116"/>
                  <a:pt x="4234052" y="286485"/>
                  <a:pt x="4235510" y="301854"/>
                </a:cubicBezTo>
                <a:cubicBezTo>
                  <a:pt x="4235774" y="306768"/>
                  <a:pt x="4235830" y="317328"/>
                  <a:pt x="4235520" y="330419"/>
                </a:cubicBezTo>
                <a:lnTo>
                  <a:pt x="4235310" y="334637"/>
                </a:lnTo>
                <a:lnTo>
                  <a:pt x="4247536" y="565646"/>
                </a:lnTo>
                <a:lnTo>
                  <a:pt x="4249754" y="570256"/>
                </a:lnTo>
                <a:cubicBezTo>
                  <a:pt x="4251067" y="577685"/>
                  <a:pt x="4250868" y="585797"/>
                  <a:pt x="4250202" y="594123"/>
                </a:cubicBezTo>
                <a:lnTo>
                  <a:pt x="4249459" y="602017"/>
                </a:lnTo>
                <a:lnTo>
                  <a:pt x="4255354" y="713404"/>
                </a:lnTo>
                <a:lnTo>
                  <a:pt x="4257508" y="714073"/>
                </a:lnTo>
                <a:cubicBezTo>
                  <a:pt x="4259622" y="720223"/>
                  <a:pt x="4263181" y="727234"/>
                  <a:pt x="4265497" y="749513"/>
                </a:cubicBezTo>
                <a:cubicBezTo>
                  <a:pt x="4257720" y="777760"/>
                  <a:pt x="4282009" y="812594"/>
                  <a:pt x="4271401" y="847749"/>
                </a:cubicBezTo>
                <a:cubicBezTo>
                  <a:pt x="4269058" y="860507"/>
                  <a:pt x="4271354" y="898948"/>
                  <a:pt x="4277600" y="905577"/>
                </a:cubicBezTo>
                <a:cubicBezTo>
                  <a:pt x="4279276" y="913460"/>
                  <a:pt x="4277660" y="923050"/>
                  <a:pt x="4284143" y="926055"/>
                </a:cubicBezTo>
                <a:cubicBezTo>
                  <a:pt x="4292030" y="931337"/>
                  <a:pt x="4281721" y="960641"/>
                  <a:pt x="4290465" y="955655"/>
                </a:cubicBezTo>
                <a:cubicBezTo>
                  <a:pt x="4286952" y="966045"/>
                  <a:pt x="4289362" y="974748"/>
                  <a:pt x="4293246" y="982888"/>
                </a:cubicBezTo>
                <a:lnTo>
                  <a:pt x="4298563" y="993803"/>
                </a:lnTo>
                <a:lnTo>
                  <a:pt x="4540105" y="1009893"/>
                </a:lnTo>
                <a:lnTo>
                  <a:pt x="4911733" y="1030269"/>
                </a:lnTo>
                <a:lnTo>
                  <a:pt x="4939495" y="1052023"/>
                </a:lnTo>
                <a:cubicBezTo>
                  <a:pt x="4938906" y="1062583"/>
                  <a:pt x="4938317" y="1073141"/>
                  <a:pt x="4937728" y="1083700"/>
                </a:cubicBezTo>
                <a:lnTo>
                  <a:pt x="4940638" y="1085413"/>
                </a:lnTo>
                <a:cubicBezTo>
                  <a:pt x="4950195" y="1087116"/>
                  <a:pt x="4959355" y="1074120"/>
                  <a:pt x="4956995" y="1116915"/>
                </a:cubicBezTo>
                <a:cubicBezTo>
                  <a:pt x="4946399" y="1137355"/>
                  <a:pt x="4939414" y="1156286"/>
                  <a:pt x="4934827" y="1174426"/>
                </a:cubicBezTo>
                <a:lnTo>
                  <a:pt x="4931354" y="1197992"/>
                </a:lnTo>
                <a:lnTo>
                  <a:pt x="4926270" y="1289117"/>
                </a:lnTo>
                <a:cubicBezTo>
                  <a:pt x="4926054" y="1304553"/>
                  <a:pt x="4925839" y="1319990"/>
                  <a:pt x="4925623" y="1335426"/>
                </a:cubicBezTo>
                <a:cubicBezTo>
                  <a:pt x="4925353" y="1340339"/>
                  <a:pt x="4924264" y="1350844"/>
                  <a:pt x="4922537" y="1363823"/>
                </a:cubicBezTo>
                <a:lnTo>
                  <a:pt x="4921871" y="1367995"/>
                </a:lnTo>
                <a:lnTo>
                  <a:pt x="4908988" y="1598968"/>
                </a:lnTo>
                <a:lnTo>
                  <a:pt x="4910694" y="1603791"/>
                </a:lnTo>
                <a:cubicBezTo>
                  <a:pt x="4911194" y="1611318"/>
                  <a:pt x="4910117" y="1619361"/>
                  <a:pt x="4908552" y="1627566"/>
                </a:cubicBezTo>
                <a:lnTo>
                  <a:pt x="4906959" y="1635333"/>
                </a:lnTo>
                <a:lnTo>
                  <a:pt x="4900747" y="1746703"/>
                </a:lnTo>
                <a:lnTo>
                  <a:pt x="4902815" y="1747601"/>
                </a:lnTo>
                <a:cubicBezTo>
                  <a:pt x="4904250" y="1753944"/>
                  <a:pt x="4907029" y="1761300"/>
                  <a:pt x="4906917" y="1783698"/>
                </a:cubicBezTo>
                <a:cubicBezTo>
                  <a:pt x="4896124" y="1810936"/>
                  <a:pt x="4916495" y="1848198"/>
                  <a:pt x="4902139" y="1881995"/>
                </a:cubicBezTo>
                <a:cubicBezTo>
                  <a:pt x="4898428" y="1894424"/>
                  <a:pt x="4896544" y="1932888"/>
                  <a:pt x="4902035" y="1940154"/>
                </a:cubicBezTo>
                <a:cubicBezTo>
                  <a:pt x="4902846" y="1948172"/>
                  <a:pt x="4900200" y="1957532"/>
                  <a:pt x="4906319" y="1961221"/>
                </a:cubicBezTo>
                <a:cubicBezTo>
                  <a:pt x="4913588" y="1967327"/>
                  <a:pt x="4900163" y="1995341"/>
                  <a:pt x="4909396" y="1991332"/>
                </a:cubicBezTo>
                <a:cubicBezTo>
                  <a:pt x="4900159" y="2011227"/>
                  <a:pt x="4915207" y="2026986"/>
                  <a:pt x="4918176" y="2043680"/>
                </a:cubicBezTo>
                <a:lnTo>
                  <a:pt x="4920444" y="2093780"/>
                </a:lnTo>
                <a:cubicBezTo>
                  <a:pt x="4920152" y="2104963"/>
                  <a:pt x="4919859" y="2116147"/>
                  <a:pt x="4919568" y="2127331"/>
                </a:cubicBezTo>
                <a:cubicBezTo>
                  <a:pt x="4919414" y="2128947"/>
                  <a:pt x="4919260" y="2130563"/>
                  <a:pt x="4919107" y="2132180"/>
                </a:cubicBezTo>
                <a:lnTo>
                  <a:pt x="4910026" y="2171984"/>
                </a:lnTo>
                <a:cubicBezTo>
                  <a:pt x="4911227" y="2172990"/>
                  <a:pt x="4912324" y="2174315"/>
                  <a:pt x="4913276" y="2175920"/>
                </a:cubicBezTo>
                <a:lnTo>
                  <a:pt x="4916106" y="2188707"/>
                </a:lnTo>
                <a:lnTo>
                  <a:pt x="4911385" y="2199268"/>
                </a:lnTo>
                <a:lnTo>
                  <a:pt x="4901244" y="2249378"/>
                </a:lnTo>
                <a:lnTo>
                  <a:pt x="4890393" y="2322907"/>
                </a:lnTo>
                <a:lnTo>
                  <a:pt x="4885532" y="2333841"/>
                </a:lnTo>
                <a:cubicBezTo>
                  <a:pt x="4879467" y="2359072"/>
                  <a:pt x="4882601" y="2390080"/>
                  <a:pt x="4871165" y="2405746"/>
                </a:cubicBezTo>
                <a:lnTo>
                  <a:pt x="4867465" y="2443689"/>
                </a:lnTo>
                <a:lnTo>
                  <a:pt x="4871110" y="2448134"/>
                </a:lnTo>
                <a:lnTo>
                  <a:pt x="4869467" y="2459306"/>
                </a:lnTo>
                <a:cubicBezTo>
                  <a:pt x="4869603" y="2460323"/>
                  <a:pt x="4869741" y="2461340"/>
                  <a:pt x="4869877" y="2462358"/>
                </a:cubicBezTo>
                <a:cubicBezTo>
                  <a:pt x="4870681" y="2468183"/>
                  <a:pt x="4871335" y="2473955"/>
                  <a:pt x="4871382" y="2479770"/>
                </a:cubicBezTo>
                <a:cubicBezTo>
                  <a:pt x="4856871" y="2476510"/>
                  <a:pt x="4862556" y="2505567"/>
                  <a:pt x="4859960" y="2514583"/>
                </a:cubicBezTo>
                <a:lnTo>
                  <a:pt x="4857909" y="2514709"/>
                </a:lnTo>
                <a:lnTo>
                  <a:pt x="4849446" y="2666439"/>
                </a:lnTo>
                <a:lnTo>
                  <a:pt x="4858101" y="2690544"/>
                </a:lnTo>
                <a:cubicBezTo>
                  <a:pt x="4858857" y="2707245"/>
                  <a:pt x="4859613" y="2723945"/>
                  <a:pt x="4860369" y="2740646"/>
                </a:cubicBezTo>
                <a:cubicBezTo>
                  <a:pt x="4860076" y="2751830"/>
                  <a:pt x="4859785" y="2763013"/>
                  <a:pt x="4859492" y="2774197"/>
                </a:cubicBezTo>
                <a:lnTo>
                  <a:pt x="4859032" y="2779045"/>
                </a:lnTo>
                <a:lnTo>
                  <a:pt x="4849950" y="2818850"/>
                </a:lnTo>
                <a:cubicBezTo>
                  <a:pt x="4851152" y="2819856"/>
                  <a:pt x="4852248" y="2821182"/>
                  <a:pt x="4853201" y="2822786"/>
                </a:cubicBezTo>
                <a:lnTo>
                  <a:pt x="4856030" y="2835573"/>
                </a:lnTo>
                <a:lnTo>
                  <a:pt x="4851309" y="2846133"/>
                </a:lnTo>
                <a:lnTo>
                  <a:pt x="4841168" y="2896246"/>
                </a:lnTo>
                <a:lnTo>
                  <a:pt x="4833868" y="2945711"/>
                </a:lnTo>
                <a:cubicBezTo>
                  <a:pt x="4815252" y="3297000"/>
                  <a:pt x="4781620" y="3653361"/>
                  <a:pt x="4778020" y="3999577"/>
                </a:cubicBezTo>
                <a:cubicBezTo>
                  <a:pt x="4775081" y="4078096"/>
                  <a:pt x="4768227" y="4174113"/>
                  <a:pt x="4765288" y="4252632"/>
                </a:cubicBezTo>
                <a:cubicBezTo>
                  <a:pt x="4771867" y="4246730"/>
                  <a:pt x="4761520" y="4396558"/>
                  <a:pt x="4754250" y="4414955"/>
                </a:cubicBezTo>
                <a:lnTo>
                  <a:pt x="4663870" y="6050064"/>
                </a:lnTo>
                <a:lnTo>
                  <a:pt x="4669145" y="6086684"/>
                </a:lnTo>
                <a:cubicBezTo>
                  <a:pt x="4674909" y="6094577"/>
                  <a:pt x="4671608" y="6098657"/>
                  <a:pt x="4672665" y="6121067"/>
                </a:cubicBezTo>
                <a:cubicBezTo>
                  <a:pt x="4673721" y="6143476"/>
                  <a:pt x="4657066" y="6177068"/>
                  <a:pt x="4675485" y="6221142"/>
                </a:cubicBezTo>
                <a:cubicBezTo>
                  <a:pt x="4675068" y="6228689"/>
                  <a:pt x="4665430" y="6246990"/>
                  <a:pt x="4657006" y="6255466"/>
                </a:cubicBezTo>
                <a:lnTo>
                  <a:pt x="4652373" y="6258160"/>
                </a:lnTo>
                <a:cubicBezTo>
                  <a:pt x="4651226" y="6278927"/>
                  <a:pt x="4653178" y="6296913"/>
                  <a:pt x="4648931" y="6320461"/>
                </a:cubicBezTo>
                <a:cubicBezTo>
                  <a:pt x="4542790" y="6322747"/>
                  <a:pt x="2133595" y="6155193"/>
                  <a:pt x="732080" y="6068362"/>
                </a:cubicBezTo>
                <a:lnTo>
                  <a:pt x="423039" y="6051307"/>
                </a:lnTo>
                <a:lnTo>
                  <a:pt x="427345" y="6011137"/>
                </a:lnTo>
                <a:lnTo>
                  <a:pt x="431547" y="6004548"/>
                </a:lnTo>
                <a:cubicBezTo>
                  <a:pt x="432075" y="6003448"/>
                  <a:pt x="431724" y="6002721"/>
                  <a:pt x="431815" y="6001808"/>
                </a:cubicBezTo>
                <a:lnTo>
                  <a:pt x="432084" y="5999067"/>
                </a:lnTo>
                <a:cubicBezTo>
                  <a:pt x="432261" y="5997240"/>
                  <a:pt x="432627" y="5995212"/>
                  <a:pt x="432619" y="5993584"/>
                </a:cubicBezTo>
                <a:cubicBezTo>
                  <a:pt x="432563" y="5983140"/>
                  <a:pt x="431486" y="5996073"/>
                  <a:pt x="432305" y="5987694"/>
                </a:cubicBezTo>
                <a:cubicBezTo>
                  <a:pt x="432112" y="5986644"/>
                  <a:pt x="431788" y="5985763"/>
                  <a:pt x="431724" y="5984546"/>
                </a:cubicBezTo>
                <a:cubicBezTo>
                  <a:pt x="431682" y="5983776"/>
                  <a:pt x="432031" y="5982573"/>
                  <a:pt x="431991" y="5981803"/>
                </a:cubicBezTo>
                <a:cubicBezTo>
                  <a:pt x="431612" y="5974675"/>
                  <a:pt x="431062" y="5982198"/>
                  <a:pt x="431677" y="5975914"/>
                </a:cubicBezTo>
                <a:lnTo>
                  <a:pt x="431096" y="5972765"/>
                </a:lnTo>
                <a:cubicBezTo>
                  <a:pt x="429687" y="5965140"/>
                  <a:pt x="429650" y="5969355"/>
                  <a:pt x="430469" y="5960984"/>
                </a:cubicBezTo>
                <a:cubicBezTo>
                  <a:pt x="430275" y="5959935"/>
                  <a:pt x="429953" y="5959052"/>
                  <a:pt x="429887" y="5957836"/>
                </a:cubicBezTo>
                <a:cubicBezTo>
                  <a:pt x="429845" y="5957067"/>
                  <a:pt x="430277" y="5955758"/>
                  <a:pt x="430154" y="5955094"/>
                </a:cubicBezTo>
                <a:cubicBezTo>
                  <a:pt x="429881" y="5953610"/>
                  <a:pt x="427716" y="5954033"/>
                  <a:pt x="428725" y="5951537"/>
                </a:cubicBezTo>
                <a:lnTo>
                  <a:pt x="434114" y="5888089"/>
                </a:lnTo>
                <a:lnTo>
                  <a:pt x="456311" y="5468000"/>
                </a:lnTo>
                <a:lnTo>
                  <a:pt x="270548" y="5477940"/>
                </a:lnTo>
                <a:lnTo>
                  <a:pt x="270475" y="5437540"/>
                </a:lnTo>
                <a:lnTo>
                  <a:pt x="273938" y="5430534"/>
                </a:lnTo>
                <a:cubicBezTo>
                  <a:pt x="274344" y="5429384"/>
                  <a:pt x="273916" y="5428699"/>
                  <a:pt x="273907" y="5427782"/>
                </a:cubicBezTo>
                <a:lnTo>
                  <a:pt x="273878" y="5425027"/>
                </a:lnTo>
                <a:cubicBezTo>
                  <a:pt x="273856" y="5423192"/>
                  <a:pt x="273999" y="5421136"/>
                  <a:pt x="273815" y="5419519"/>
                </a:cubicBezTo>
                <a:cubicBezTo>
                  <a:pt x="272628" y="5409143"/>
                  <a:pt x="272958" y="5422116"/>
                  <a:pt x="272865" y="5413698"/>
                </a:cubicBezTo>
                <a:cubicBezTo>
                  <a:pt x="272559" y="5412674"/>
                  <a:pt x="272142" y="5411834"/>
                  <a:pt x="271945" y="5410631"/>
                </a:cubicBezTo>
                <a:cubicBezTo>
                  <a:pt x="271820" y="5409870"/>
                  <a:pt x="272038" y="5408637"/>
                  <a:pt x="271914" y="5407876"/>
                </a:cubicBezTo>
                <a:cubicBezTo>
                  <a:pt x="270765" y="5400830"/>
                  <a:pt x="271034" y="5408369"/>
                  <a:pt x="270963" y="5402055"/>
                </a:cubicBezTo>
                <a:lnTo>
                  <a:pt x="270045" y="5398988"/>
                </a:lnTo>
                <a:cubicBezTo>
                  <a:pt x="267818" y="5391560"/>
                  <a:pt x="268238" y="5395755"/>
                  <a:pt x="268144" y="5387344"/>
                </a:cubicBezTo>
                <a:cubicBezTo>
                  <a:pt x="267838" y="5386322"/>
                  <a:pt x="267422" y="5385479"/>
                  <a:pt x="267225" y="5384278"/>
                </a:cubicBezTo>
                <a:cubicBezTo>
                  <a:pt x="267100" y="5383518"/>
                  <a:pt x="267387" y="5382170"/>
                  <a:pt x="267193" y="5381523"/>
                </a:cubicBezTo>
                <a:cubicBezTo>
                  <a:pt x="266761" y="5380077"/>
                  <a:pt x="264655" y="5380732"/>
                  <a:pt x="265387" y="5378142"/>
                </a:cubicBezTo>
                <a:lnTo>
                  <a:pt x="263868" y="5314483"/>
                </a:lnTo>
                <a:lnTo>
                  <a:pt x="192698" y="4040419"/>
                </a:lnTo>
                <a:lnTo>
                  <a:pt x="0" y="208389"/>
                </a:lnTo>
                <a:cubicBezTo>
                  <a:pt x="324855" y="204302"/>
                  <a:pt x="2354391" y="86208"/>
                  <a:pt x="2990554" y="54813"/>
                </a:cubicBezTo>
                <a:lnTo>
                  <a:pt x="3816982" y="20020"/>
                </a:lnTo>
                <a:close/>
              </a:path>
            </a:pathLst>
          </a:custGeom>
        </p:spPr>
      </p:pic>
      <p:sp>
        <p:nvSpPr>
          <p:cNvPr id="13" name="Freeform: Shape 12">
            <a:extLst>
              <a:ext uri="{FF2B5EF4-FFF2-40B4-BE49-F238E27FC236}">
                <a16:creationId xmlns:a16="http://schemas.microsoft.com/office/drawing/2014/main" id="{D3D27CB3-A194-4D33-8FF6-0B71CA5A34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 y="5860752"/>
            <a:ext cx="7955435" cy="1000958"/>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651826 w 9517857"/>
              <a:gd name="connsiteY17" fmla="*/ 738338 h 918356"/>
              <a:gd name="connsiteX18" fmla="*/ 727985 w 9517857"/>
              <a:gd name="connsiteY18" fmla="*/ 719826 h 918356"/>
              <a:gd name="connsiteX19" fmla="*/ 778982 w 9517857"/>
              <a:gd name="connsiteY19" fmla="*/ 710142 h 918356"/>
              <a:gd name="connsiteX20" fmla="*/ 849944 w 9517857"/>
              <a:gd name="connsiteY20" fmla="*/ 717987 h 918356"/>
              <a:gd name="connsiteX21" fmla="*/ 921659 w 9517857"/>
              <a:gd name="connsiteY21" fmla="*/ 712695 h 918356"/>
              <a:gd name="connsiteX22" fmla="*/ 930946 w 9517857"/>
              <a:gd name="connsiteY22" fmla="*/ 734046 h 918356"/>
              <a:gd name="connsiteX23" fmla="*/ 986250 w 9517857"/>
              <a:gd name="connsiteY23" fmla="*/ 713530 h 918356"/>
              <a:gd name="connsiteX24" fmla="*/ 1013752 w 9517857"/>
              <a:gd name="connsiteY24" fmla="*/ 713361 h 918356"/>
              <a:gd name="connsiteX25" fmla="*/ 1023734 w 9517857"/>
              <a:gd name="connsiteY25" fmla="*/ 718571 h 918356"/>
              <a:gd name="connsiteX26" fmla="*/ 1063207 w 9517857"/>
              <a:gd name="connsiteY26" fmla="*/ 715651 h 918356"/>
              <a:gd name="connsiteX27" fmla="*/ 1081980 w 9517857"/>
              <a:gd name="connsiteY27" fmla="*/ 738455 h 918356"/>
              <a:gd name="connsiteX28" fmla="*/ 1218120 w 9517857"/>
              <a:gd name="connsiteY28" fmla="*/ 713280 h 918356"/>
              <a:gd name="connsiteX29" fmla="*/ 1397459 w 9517857"/>
              <a:gd name="connsiteY29" fmla="*/ 691190 h 918356"/>
              <a:gd name="connsiteX30" fmla="*/ 1580688 w 9517857"/>
              <a:gd name="connsiteY30" fmla="*/ 693697 h 918356"/>
              <a:gd name="connsiteX31" fmla="*/ 1772334 w 9517857"/>
              <a:gd name="connsiteY31" fmla="*/ 710640 h 918356"/>
              <a:gd name="connsiteX32" fmla="*/ 2002561 w 9517857"/>
              <a:gd name="connsiteY32" fmla="*/ 659917 h 918356"/>
              <a:gd name="connsiteX33" fmla="*/ 2135144 w 9517857"/>
              <a:gd name="connsiteY33" fmla="*/ 636501 h 918356"/>
              <a:gd name="connsiteX34" fmla="*/ 2440292 w 9517857"/>
              <a:gd name="connsiteY34" fmla="*/ 593862 h 918356"/>
              <a:gd name="connsiteX35" fmla="*/ 2547829 w 9517857"/>
              <a:gd name="connsiteY35" fmla="*/ 566150 h 918356"/>
              <a:gd name="connsiteX36" fmla="*/ 2658055 w 9517857"/>
              <a:gd name="connsiteY36" fmla="*/ 578727 h 918356"/>
              <a:gd name="connsiteX37" fmla="*/ 2693698 w 9517857"/>
              <a:gd name="connsiteY37" fmla="*/ 560029 h 918356"/>
              <a:gd name="connsiteX38" fmla="*/ 2699673 w 9517857"/>
              <a:gd name="connsiteY38" fmla="*/ 556400 h 918356"/>
              <a:gd name="connsiteX39" fmla="*/ 2727306 w 9517857"/>
              <a:gd name="connsiteY39" fmla="*/ 550698 h 918356"/>
              <a:gd name="connsiteX40" fmla="*/ 2730451 w 9517857"/>
              <a:gd name="connsiteY40" fmla="*/ 538058 h 918356"/>
              <a:gd name="connsiteX41" fmla="*/ 2768713 w 9517857"/>
              <a:gd name="connsiteY41" fmla="*/ 521575 h 918356"/>
              <a:gd name="connsiteX42" fmla="*/ 2820868 w 9517857"/>
              <a:gd name="connsiteY42" fmla="*/ 514160 h 918356"/>
              <a:gd name="connsiteX43" fmla="*/ 3073635 w 9517857"/>
              <a:gd name="connsiteY43" fmla="*/ 491294 h 918356"/>
              <a:gd name="connsiteX44" fmla="*/ 3222071 w 9517857"/>
              <a:gd name="connsiteY44" fmla="*/ 470559 h 918356"/>
              <a:gd name="connsiteX45" fmla="*/ 3274069 w 9517857"/>
              <a:gd name="connsiteY45" fmla="*/ 451605 h 918356"/>
              <a:gd name="connsiteX46" fmla="*/ 3349632 w 9517857"/>
              <a:gd name="connsiteY46" fmla="*/ 432583 h 918356"/>
              <a:gd name="connsiteX47" fmla="*/ 3479593 w 9517857"/>
              <a:gd name="connsiteY47" fmla="*/ 390437 h 918356"/>
              <a:gd name="connsiteX48" fmla="*/ 3660110 w 9517857"/>
              <a:gd name="connsiteY48" fmla="*/ 348726 h 918356"/>
              <a:gd name="connsiteX49" fmla="*/ 3750023 w 9517857"/>
              <a:gd name="connsiteY49" fmla="*/ 370678 h 918356"/>
              <a:gd name="connsiteX50" fmla="*/ 3844133 w 9517857"/>
              <a:gd name="connsiteY50" fmla="*/ 360648 h 918356"/>
              <a:gd name="connsiteX51" fmla="*/ 3913545 w 9517857"/>
              <a:gd name="connsiteY51" fmla="*/ 344235 h 918356"/>
              <a:gd name="connsiteX52" fmla="*/ 4266740 w 9517857"/>
              <a:gd name="connsiteY52" fmla="*/ 361454 h 918356"/>
              <a:gd name="connsiteX53" fmla="*/ 4430770 w 9517857"/>
              <a:gd name="connsiteY53" fmla="*/ 342643 h 918356"/>
              <a:gd name="connsiteX54" fmla="*/ 4512664 w 9517857"/>
              <a:gd name="connsiteY54" fmla="*/ 319948 h 918356"/>
              <a:gd name="connsiteX55" fmla="*/ 4616423 w 9517857"/>
              <a:gd name="connsiteY55" fmla="*/ 290914 h 918356"/>
              <a:gd name="connsiteX56" fmla="*/ 4691675 w 9517857"/>
              <a:gd name="connsiteY56" fmla="*/ 254011 h 918356"/>
              <a:gd name="connsiteX57" fmla="*/ 4689051 w 9517857"/>
              <a:gd name="connsiteY57" fmla="*/ 250968 h 918356"/>
              <a:gd name="connsiteX58" fmla="*/ 4719994 w 9517857"/>
              <a:gd name="connsiteY58" fmla="*/ 245307 h 918356"/>
              <a:gd name="connsiteX59" fmla="*/ 4752894 w 9517857"/>
              <a:gd name="connsiteY59" fmla="*/ 239875 h 918356"/>
              <a:gd name="connsiteX60" fmla="*/ 4769329 w 9517857"/>
              <a:gd name="connsiteY60" fmla="*/ 233585 h 918356"/>
              <a:gd name="connsiteX61" fmla="*/ 4775634 w 9517857"/>
              <a:gd name="connsiteY61" fmla="*/ 234063 h 918356"/>
              <a:gd name="connsiteX62" fmla="*/ 4790452 w 9517857"/>
              <a:gd name="connsiteY62" fmla="*/ 233572 h 918356"/>
              <a:gd name="connsiteX63" fmla="*/ 4789062 w 9517857"/>
              <a:gd name="connsiteY63" fmla="*/ 241924 h 918356"/>
              <a:gd name="connsiteX64" fmla="*/ 4827826 w 9517857"/>
              <a:gd name="connsiteY64" fmla="*/ 246977 h 918356"/>
              <a:gd name="connsiteX65" fmla="*/ 4892569 w 9517857"/>
              <a:gd name="connsiteY65" fmla="*/ 249933 h 918356"/>
              <a:gd name="connsiteX66" fmla="*/ 4896611 w 9517857"/>
              <a:gd name="connsiteY66" fmla="*/ 240448 h 918356"/>
              <a:gd name="connsiteX67" fmla="*/ 4917286 w 9517857"/>
              <a:gd name="connsiteY67" fmla="*/ 243659 h 918356"/>
              <a:gd name="connsiteX68" fmla="*/ 4981173 w 9517857"/>
              <a:gd name="connsiteY68" fmla="*/ 247103 h 918356"/>
              <a:gd name="connsiteX69" fmla="*/ 5060397 w 9517857"/>
              <a:gd name="connsiteY69" fmla="*/ 263688 h 918356"/>
              <a:gd name="connsiteX70" fmla="*/ 5252996 w 9517857"/>
              <a:gd name="connsiteY70" fmla="*/ 270655 h 918356"/>
              <a:gd name="connsiteX71" fmla="*/ 5358056 w 9517857"/>
              <a:gd name="connsiteY71" fmla="*/ 247248 h 918356"/>
              <a:gd name="connsiteX72" fmla="*/ 5426496 w 9517857"/>
              <a:gd name="connsiteY72" fmla="*/ 235142 h 918356"/>
              <a:gd name="connsiteX73" fmla="*/ 5497161 w 9517857"/>
              <a:gd name="connsiteY73" fmla="*/ 228808 h 918356"/>
              <a:gd name="connsiteX74" fmla="*/ 5826043 w 9517857"/>
              <a:gd name="connsiteY74" fmla="*/ 148073 h 918356"/>
              <a:gd name="connsiteX75" fmla="*/ 6013415 w 9517857"/>
              <a:gd name="connsiteY75" fmla="*/ 137316 h 918356"/>
              <a:gd name="connsiteX76" fmla="*/ 6080994 w 9517857"/>
              <a:gd name="connsiteY76" fmla="*/ 142938 h 918356"/>
              <a:gd name="connsiteX77" fmla="*/ 6194152 w 9517857"/>
              <a:gd name="connsiteY77" fmla="*/ 151772 h 918356"/>
              <a:gd name="connsiteX78" fmla="*/ 6281379 w 9517857"/>
              <a:gd name="connsiteY78" fmla="*/ 181626 h 918356"/>
              <a:gd name="connsiteX79" fmla="*/ 6374947 w 9517857"/>
              <a:gd name="connsiteY79" fmla="*/ 179799 h 918356"/>
              <a:gd name="connsiteX80" fmla="*/ 6448518 w 9517857"/>
              <a:gd name="connsiteY80" fmla="*/ 164378 h 918356"/>
              <a:gd name="connsiteX81" fmla="*/ 6544700 w 9517857"/>
              <a:gd name="connsiteY81" fmla="*/ 167161 h 918356"/>
              <a:gd name="connsiteX82" fmla="*/ 6648353 w 9517857"/>
              <a:gd name="connsiteY82" fmla="*/ 172250 h 918356"/>
              <a:gd name="connsiteX83" fmla="*/ 6736227 w 9517857"/>
              <a:gd name="connsiteY83" fmla="*/ 173216 h 918356"/>
              <a:gd name="connsiteX84" fmla="*/ 6977218 w 9517857"/>
              <a:gd name="connsiteY84" fmla="*/ 184289 h 918356"/>
              <a:gd name="connsiteX85" fmla="*/ 7065221 w 9517857"/>
              <a:gd name="connsiteY85" fmla="*/ 227531 h 918356"/>
              <a:gd name="connsiteX86" fmla="*/ 7366876 w 9517857"/>
              <a:gd name="connsiteY86" fmla="*/ 248468 h 918356"/>
              <a:gd name="connsiteX87" fmla="*/ 7565449 w 9517857"/>
              <a:gd name="connsiteY87" fmla="*/ 258950 h 918356"/>
              <a:gd name="connsiteX88" fmla="*/ 7599285 w 9517857"/>
              <a:gd name="connsiteY88" fmla="*/ 266021 h 918356"/>
              <a:gd name="connsiteX89" fmla="*/ 7644411 w 9517857"/>
              <a:gd name="connsiteY89" fmla="*/ 258986 h 918356"/>
              <a:gd name="connsiteX90" fmla="*/ 7825110 w 9517857"/>
              <a:gd name="connsiteY90" fmla="*/ 229109 h 918356"/>
              <a:gd name="connsiteX91" fmla="*/ 7965804 w 9517857"/>
              <a:gd name="connsiteY91" fmla="*/ 190545 h 918356"/>
              <a:gd name="connsiteX92" fmla="*/ 8147401 w 9517857"/>
              <a:gd name="connsiteY92" fmla="*/ 205617 h 918356"/>
              <a:gd name="connsiteX93" fmla="*/ 8256033 w 9517857"/>
              <a:gd name="connsiteY93" fmla="*/ 193713 h 918356"/>
              <a:gd name="connsiteX94" fmla="*/ 8410677 w 9517857"/>
              <a:gd name="connsiteY94" fmla="*/ 172167 h 918356"/>
              <a:gd name="connsiteX95" fmla="*/ 8617841 w 9517857"/>
              <a:gd name="connsiteY95" fmla="*/ 155167 h 918356"/>
              <a:gd name="connsiteX96" fmla="*/ 8715976 w 9517857"/>
              <a:gd name="connsiteY96" fmla="*/ 178374 h 918356"/>
              <a:gd name="connsiteX97" fmla="*/ 8778827 w 9517857"/>
              <a:gd name="connsiteY97" fmla="*/ 172936 h 918356"/>
              <a:gd name="connsiteX98" fmla="*/ 8840778 w 9517857"/>
              <a:gd name="connsiteY98" fmla="*/ 143149 h 918356"/>
              <a:gd name="connsiteX99" fmla="*/ 9010380 w 9517857"/>
              <a:gd name="connsiteY99" fmla="*/ 91891 h 918356"/>
              <a:gd name="connsiteX100" fmla="*/ 9110856 w 9517857"/>
              <a:gd name="connsiteY100" fmla="*/ 70997 h 918356"/>
              <a:gd name="connsiteX101" fmla="*/ 9268817 w 9517857"/>
              <a:gd name="connsiteY101" fmla="*/ 53082 h 918356"/>
              <a:gd name="connsiteX102" fmla="*/ 9316667 w 9517857"/>
              <a:gd name="connsiteY102" fmla="*/ 45047 h 918356"/>
              <a:gd name="connsiteX103" fmla="*/ 9428209 w 9517857"/>
              <a:gd name="connsiteY103" fmla="*/ 29923 h 918356"/>
              <a:gd name="connsiteX104" fmla="*/ 9517856 w 9517857"/>
              <a:gd name="connsiteY104"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651826 w 9517857"/>
              <a:gd name="connsiteY17" fmla="*/ 738338 h 918356"/>
              <a:gd name="connsiteX18" fmla="*/ 727985 w 9517857"/>
              <a:gd name="connsiteY18" fmla="*/ 719826 h 918356"/>
              <a:gd name="connsiteX19" fmla="*/ 778982 w 9517857"/>
              <a:gd name="connsiteY19" fmla="*/ 710142 h 918356"/>
              <a:gd name="connsiteX20" fmla="*/ 849944 w 9517857"/>
              <a:gd name="connsiteY20" fmla="*/ 717987 h 918356"/>
              <a:gd name="connsiteX21" fmla="*/ 901402 w 9517857"/>
              <a:gd name="connsiteY21" fmla="*/ 729045 h 918356"/>
              <a:gd name="connsiteX22" fmla="*/ 930946 w 9517857"/>
              <a:gd name="connsiteY22" fmla="*/ 734046 h 918356"/>
              <a:gd name="connsiteX23" fmla="*/ 986250 w 9517857"/>
              <a:gd name="connsiteY23" fmla="*/ 713530 h 918356"/>
              <a:gd name="connsiteX24" fmla="*/ 1013752 w 9517857"/>
              <a:gd name="connsiteY24" fmla="*/ 713361 h 918356"/>
              <a:gd name="connsiteX25" fmla="*/ 1023734 w 9517857"/>
              <a:gd name="connsiteY25" fmla="*/ 718571 h 918356"/>
              <a:gd name="connsiteX26" fmla="*/ 1063207 w 9517857"/>
              <a:gd name="connsiteY26" fmla="*/ 715651 h 918356"/>
              <a:gd name="connsiteX27" fmla="*/ 1081980 w 9517857"/>
              <a:gd name="connsiteY27" fmla="*/ 738455 h 918356"/>
              <a:gd name="connsiteX28" fmla="*/ 1218120 w 9517857"/>
              <a:gd name="connsiteY28" fmla="*/ 713280 h 918356"/>
              <a:gd name="connsiteX29" fmla="*/ 1397459 w 9517857"/>
              <a:gd name="connsiteY29" fmla="*/ 691190 h 918356"/>
              <a:gd name="connsiteX30" fmla="*/ 1580688 w 9517857"/>
              <a:gd name="connsiteY30" fmla="*/ 693697 h 918356"/>
              <a:gd name="connsiteX31" fmla="*/ 1772334 w 9517857"/>
              <a:gd name="connsiteY31" fmla="*/ 710640 h 918356"/>
              <a:gd name="connsiteX32" fmla="*/ 2002561 w 9517857"/>
              <a:gd name="connsiteY32" fmla="*/ 659917 h 918356"/>
              <a:gd name="connsiteX33" fmla="*/ 2135144 w 9517857"/>
              <a:gd name="connsiteY33" fmla="*/ 636501 h 918356"/>
              <a:gd name="connsiteX34" fmla="*/ 2440292 w 9517857"/>
              <a:gd name="connsiteY34" fmla="*/ 593862 h 918356"/>
              <a:gd name="connsiteX35" fmla="*/ 2547829 w 9517857"/>
              <a:gd name="connsiteY35" fmla="*/ 566150 h 918356"/>
              <a:gd name="connsiteX36" fmla="*/ 2658055 w 9517857"/>
              <a:gd name="connsiteY36" fmla="*/ 578727 h 918356"/>
              <a:gd name="connsiteX37" fmla="*/ 2693698 w 9517857"/>
              <a:gd name="connsiteY37" fmla="*/ 560029 h 918356"/>
              <a:gd name="connsiteX38" fmla="*/ 2699673 w 9517857"/>
              <a:gd name="connsiteY38" fmla="*/ 556400 h 918356"/>
              <a:gd name="connsiteX39" fmla="*/ 2727306 w 9517857"/>
              <a:gd name="connsiteY39" fmla="*/ 550698 h 918356"/>
              <a:gd name="connsiteX40" fmla="*/ 2730451 w 9517857"/>
              <a:gd name="connsiteY40" fmla="*/ 538058 h 918356"/>
              <a:gd name="connsiteX41" fmla="*/ 2768713 w 9517857"/>
              <a:gd name="connsiteY41" fmla="*/ 521575 h 918356"/>
              <a:gd name="connsiteX42" fmla="*/ 2820868 w 9517857"/>
              <a:gd name="connsiteY42" fmla="*/ 514160 h 918356"/>
              <a:gd name="connsiteX43" fmla="*/ 3073635 w 9517857"/>
              <a:gd name="connsiteY43" fmla="*/ 491294 h 918356"/>
              <a:gd name="connsiteX44" fmla="*/ 3222071 w 9517857"/>
              <a:gd name="connsiteY44" fmla="*/ 470559 h 918356"/>
              <a:gd name="connsiteX45" fmla="*/ 3274069 w 9517857"/>
              <a:gd name="connsiteY45" fmla="*/ 451605 h 918356"/>
              <a:gd name="connsiteX46" fmla="*/ 3349632 w 9517857"/>
              <a:gd name="connsiteY46" fmla="*/ 432583 h 918356"/>
              <a:gd name="connsiteX47" fmla="*/ 3479593 w 9517857"/>
              <a:gd name="connsiteY47" fmla="*/ 390437 h 918356"/>
              <a:gd name="connsiteX48" fmla="*/ 3660110 w 9517857"/>
              <a:gd name="connsiteY48" fmla="*/ 348726 h 918356"/>
              <a:gd name="connsiteX49" fmla="*/ 3750023 w 9517857"/>
              <a:gd name="connsiteY49" fmla="*/ 370678 h 918356"/>
              <a:gd name="connsiteX50" fmla="*/ 3844133 w 9517857"/>
              <a:gd name="connsiteY50" fmla="*/ 360648 h 918356"/>
              <a:gd name="connsiteX51" fmla="*/ 3913545 w 9517857"/>
              <a:gd name="connsiteY51" fmla="*/ 344235 h 918356"/>
              <a:gd name="connsiteX52" fmla="*/ 4266740 w 9517857"/>
              <a:gd name="connsiteY52" fmla="*/ 361454 h 918356"/>
              <a:gd name="connsiteX53" fmla="*/ 4430770 w 9517857"/>
              <a:gd name="connsiteY53" fmla="*/ 342643 h 918356"/>
              <a:gd name="connsiteX54" fmla="*/ 4512664 w 9517857"/>
              <a:gd name="connsiteY54" fmla="*/ 319948 h 918356"/>
              <a:gd name="connsiteX55" fmla="*/ 4616423 w 9517857"/>
              <a:gd name="connsiteY55" fmla="*/ 290914 h 918356"/>
              <a:gd name="connsiteX56" fmla="*/ 4691675 w 9517857"/>
              <a:gd name="connsiteY56" fmla="*/ 254011 h 918356"/>
              <a:gd name="connsiteX57" fmla="*/ 4689051 w 9517857"/>
              <a:gd name="connsiteY57" fmla="*/ 250968 h 918356"/>
              <a:gd name="connsiteX58" fmla="*/ 4719994 w 9517857"/>
              <a:gd name="connsiteY58" fmla="*/ 245307 h 918356"/>
              <a:gd name="connsiteX59" fmla="*/ 4752894 w 9517857"/>
              <a:gd name="connsiteY59" fmla="*/ 239875 h 918356"/>
              <a:gd name="connsiteX60" fmla="*/ 4769329 w 9517857"/>
              <a:gd name="connsiteY60" fmla="*/ 233585 h 918356"/>
              <a:gd name="connsiteX61" fmla="*/ 4775634 w 9517857"/>
              <a:gd name="connsiteY61" fmla="*/ 234063 h 918356"/>
              <a:gd name="connsiteX62" fmla="*/ 4790452 w 9517857"/>
              <a:gd name="connsiteY62" fmla="*/ 233572 h 918356"/>
              <a:gd name="connsiteX63" fmla="*/ 4789062 w 9517857"/>
              <a:gd name="connsiteY63" fmla="*/ 241924 h 918356"/>
              <a:gd name="connsiteX64" fmla="*/ 4827826 w 9517857"/>
              <a:gd name="connsiteY64" fmla="*/ 246977 h 918356"/>
              <a:gd name="connsiteX65" fmla="*/ 4892569 w 9517857"/>
              <a:gd name="connsiteY65" fmla="*/ 249933 h 918356"/>
              <a:gd name="connsiteX66" fmla="*/ 4896611 w 9517857"/>
              <a:gd name="connsiteY66" fmla="*/ 240448 h 918356"/>
              <a:gd name="connsiteX67" fmla="*/ 4917286 w 9517857"/>
              <a:gd name="connsiteY67" fmla="*/ 243659 h 918356"/>
              <a:gd name="connsiteX68" fmla="*/ 4981173 w 9517857"/>
              <a:gd name="connsiteY68" fmla="*/ 247103 h 918356"/>
              <a:gd name="connsiteX69" fmla="*/ 5060397 w 9517857"/>
              <a:gd name="connsiteY69" fmla="*/ 263688 h 918356"/>
              <a:gd name="connsiteX70" fmla="*/ 5252996 w 9517857"/>
              <a:gd name="connsiteY70" fmla="*/ 270655 h 918356"/>
              <a:gd name="connsiteX71" fmla="*/ 5358056 w 9517857"/>
              <a:gd name="connsiteY71" fmla="*/ 247248 h 918356"/>
              <a:gd name="connsiteX72" fmla="*/ 5426496 w 9517857"/>
              <a:gd name="connsiteY72" fmla="*/ 235142 h 918356"/>
              <a:gd name="connsiteX73" fmla="*/ 5497161 w 9517857"/>
              <a:gd name="connsiteY73" fmla="*/ 228808 h 918356"/>
              <a:gd name="connsiteX74" fmla="*/ 5826043 w 9517857"/>
              <a:gd name="connsiteY74" fmla="*/ 148073 h 918356"/>
              <a:gd name="connsiteX75" fmla="*/ 6013415 w 9517857"/>
              <a:gd name="connsiteY75" fmla="*/ 137316 h 918356"/>
              <a:gd name="connsiteX76" fmla="*/ 6080994 w 9517857"/>
              <a:gd name="connsiteY76" fmla="*/ 142938 h 918356"/>
              <a:gd name="connsiteX77" fmla="*/ 6194152 w 9517857"/>
              <a:gd name="connsiteY77" fmla="*/ 151772 h 918356"/>
              <a:gd name="connsiteX78" fmla="*/ 6281379 w 9517857"/>
              <a:gd name="connsiteY78" fmla="*/ 181626 h 918356"/>
              <a:gd name="connsiteX79" fmla="*/ 6374947 w 9517857"/>
              <a:gd name="connsiteY79" fmla="*/ 179799 h 918356"/>
              <a:gd name="connsiteX80" fmla="*/ 6448518 w 9517857"/>
              <a:gd name="connsiteY80" fmla="*/ 164378 h 918356"/>
              <a:gd name="connsiteX81" fmla="*/ 6544700 w 9517857"/>
              <a:gd name="connsiteY81" fmla="*/ 167161 h 918356"/>
              <a:gd name="connsiteX82" fmla="*/ 6648353 w 9517857"/>
              <a:gd name="connsiteY82" fmla="*/ 172250 h 918356"/>
              <a:gd name="connsiteX83" fmla="*/ 6736227 w 9517857"/>
              <a:gd name="connsiteY83" fmla="*/ 173216 h 918356"/>
              <a:gd name="connsiteX84" fmla="*/ 6977218 w 9517857"/>
              <a:gd name="connsiteY84" fmla="*/ 184289 h 918356"/>
              <a:gd name="connsiteX85" fmla="*/ 7065221 w 9517857"/>
              <a:gd name="connsiteY85" fmla="*/ 227531 h 918356"/>
              <a:gd name="connsiteX86" fmla="*/ 7366876 w 9517857"/>
              <a:gd name="connsiteY86" fmla="*/ 248468 h 918356"/>
              <a:gd name="connsiteX87" fmla="*/ 7565449 w 9517857"/>
              <a:gd name="connsiteY87" fmla="*/ 258950 h 918356"/>
              <a:gd name="connsiteX88" fmla="*/ 7599285 w 9517857"/>
              <a:gd name="connsiteY88" fmla="*/ 266021 h 918356"/>
              <a:gd name="connsiteX89" fmla="*/ 7644411 w 9517857"/>
              <a:gd name="connsiteY89" fmla="*/ 258986 h 918356"/>
              <a:gd name="connsiteX90" fmla="*/ 7825110 w 9517857"/>
              <a:gd name="connsiteY90" fmla="*/ 229109 h 918356"/>
              <a:gd name="connsiteX91" fmla="*/ 7965804 w 9517857"/>
              <a:gd name="connsiteY91" fmla="*/ 190545 h 918356"/>
              <a:gd name="connsiteX92" fmla="*/ 8147401 w 9517857"/>
              <a:gd name="connsiteY92" fmla="*/ 205617 h 918356"/>
              <a:gd name="connsiteX93" fmla="*/ 8256033 w 9517857"/>
              <a:gd name="connsiteY93" fmla="*/ 193713 h 918356"/>
              <a:gd name="connsiteX94" fmla="*/ 8410677 w 9517857"/>
              <a:gd name="connsiteY94" fmla="*/ 172167 h 918356"/>
              <a:gd name="connsiteX95" fmla="*/ 8617841 w 9517857"/>
              <a:gd name="connsiteY95" fmla="*/ 155167 h 918356"/>
              <a:gd name="connsiteX96" fmla="*/ 8715976 w 9517857"/>
              <a:gd name="connsiteY96" fmla="*/ 178374 h 918356"/>
              <a:gd name="connsiteX97" fmla="*/ 8778827 w 9517857"/>
              <a:gd name="connsiteY97" fmla="*/ 172936 h 918356"/>
              <a:gd name="connsiteX98" fmla="*/ 8840778 w 9517857"/>
              <a:gd name="connsiteY98" fmla="*/ 143149 h 918356"/>
              <a:gd name="connsiteX99" fmla="*/ 9010380 w 9517857"/>
              <a:gd name="connsiteY99" fmla="*/ 91891 h 918356"/>
              <a:gd name="connsiteX100" fmla="*/ 9110856 w 9517857"/>
              <a:gd name="connsiteY100" fmla="*/ 70997 h 918356"/>
              <a:gd name="connsiteX101" fmla="*/ 9268817 w 9517857"/>
              <a:gd name="connsiteY101" fmla="*/ 53082 h 918356"/>
              <a:gd name="connsiteX102" fmla="*/ 9316667 w 9517857"/>
              <a:gd name="connsiteY102" fmla="*/ 45047 h 918356"/>
              <a:gd name="connsiteX103" fmla="*/ 9428209 w 9517857"/>
              <a:gd name="connsiteY103" fmla="*/ 29923 h 918356"/>
              <a:gd name="connsiteX104" fmla="*/ 9517856 w 9517857"/>
              <a:gd name="connsiteY104"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13545 w 9517857"/>
              <a:gd name="connsiteY50" fmla="*/ 34423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13545 w 9517857"/>
              <a:gd name="connsiteY50" fmla="*/ 34423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13545 w 9517857"/>
              <a:gd name="connsiteY50" fmla="*/ 34423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13545 w 9517857"/>
              <a:gd name="connsiteY50" fmla="*/ 34423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60110 w 9517857"/>
              <a:gd name="connsiteY47" fmla="*/ 348726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4 w 9517857"/>
              <a:gd name="connsiteY90" fmla="*/ 19054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66876 w 9517857"/>
              <a:gd name="connsiteY85" fmla="*/ 248468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51785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517856 w 9517857"/>
              <a:gd name="connsiteY103" fmla="*/ 0 h 918356"/>
              <a:gd name="connsiteX0" fmla="*/ 4686423 w 9517857"/>
              <a:gd name="connsiteY0" fmla="*/ 326401 h 996838"/>
              <a:gd name="connsiteX1" fmla="*/ 4689051 w 9517857"/>
              <a:gd name="connsiteY1" fmla="*/ 329450 h 996838"/>
              <a:gd name="connsiteX2" fmla="*/ 4687244 w 9517857"/>
              <a:gd name="connsiteY2" fmla="*/ 329780 h 996838"/>
              <a:gd name="connsiteX3" fmla="*/ 4686423 w 9517857"/>
              <a:gd name="connsiteY3" fmla="*/ 326401 h 996838"/>
              <a:gd name="connsiteX4" fmla="*/ 4685225 w 9517857"/>
              <a:gd name="connsiteY4" fmla="*/ 325012 h 996838"/>
              <a:gd name="connsiteX5" fmla="*/ 4686133 w 9517857"/>
              <a:gd name="connsiteY5" fmla="*/ 325209 h 996838"/>
              <a:gd name="connsiteX6" fmla="*/ 4686423 w 9517857"/>
              <a:gd name="connsiteY6" fmla="*/ 326401 h 996838"/>
              <a:gd name="connsiteX7" fmla="*/ 4685225 w 9517857"/>
              <a:gd name="connsiteY7" fmla="*/ 325012 h 996838"/>
              <a:gd name="connsiteX8" fmla="*/ 9517856 w 9517857"/>
              <a:gd name="connsiteY8" fmla="*/ 0 h 996838"/>
              <a:gd name="connsiteX9" fmla="*/ 9517857 w 9517857"/>
              <a:gd name="connsiteY9" fmla="*/ 78494 h 996838"/>
              <a:gd name="connsiteX10" fmla="*/ 9517857 w 9517857"/>
              <a:gd name="connsiteY10" fmla="*/ 996838 h 996838"/>
              <a:gd name="connsiteX11" fmla="*/ 14604 w 9517857"/>
              <a:gd name="connsiteY11" fmla="*/ 996838 h 996838"/>
              <a:gd name="connsiteX12" fmla="*/ 12841 w 9517857"/>
              <a:gd name="connsiteY12" fmla="*/ 996245 h 996838"/>
              <a:gd name="connsiteX13" fmla="*/ 93 w 9517857"/>
              <a:gd name="connsiteY13" fmla="*/ 990953 h 996838"/>
              <a:gd name="connsiteX14" fmla="*/ 58674 w 9517857"/>
              <a:gd name="connsiteY14" fmla="*/ 968804 h 996838"/>
              <a:gd name="connsiteX15" fmla="*/ 275005 w 9517857"/>
              <a:gd name="connsiteY15" fmla="*/ 885711 h 996838"/>
              <a:gd name="connsiteX16" fmla="*/ 587824 w 9517857"/>
              <a:gd name="connsiteY16" fmla="*/ 876677 h 996838"/>
              <a:gd name="connsiteX17" fmla="*/ 727985 w 9517857"/>
              <a:gd name="connsiteY17" fmla="*/ 798308 h 996838"/>
              <a:gd name="connsiteX18" fmla="*/ 778982 w 9517857"/>
              <a:gd name="connsiteY18" fmla="*/ 788624 h 996838"/>
              <a:gd name="connsiteX19" fmla="*/ 849944 w 9517857"/>
              <a:gd name="connsiteY19" fmla="*/ 796469 h 996838"/>
              <a:gd name="connsiteX20" fmla="*/ 901402 w 9517857"/>
              <a:gd name="connsiteY20" fmla="*/ 807527 h 996838"/>
              <a:gd name="connsiteX21" fmla="*/ 930946 w 9517857"/>
              <a:gd name="connsiteY21" fmla="*/ 812528 h 996838"/>
              <a:gd name="connsiteX22" fmla="*/ 986250 w 9517857"/>
              <a:gd name="connsiteY22" fmla="*/ 792012 h 996838"/>
              <a:gd name="connsiteX23" fmla="*/ 1013752 w 9517857"/>
              <a:gd name="connsiteY23" fmla="*/ 791843 h 996838"/>
              <a:gd name="connsiteX24" fmla="*/ 1023734 w 9517857"/>
              <a:gd name="connsiteY24" fmla="*/ 797053 h 996838"/>
              <a:gd name="connsiteX25" fmla="*/ 1063207 w 9517857"/>
              <a:gd name="connsiteY25" fmla="*/ 794133 h 996838"/>
              <a:gd name="connsiteX26" fmla="*/ 1081980 w 9517857"/>
              <a:gd name="connsiteY26" fmla="*/ 816937 h 996838"/>
              <a:gd name="connsiteX27" fmla="*/ 1218120 w 9517857"/>
              <a:gd name="connsiteY27" fmla="*/ 791762 h 996838"/>
              <a:gd name="connsiteX28" fmla="*/ 1397459 w 9517857"/>
              <a:gd name="connsiteY28" fmla="*/ 769672 h 996838"/>
              <a:gd name="connsiteX29" fmla="*/ 1580688 w 9517857"/>
              <a:gd name="connsiteY29" fmla="*/ 772179 h 996838"/>
              <a:gd name="connsiteX30" fmla="*/ 1772334 w 9517857"/>
              <a:gd name="connsiteY30" fmla="*/ 789122 h 996838"/>
              <a:gd name="connsiteX31" fmla="*/ 2002561 w 9517857"/>
              <a:gd name="connsiteY31" fmla="*/ 738399 h 996838"/>
              <a:gd name="connsiteX32" fmla="*/ 2135144 w 9517857"/>
              <a:gd name="connsiteY32" fmla="*/ 714983 h 996838"/>
              <a:gd name="connsiteX33" fmla="*/ 2440292 w 9517857"/>
              <a:gd name="connsiteY33" fmla="*/ 672344 h 996838"/>
              <a:gd name="connsiteX34" fmla="*/ 2547829 w 9517857"/>
              <a:gd name="connsiteY34" fmla="*/ 644632 h 996838"/>
              <a:gd name="connsiteX35" fmla="*/ 2658055 w 9517857"/>
              <a:gd name="connsiteY35" fmla="*/ 657209 h 996838"/>
              <a:gd name="connsiteX36" fmla="*/ 2693698 w 9517857"/>
              <a:gd name="connsiteY36" fmla="*/ 638511 h 996838"/>
              <a:gd name="connsiteX37" fmla="*/ 2699673 w 9517857"/>
              <a:gd name="connsiteY37" fmla="*/ 634882 h 996838"/>
              <a:gd name="connsiteX38" fmla="*/ 2727306 w 9517857"/>
              <a:gd name="connsiteY38" fmla="*/ 629180 h 996838"/>
              <a:gd name="connsiteX39" fmla="*/ 2730451 w 9517857"/>
              <a:gd name="connsiteY39" fmla="*/ 616540 h 996838"/>
              <a:gd name="connsiteX40" fmla="*/ 2768713 w 9517857"/>
              <a:gd name="connsiteY40" fmla="*/ 600057 h 996838"/>
              <a:gd name="connsiteX41" fmla="*/ 2820868 w 9517857"/>
              <a:gd name="connsiteY41" fmla="*/ 592642 h 996838"/>
              <a:gd name="connsiteX42" fmla="*/ 3073635 w 9517857"/>
              <a:gd name="connsiteY42" fmla="*/ 569776 h 996838"/>
              <a:gd name="connsiteX43" fmla="*/ 3222071 w 9517857"/>
              <a:gd name="connsiteY43" fmla="*/ 549041 h 996838"/>
              <a:gd name="connsiteX44" fmla="*/ 3274069 w 9517857"/>
              <a:gd name="connsiteY44" fmla="*/ 530087 h 996838"/>
              <a:gd name="connsiteX45" fmla="*/ 3349632 w 9517857"/>
              <a:gd name="connsiteY45" fmla="*/ 511065 h 996838"/>
              <a:gd name="connsiteX46" fmla="*/ 3479593 w 9517857"/>
              <a:gd name="connsiteY46" fmla="*/ 468919 h 996838"/>
              <a:gd name="connsiteX47" fmla="*/ 3651428 w 9517857"/>
              <a:gd name="connsiteY47" fmla="*/ 440289 h 996838"/>
              <a:gd name="connsiteX48" fmla="*/ 3750023 w 9517857"/>
              <a:gd name="connsiteY48" fmla="*/ 449160 h 996838"/>
              <a:gd name="connsiteX49" fmla="*/ 3844133 w 9517857"/>
              <a:gd name="connsiteY49" fmla="*/ 439130 h 996838"/>
              <a:gd name="connsiteX50" fmla="*/ 3933803 w 9517857"/>
              <a:gd name="connsiteY50" fmla="*/ 435797 h 996838"/>
              <a:gd name="connsiteX51" fmla="*/ 4266740 w 9517857"/>
              <a:gd name="connsiteY51" fmla="*/ 439936 h 996838"/>
              <a:gd name="connsiteX52" fmla="*/ 4430770 w 9517857"/>
              <a:gd name="connsiteY52" fmla="*/ 421125 h 996838"/>
              <a:gd name="connsiteX53" fmla="*/ 4512664 w 9517857"/>
              <a:gd name="connsiteY53" fmla="*/ 398430 h 996838"/>
              <a:gd name="connsiteX54" fmla="*/ 4616423 w 9517857"/>
              <a:gd name="connsiteY54" fmla="*/ 369396 h 996838"/>
              <a:gd name="connsiteX55" fmla="*/ 4691675 w 9517857"/>
              <a:gd name="connsiteY55" fmla="*/ 332493 h 996838"/>
              <a:gd name="connsiteX56" fmla="*/ 4689051 w 9517857"/>
              <a:gd name="connsiteY56" fmla="*/ 329450 h 996838"/>
              <a:gd name="connsiteX57" fmla="*/ 4719994 w 9517857"/>
              <a:gd name="connsiteY57" fmla="*/ 323789 h 996838"/>
              <a:gd name="connsiteX58" fmla="*/ 4752894 w 9517857"/>
              <a:gd name="connsiteY58" fmla="*/ 318357 h 996838"/>
              <a:gd name="connsiteX59" fmla="*/ 4769329 w 9517857"/>
              <a:gd name="connsiteY59" fmla="*/ 312067 h 996838"/>
              <a:gd name="connsiteX60" fmla="*/ 4775634 w 9517857"/>
              <a:gd name="connsiteY60" fmla="*/ 312545 h 996838"/>
              <a:gd name="connsiteX61" fmla="*/ 4790452 w 9517857"/>
              <a:gd name="connsiteY61" fmla="*/ 312054 h 996838"/>
              <a:gd name="connsiteX62" fmla="*/ 4789062 w 9517857"/>
              <a:gd name="connsiteY62" fmla="*/ 320406 h 996838"/>
              <a:gd name="connsiteX63" fmla="*/ 4827826 w 9517857"/>
              <a:gd name="connsiteY63" fmla="*/ 325459 h 996838"/>
              <a:gd name="connsiteX64" fmla="*/ 4892569 w 9517857"/>
              <a:gd name="connsiteY64" fmla="*/ 328415 h 996838"/>
              <a:gd name="connsiteX65" fmla="*/ 4896611 w 9517857"/>
              <a:gd name="connsiteY65" fmla="*/ 318930 h 996838"/>
              <a:gd name="connsiteX66" fmla="*/ 4917286 w 9517857"/>
              <a:gd name="connsiteY66" fmla="*/ 322141 h 996838"/>
              <a:gd name="connsiteX67" fmla="*/ 4981173 w 9517857"/>
              <a:gd name="connsiteY67" fmla="*/ 325585 h 996838"/>
              <a:gd name="connsiteX68" fmla="*/ 5060397 w 9517857"/>
              <a:gd name="connsiteY68" fmla="*/ 342170 h 996838"/>
              <a:gd name="connsiteX69" fmla="*/ 5252996 w 9517857"/>
              <a:gd name="connsiteY69" fmla="*/ 349137 h 996838"/>
              <a:gd name="connsiteX70" fmla="*/ 5358056 w 9517857"/>
              <a:gd name="connsiteY70" fmla="*/ 325730 h 996838"/>
              <a:gd name="connsiteX71" fmla="*/ 5426496 w 9517857"/>
              <a:gd name="connsiteY71" fmla="*/ 313624 h 996838"/>
              <a:gd name="connsiteX72" fmla="*/ 5497161 w 9517857"/>
              <a:gd name="connsiteY72" fmla="*/ 307290 h 996838"/>
              <a:gd name="connsiteX73" fmla="*/ 5826043 w 9517857"/>
              <a:gd name="connsiteY73" fmla="*/ 226555 h 996838"/>
              <a:gd name="connsiteX74" fmla="*/ 6013415 w 9517857"/>
              <a:gd name="connsiteY74" fmla="*/ 215798 h 996838"/>
              <a:gd name="connsiteX75" fmla="*/ 6080994 w 9517857"/>
              <a:gd name="connsiteY75" fmla="*/ 221420 h 996838"/>
              <a:gd name="connsiteX76" fmla="*/ 6194152 w 9517857"/>
              <a:gd name="connsiteY76" fmla="*/ 230254 h 996838"/>
              <a:gd name="connsiteX77" fmla="*/ 6281379 w 9517857"/>
              <a:gd name="connsiteY77" fmla="*/ 260108 h 996838"/>
              <a:gd name="connsiteX78" fmla="*/ 6374947 w 9517857"/>
              <a:gd name="connsiteY78" fmla="*/ 258281 h 996838"/>
              <a:gd name="connsiteX79" fmla="*/ 6448518 w 9517857"/>
              <a:gd name="connsiteY79" fmla="*/ 242860 h 996838"/>
              <a:gd name="connsiteX80" fmla="*/ 6544700 w 9517857"/>
              <a:gd name="connsiteY80" fmla="*/ 245643 h 996838"/>
              <a:gd name="connsiteX81" fmla="*/ 6648353 w 9517857"/>
              <a:gd name="connsiteY81" fmla="*/ 250732 h 996838"/>
              <a:gd name="connsiteX82" fmla="*/ 6736227 w 9517857"/>
              <a:gd name="connsiteY82" fmla="*/ 251698 h 996838"/>
              <a:gd name="connsiteX83" fmla="*/ 6977218 w 9517857"/>
              <a:gd name="connsiteY83" fmla="*/ 262771 h 996838"/>
              <a:gd name="connsiteX84" fmla="*/ 7065221 w 9517857"/>
              <a:gd name="connsiteY84" fmla="*/ 306013 h 996838"/>
              <a:gd name="connsiteX85" fmla="*/ 7358195 w 9517857"/>
              <a:gd name="connsiteY85" fmla="*/ 330222 h 996838"/>
              <a:gd name="connsiteX86" fmla="*/ 7565449 w 9517857"/>
              <a:gd name="connsiteY86" fmla="*/ 337432 h 996838"/>
              <a:gd name="connsiteX87" fmla="*/ 7599285 w 9517857"/>
              <a:gd name="connsiteY87" fmla="*/ 344503 h 996838"/>
              <a:gd name="connsiteX88" fmla="*/ 7644411 w 9517857"/>
              <a:gd name="connsiteY88" fmla="*/ 337468 h 996838"/>
              <a:gd name="connsiteX89" fmla="*/ 7825110 w 9517857"/>
              <a:gd name="connsiteY89" fmla="*/ 307591 h 996838"/>
              <a:gd name="connsiteX90" fmla="*/ 7965805 w 9517857"/>
              <a:gd name="connsiteY90" fmla="*/ 278837 h 996838"/>
              <a:gd name="connsiteX91" fmla="*/ 8147401 w 9517857"/>
              <a:gd name="connsiteY91" fmla="*/ 284099 h 996838"/>
              <a:gd name="connsiteX92" fmla="*/ 8256033 w 9517857"/>
              <a:gd name="connsiteY92" fmla="*/ 272195 h 996838"/>
              <a:gd name="connsiteX93" fmla="*/ 8410677 w 9517857"/>
              <a:gd name="connsiteY93" fmla="*/ 250649 h 996838"/>
              <a:gd name="connsiteX94" fmla="*/ 8617841 w 9517857"/>
              <a:gd name="connsiteY94" fmla="*/ 233649 h 996838"/>
              <a:gd name="connsiteX95" fmla="*/ 8715976 w 9517857"/>
              <a:gd name="connsiteY95" fmla="*/ 256856 h 996838"/>
              <a:gd name="connsiteX96" fmla="*/ 8778827 w 9517857"/>
              <a:gd name="connsiteY96" fmla="*/ 251418 h 996838"/>
              <a:gd name="connsiteX97" fmla="*/ 8840778 w 9517857"/>
              <a:gd name="connsiteY97" fmla="*/ 221631 h 996838"/>
              <a:gd name="connsiteX98" fmla="*/ 9010380 w 9517857"/>
              <a:gd name="connsiteY98" fmla="*/ 170373 h 996838"/>
              <a:gd name="connsiteX99" fmla="*/ 9110856 w 9517857"/>
              <a:gd name="connsiteY99" fmla="*/ 149479 h 996838"/>
              <a:gd name="connsiteX100" fmla="*/ 9268817 w 9517857"/>
              <a:gd name="connsiteY100" fmla="*/ 131564 h 996838"/>
              <a:gd name="connsiteX101" fmla="*/ 9316667 w 9517857"/>
              <a:gd name="connsiteY101" fmla="*/ 123529 h 996838"/>
              <a:gd name="connsiteX102" fmla="*/ 9428209 w 9517857"/>
              <a:gd name="connsiteY102" fmla="*/ 108405 h 996838"/>
              <a:gd name="connsiteX103" fmla="*/ 9517856 w 9517857"/>
              <a:gd name="connsiteY103" fmla="*/ 0 h 996838"/>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48891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789062 w 9517857"/>
              <a:gd name="connsiteY62" fmla="*/ 241924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488916 w 9517857"/>
              <a:gd name="connsiteY103" fmla="*/ 0 h 918356"/>
              <a:gd name="connsiteX0" fmla="*/ 4686423 w 9517857"/>
              <a:gd name="connsiteY0" fmla="*/ 247919 h 918356"/>
              <a:gd name="connsiteX1" fmla="*/ 4689051 w 9517857"/>
              <a:gd name="connsiteY1" fmla="*/ 250968 h 918356"/>
              <a:gd name="connsiteX2" fmla="*/ 4687244 w 9517857"/>
              <a:gd name="connsiteY2" fmla="*/ 251298 h 918356"/>
              <a:gd name="connsiteX3" fmla="*/ 4686423 w 9517857"/>
              <a:gd name="connsiteY3" fmla="*/ 247919 h 918356"/>
              <a:gd name="connsiteX4" fmla="*/ 4685225 w 9517857"/>
              <a:gd name="connsiteY4" fmla="*/ 246530 h 918356"/>
              <a:gd name="connsiteX5" fmla="*/ 4686133 w 9517857"/>
              <a:gd name="connsiteY5" fmla="*/ 246727 h 918356"/>
              <a:gd name="connsiteX6" fmla="*/ 4686423 w 9517857"/>
              <a:gd name="connsiteY6" fmla="*/ 247919 h 918356"/>
              <a:gd name="connsiteX7" fmla="*/ 4685225 w 9517857"/>
              <a:gd name="connsiteY7" fmla="*/ 246530 h 918356"/>
              <a:gd name="connsiteX8" fmla="*/ 9488916 w 9517857"/>
              <a:gd name="connsiteY8" fmla="*/ 0 h 918356"/>
              <a:gd name="connsiteX9" fmla="*/ 9517857 w 9517857"/>
              <a:gd name="connsiteY9" fmla="*/ 12 h 918356"/>
              <a:gd name="connsiteX10" fmla="*/ 9517857 w 9517857"/>
              <a:gd name="connsiteY10" fmla="*/ 918356 h 918356"/>
              <a:gd name="connsiteX11" fmla="*/ 14604 w 9517857"/>
              <a:gd name="connsiteY11" fmla="*/ 918356 h 918356"/>
              <a:gd name="connsiteX12" fmla="*/ 12841 w 9517857"/>
              <a:gd name="connsiteY12" fmla="*/ 917763 h 918356"/>
              <a:gd name="connsiteX13" fmla="*/ 93 w 9517857"/>
              <a:gd name="connsiteY13" fmla="*/ 912471 h 918356"/>
              <a:gd name="connsiteX14" fmla="*/ 58674 w 9517857"/>
              <a:gd name="connsiteY14" fmla="*/ 890322 h 918356"/>
              <a:gd name="connsiteX15" fmla="*/ 275005 w 9517857"/>
              <a:gd name="connsiteY15" fmla="*/ 807229 h 918356"/>
              <a:gd name="connsiteX16" fmla="*/ 587824 w 9517857"/>
              <a:gd name="connsiteY16" fmla="*/ 798195 h 918356"/>
              <a:gd name="connsiteX17" fmla="*/ 727985 w 9517857"/>
              <a:gd name="connsiteY17" fmla="*/ 719826 h 918356"/>
              <a:gd name="connsiteX18" fmla="*/ 778982 w 9517857"/>
              <a:gd name="connsiteY18" fmla="*/ 710142 h 918356"/>
              <a:gd name="connsiteX19" fmla="*/ 849944 w 9517857"/>
              <a:gd name="connsiteY19" fmla="*/ 717987 h 918356"/>
              <a:gd name="connsiteX20" fmla="*/ 901402 w 9517857"/>
              <a:gd name="connsiteY20" fmla="*/ 729045 h 918356"/>
              <a:gd name="connsiteX21" fmla="*/ 930946 w 9517857"/>
              <a:gd name="connsiteY21" fmla="*/ 734046 h 918356"/>
              <a:gd name="connsiteX22" fmla="*/ 986250 w 9517857"/>
              <a:gd name="connsiteY22" fmla="*/ 713530 h 918356"/>
              <a:gd name="connsiteX23" fmla="*/ 1013752 w 9517857"/>
              <a:gd name="connsiteY23" fmla="*/ 713361 h 918356"/>
              <a:gd name="connsiteX24" fmla="*/ 1023734 w 9517857"/>
              <a:gd name="connsiteY24" fmla="*/ 718571 h 918356"/>
              <a:gd name="connsiteX25" fmla="*/ 1063207 w 9517857"/>
              <a:gd name="connsiteY25" fmla="*/ 715651 h 918356"/>
              <a:gd name="connsiteX26" fmla="*/ 1081980 w 9517857"/>
              <a:gd name="connsiteY26" fmla="*/ 738455 h 918356"/>
              <a:gd name="connsiteX27" fmla="*/ 1218120 w 9517857"/>
              <a:gd name="connsiteY27" fmla="*/ 713280 h 918356"/>
              <a:gd name="connsiteX28" fmla="*/ 1397459 w 9517857"/>
              <a:gd name="connsiteY28" fmla="*/ 691190 h 918356"/>
              <a:gd name="connsiteX29" fmla="*/ 1580688 w 9517857"/>
              <a:gd name="connsiteY29" fmla="*/ 693697 h 918356"/>
              <a:gd name="connsiteX30" fmla="*/ 1772334 w 9517857"/>
              <a:gd name="connsiteY30" fmla="*/ 710640 h 918356"/>
              <a:gd name="connsiteX31" fmla="*/ 2002561 w 9517857"/>
              <a:gd name="connsiteY31" fmla="*/ 659917 h 918356"/>
              <a:gd name="connsiteX32" fmla="*/ 2135144 w 9517857"/>
              <a:gd name="connsiteY32" fmla="*/ 636501 h 918356"/>
              <a:gd name="connsiteX33" fmla="*/ 2440292 w 9517857"/>
              <a:gd name="connsiteY33" fmla="*/ 593862 h 918356"/>
              <a:gd name="connsiteX34" fmla="*/ 2547829 w 9517857"/>
              <a:gd name="connsiteY34" fmla="*/ 566150 h 918356"/>
              <a:gd name="connsiteX35" fmla="*/ 2658055 w 9517857"/>
              <a:gd name="connsiteY35" fmla="*/ 578727 h 918356"/>
              <a:gd name="connsiteX36" fmla="*/ 2693698 w 9517857"/>
              <a:gd name="connsiteY36" fmla="*/ 560029 h 918356"/>
              <a:gd name="connsiteX37" fmla="*/ 2699673 w 9517857"/>
              <a:gd name="connsiteY37" fmla="*/ 556400 h 918356"/>
              <a:gd name="connsiteX38" fmla="*/ 2727306 w 9517857"/>
              <a:gd name="connsiteY38" fmla="*/ 550698 h 918356"/>
              <a:gd name="connsiteX39" fmla="*/ 2730451 w 9517857"/>
              <a:gd name="connsiteY39" fmla="*/ 538058 h 918356"/>
              <a:gd name="connsiteX40" fmla="*/ 2768713 w 9517857"/>
              <a:gd name="connsiteY40" fmla="*/ 521575 h 918356"/>
              <a:gd name="connsiteX41" fmla="*/ 2820868 w 9517857"/>
              <a:gd name="connsiteY41" fmla="*/ 514160 h 918356"/>
              <a:gd name="connsiteX42" fmla="*/ 3073635 w 9517857"/>
              <a:gd name="connsiteY42" fmla="*/ 491294 h 918356"/>
              <a:gd name="connsiteX43" fmla="*/ 3222071 w 9517857"/>
              <a:gd name="connsiteY43" fmla="*/ 470559 h 918356"/>
              <a:gd name="connsiteX44" fmla="*/ 3274069 w 9517857"/>
              <a:gd name="connsiteY44" fmla="*/ 451605 h 918356"/>
              <a:gd name="connsiteX45" fmla="*/ 3349632 w 9517857"/>
              <a:gd name="connsiteY45" fmla="*/ 432583 h 918356"/>
              <a:gd name="connsiteX46" fmla="*/ 3479593 w 9517857"/>
              <a:gd name="connsiteY46" fmla="*/ 390437 h 918356"/>
              <a:gd name="connsiteX47" fmla="*/ 3651428 w 9517857"/>
              <a:gd name="connsiteY47" fmla="*/ 361807 h 918356"/>
              <a:gd name="connsiteX48" fmla="*/ 3750023 w 9517857"/>
              <a:gd name="connsiteY48" fmla="*/ 370678 h 918356"/>
              <a:gd name="connsiteX49" fmla="*/ 3844133 w 9517857"/>
              <a:gd name="connsiteY49" fmla="*/ 360648 h 918356"/>
              <a:gd name="connsiteX50" fmla="*/ 3933803 w 9517857"/>
              <a:gd name="connsiteY50" fmla="*/ 357315 h 918356"/>
              <a:gd name="connsiteX51" fmla="*/ 4266740 w 9517857"/>
              <a:gd name="connsiteY51" fmla="*/ 361454 h 918356"/>
              <a:gd name="connsiteX52" fmla="*/ 4430770 w 9517857"/>
              <a:gd name="connsiteY52" fmla="*/ 342643 h 918356"/>
              <a:gd name="connsiteX53" fmla="*/ 4512664 w 9517857"/>
              <a:gd name="connsiteY53" fmla="*/ 319948 h 918356"/>
              <a:gd name="connsiteX54" fmla="*/ 4616423 w 9517857"/>
              <a:gd name="connsiteY54" fmla="*/ 290914 h 918356"/>
              <a:gd name="connsiteX55" fmla="*/ 4691675 w 9517857"/>
              <a:gd name="connsiteY55" fmla="*/ 254011 h 918356"/>
              <a:gd name="connsiteX56" fmla="*/ 4689051 w 9517857"/>
              <a:gd name="connsiteY56" fmla="*/ 250968 h 918356"/>
              <a:gd name="connsiteX57" fmla="*/ 4719994 w 9517857"/>
              <a:gd name="connsiteY57" fmla="*/ 245307 h 918356"/>
              <a:gd name="connsiteX58" fmla="*/ 4752894 w 9517857"/>
              <a:gd name="connsiteY58" fmla="*/ 239875 h 918356"/>
              <a:gd name="connsiteX59" fmla="*/ 4769329 w 9517857"/>
              <a:gd name="connsiteY59" fmla="*/ 233585 h 918356"/>
              <a:gd name="connsiteX60" fmla="*/ 4775634 w 9517857"/>
              <a:gd name="connsiteY60" fmla="*/ 234063 h 918356"/>
              <a:gd name="connsiteX61" fmla="*/ 4790452 w 9517857"/>
              <a:gd name="connsiteY61" fmla="*/ 233572 h 918356"/>
              <a:gd name="connsiteX62" fmla="*/ 4826683 w 9517857"/>
              <a:gd name="connsiteY62" fmla="*/ 163442 h 918356"/>
              <a:gd name="connsiteX63" fmla="*/ 4827826 w 9517857"/>
              <a:gd name="connsiteY63" fmla="*/ 246977 h 918356"/>
              <a:gd name="connsiteX64" fmla="*/ 4892569 w 9517857"/>
              <a:gd name="connsiteY64" fmla="*/ 249933 h 918356"/>
              <a:gd name="connsiteX65" fmla="*/ 4896611 w 9517857"/>
              <a:gd name="connsiteY65" fmla="*/ 240448 h 918356"/>
              <a:gd name="connsiteX66" fmla="*/ 4917286 w 9517857"/>
              <a:gd name="connsiteY66" fmla="*/ 243659 h 918356"/>
              <a:gd name="connsiteX67" fmla="*/ 4981173 w 9517857"/>
              <a:gd name="connsiteY67" fmla="*/ 247103 h 918356"/>
              <a:gd name="connsiteX68" fmla="*/ 5060397 w 9517857"/>
              <a:gd name="connsiteY68" fmla="*/ 263688 h 918356"/>
              <a:gd name="connsiteX69" fmla="*/ 5252996 w 9517857"/>
              <a:gd name="connsiteY69" fmla="*/ 270655 h 918356"/>
              <a:gd name="connsiteX70" fmla="*/ 5358056 w 9517857"/>
              <a:gd name="connsiteY70" fmla="*/ 247248 h 918356"/>
              <a:gd name="connsiteX71" fmla="*/ 5426496 w 9517857"/>
              <a:gd name="connsiteY71" fmla="*/ 235142 h 918356"/>
              <a:gd name="connsiteX72" fmla="*/ 5497161 w 9517857"/>
              <a:gd name="connsiteY72" fmla="*/ 228808 h 918356"/>
              <a:gd name="connsiteX73" fmla="*/ 5826043 w 9517857"/>
              <a:gd name="connsiteY73" fmla="*/ 148073 h 918356"/>
              <a:gd name="connsiteX74" fmla="*/ 6013415 w 9517857"/>
              <a:gd name="connsiteY74" fmla="*/ 137316 h 918356"/>
              <a:gd name="connsiteX75" fmla="*/ 6080994 w 9517857"/>
              <a:gd name="connsiteY75" fmla="*/ 142938 h 918356"/>
              <a:gd name="connsiteX76" fmla="*/ 6194152 w 9517857"/>
              <a:gd name="connsiteY76" fmla="*/ 151772 h 918356"/>
              <a:gd name="connsiteX77" fmla="*/ 6281379 w 9517857"/>
              <a:gd name="connsiteY77" fmla="*/ 181626 h 918356"/>
              <a:gd name="connsiteX78" fmla="*/ 6374947 w 9517857"/>
              <a:gd name="connsiteY78" fmla="*/ 179799 h 918356"/>
              <a:gd name="connsiteX79" fmla="*/ 6448518 w 9517857"/>
              <a:gd name="connsiteY79" fmla="*/ 164378 h 918356"/>
              <a:gd name="connsiteX80" fmla="*/ 6544700 w 9517857"/>
              <a:gd name="connsiteY80" fmla="*/ 167161 h 918356"/>
              <a:gd name="connsiteX81" fmla="*/ 6648353 w 9517857"/>
              <a:gd name="connsiteY81" fmla="*/ 172250 h 918356"/>
              <a:gd name="connsiteX82" fmla="*/ 6736227 w 9517857"/>
              <a:gd name="connsiteY82" fmla="*/ 173216 h 918356"/>
              <a:gd name="connsiteX83" fmla="*/ 6977218 w 9517857"/>
              <a:gd name="connsiteY83" fmla="*/ 184289 h 918356"/>
              <a:gd name="connsiteX84" fmla="*/ 7065221 w 9517857"/>
              <a:gd name="connsiteY84" fmla="*/ 227531 h 918356"/>
              <a:gd name="connsiteX85" fmla="*/ 7358195 w 9517857"/>
              <a:gd name="connsiteY85" fmla="*/ 251740 h 918356"/>
              <a:gd name="connsiteX86" fmla="*/ 7565449 w 9517857"/>
              <a:gd name="connsiteY86" fmla="*/ 258950 h 918356"/>
              <a:gd name="connsiteX87" fmla="*/ 7599285 w 9517857"/>
              <a:gd name="connsiteY87" fmla="*/ 266021 h 918356"/>
              <a:gd name="connsiteX88" fmla="*/ 7644411 w 9517857"/>
              <a:gd name="connsiteY88" fmla="*/ 258986 h 918356"/>
              <a:gd name="connsiteX89" fmla="*/ 7825110 w 9517857"/>
              <a:gd name="connsiteY89" fmla="*/ 229109 h 918356"/>
              <a:gd name="connsiteX90" fmla="*/ 7965805 w 9517857"/>
              <a:gd name="connsiteY90" fmla="*/ 200355 h 918356"/>
              <a:gd name="connsiteX91" fmla="*/ 8147401 w 9517857"/>
              <a:gd name="connsiteY91" fmla="*/ 205617 h 918356"/>
              <a:gd name="connsiteX92" fmla="*/ 8256033 w 9517857"/>
              <a:gd name="connsiteY92" fmla="*/ 193713 h 918356"/>
              <a:gd name="connsiteX93" fmla="*/ 8410677 w 9517857"/>
              <a:gd name="connsiteY93" fmla="*/ 172167 h 918356"/>
              <a:gd name="connsiteX94" fmla="*/ 8617841 w 9517857"/>
              <a:gd name="connsiteY94" fmla="*/ 155167 h 918356"/>
              <a:gd name="connsiteX95" fmla="*/ 8715976 w 9517857"/>
              <a:gd name="connsiteY95" fmla="*/ 178374 h 918356"/>
              <a:gd name="connsiteX96" fmla="*/ 8778827 w 9517857"/>
              <a:gd name="connsiteY96" fmla="*/ 172936 h 918356"/>
              <a:gd name="connsiteX97" fmla="*/ 8840778 w 9517857"/>
              <a:gd name="connsiteY97" fmla="*/ 143149 h 918356"/>
              <a:gd name="connsiteX98" fmla="*/ 9010380 w 9517857"/>
              <a:gd name="connsiteY98" fmla="*/ 91891 h 918356"/>
              <a:gd name="connsiteX99" fmla="*/ 9110856 w 9517857"/>
              <a:gd name="connsiteY99" fmla="*/ 70997 h 918356"/>
              <a:gd name="connsiteX100" fmla="*/ 9268817 w 9517857"/>
              <a:gd name="connsiteY100" fmla="*/ 53082 h 918356"/>
              <a:gd name="connsiteX101" fmla="*/ 9316667 w 9517857"/>
              <a:gd name="connsiteY101" fmla="*/ 45047 h 918356"/>
              <a:gd name="connsiteX102" fmla="*/ 9428209 w 9517857"/>
              <a:gd name="connsiteY102" fmla="*/ 29923 h 918356"/>
              <a:gd name="connsiteX103" fmla="*/ 9488916 w 9517857"/>
              <a:gd name="connsiteY103" fmla="*/ 0 h 918356"/>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689051 w 9517857"/>
              <a:gd name="connsiteY56" fmla="*/ 252843 h 920231"/>
              <a:gd name="connsiteX57" fmla="*/ 4719994 w 9517857"/>
              <a:gd name="connsiteY57" fmla="*/ 247182 h 920231"/>
              <a:gd name="connsiteX58" fmla="*/ 4752894 w 9517857"/>
              <a:gd name="connsiteY58" fmla="*/ 241750 h 920231"/>
              <a:gd name="connsiteX59" fmla="*/ 4769329 w 9517857"/>
              <a:gd name="connsiteY59" fmla="*/ 235460 h 920231"/>
              <a:gd name="connsiteX60" fmla="*/ 4775634 w 9517857"/>
              <a:gd name="connsiteY60" fmla="*/ 235938 h 920231"/>
              <a:gd name="connsiteX61" fmla="*/ 4807816 w 9517857"/>
              <a:gd name="connsiteY61" fmla="*/ 0 h 920231"/>
              <a:gd name="connsiteX62" fmla="*/ 4826683 w 9517857"/>
              <a:gd name="connsiteY62" fmla="*/ 165317 h 920231"/>
              <a:gd name="connsiteX63" fmla="*/ 4827826 w 9517857"/>
              <a:gd name="connsiteY63" fmla="*/ 248852 h 920231"/>
              <a:gd name="connsiteX64" fmla="*/ 4892569 w 9517857"/>
              <a:gd name="connsiteY64" fmla="*/ 251808 h 920231"/>
              <a:gd name="connsiteX65" fmla="*/ 4896611 w 9517857"/>
              <a:gd name="connsiteY65" fmla="*/ 242323 h 920231"/>
              <a:gd name="connsiteX66" fmla="*/ 4917286 w 9517857"/>
              <a:gd name="connsiteY66" fmla="*/ 245534 h 920231"/>
              <a:gd name="connsiteX67" fmla="*/ 4981173 w 9517857"/>
              <a:gd name="connsiteY67" fmla="*/ 248978 h 920231"/>
              <a:gd name="connsiteX68" fmla="*/ 5060397 w 9517857"/>
              <a:gd name="connsiteY68" fmla="*/ 265563 h 920231"/>
              <a:gd name="connsiteX69" fmla="*/ 5252996 w 9517857"/>
              <a:gd name="connsiteY69" fmla="*/ 272530 h 920231"/>
              <a:gd name="connsiteX70" fmla="*/ 5358056 w 9517857"/>
              <a:gd name="connsiteY70" fmla="*/ 249123 h 920231"/>
              <a:gd name="connsiteX71" fmla="*/ 5426496 w 9517857"/>
              <a:gd name="connsiteY71" fmla="*/ 237017 h 920231"/>
              <a:gd name="connsiteX72" fmla="*/ 5497161 w 9517857"/>
              <a:gd name="connsiteY72" fmla="*/ 230683 h 920231"/>
              <a:gd name="connsiteX73" fmla="*/ 5826043 w 9517857"/>
              <a:gd name="connsiteY73" fmla="*/ 149948 h 920231"/>
              <a:gd name="connsiteX74" fmla="*/ 6013415 w 9517857"/>
              <a:gd name="connsiteY74" fmla="*/ 139191 h 920231"/>
              <a:gd name="connsiteX75" fmla="*/ 6080994 w 9517857"/>
              <a:gd name="connsiteY75" fmla="*/ 144813 h 920231"/>
              <a:gd name="connsiteX76" fmla="*/ 6194152 w 9517857"/>
              <a:gd name="connsiteY76" fmla="*/ 153647 h 920231"/>
              <a:gd name="connsiteX77" fmla="*/ 6281379 w 9517857"/>
              <a:gd name="connsiteY77" fmla="*/ 183501 h 920231"/>
              <a:gd name="connsiteX78" fmla="*/ 6374947 w 9517857"/>
              <a:gd name="connsiteY78" fmla="*/ 181674 h 920231"/>
              <a:gd name="connsiteX79" fmla="*/ 6448518 w 9517857"/>
              <a:gd name="connsiteY79" fmla="*/ 166253 h 920231"/>
              <a:gd name="connsiteX80" fmla="*/ 6544700 w 9517857"/>
              <a:gd name="connsiteY80" fmla="*/ 169036 h 920231"/>
              <a:gd name="connsiteX81" fmla="*/ 6648353 w 9517857"/>
              <a:gd name="connsiteY81" fmla="*/ 174125 h 920231"/>
              <a:gd name="connsiteX82" fmla="*/ 6736227 w 9517857"/>
              <a:gd name="connsiteY82" fmla="*/ 175091 h 920231"/>
              <a:gd name="connsiteX83" fmla="*/ 6977218 w 9517857"/>
              <a:gd name="connsiteY83" fmla="*/ 186164 h 920231"/>
              <a:gd name="connsiteX84" fmla="*/ 7065221 w 9517857"/>
              <a:gd name="connsiteY84" fmla="*/ 229406 h 920231"/>
              <a:gd name="connsiteX85" fmla="*/ 7358195 w 9517857"/>
              <a:gd name="connsiteY85" fmla="*/ 253615 h 920231"/>
              <a:gd name="connsiteX86" fmla="*/ 7565449 w 9517857"/>
              <a:gd name="connsiteY86" fmla="*/ 260825 h 920231"/>
              <a:gd name="connsiteX87" fmla="*/ 7599285 w 9517857"/>
              <a:gd name="connsiteY87" fmla="*/ 267896 h 920231"/>
              <a:gd name="connsiteX88" fmla="*/ 7644411 w 9517857"/>
              <a:gd name="connsiteY88" fmla="*/ 260861 h 920231"/>
              <a:gd name="connsiteX89" fmla="*/ 7825110 w 9517857"/>
              <a:gd name="connsiteY89" fmla="*/ 230984 h 920231"/>
              <a:gd name="connsiteX90" fmla="*/ 7965805 w 9517857"/>
              <a:gd name="connsiteY90" fmla="*/ 202230 h 920231"/>
              <a:gd name="connsiteX91" fmla="*/ 8147401 w 9517857"/>
              <a:gd name="connsiteY91" fmla="*/ 207492 h 920231"/>
              <a:gd name="connsiteX92" fmla="*/ 8256033 w 9517857"/>
              <a:gd name="connsiteY92" fmla="*/ 195588 h 920231"/>
              <a:gd name="connsiteX93" fmla="*/ 8410677 w 9517857"/>
              <a:gd name="connsiteY93" fmla="*/ 174042 h 920231"/>
              <a:gd name="connsiteX94" fmla="*/ 8617841 w 9517857"/>
              <a:gd name="connsiteY94" fmla="*/ 157042 h 920231"/>
              <a:gd name="connsiteX95" fmla="*/ 8715976 w 9517857"/>
              <a:gd name="connsiteY95" fmla="*/ 180249 h 920231"/>
              <a:gd name="connsiteX96" fmla="*/ 8778827 w 9517857"/>
              <a:gd name="connsiteY96" fmla="*/ 174811 h 920231"/>
              <a:gd name="connsiteX97" fmla="*/ 8840778 w 9517857"/>
              <a:gd name="connsiteY97" fmla="*/ 145024 h 920231"/>
              <a:gd name="connsiteX98" fmla="*/ 9010380 w 9517857"/>
              <a:gd name="connsiteY98" fmla="*/ 93766 h 920231"/>
              <a:gd name="connsiteX99" fmla="*/ 9110856 w 9517857"/>
              <a:gd name="connsiteY99" fmla="*/ 72872 h 920231"/>
              <a:gd name="connsiteX100" fmla="*/ 9268817 w 9517857"/>
              <a:gd name="connsiteY100" fmla="*/ 54957 h 920231"/>
              <a:gd name="connsiteX101" fmla="*/ 9316667 w 9517857"/>
              <a:gd name="connsiteY101" fmla="*/ 46922 h 920231"/>
              <a:gd name="connsiteX102" fmla="*/ 9428209 w 9517857"/>
              <a:gd name="connsiteY102" fmla="*/ 31798 h 920231"/>
              <a:gd name="connsiteX103" fmla="*/ 9488916 w 9517857"/>
              <a:gd name="connsiteY103"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689051 w 9517857"/>
              <a:gd name="connsiteY56" fmla="*/ 252843 h 920231"/>
              <a:gd name="connsiteX57" fmla="*/ 4719994 w 9517857"/>
              <a:gd name="connsiteY57" fmla="*/ 247182 h 920231"/>
              <a:gd name="connsiteX58" fmla="*/ 4752894 w 9517857"/>
              <a:gd name="connsiteY58" fmla="*/ 241750 h 920231"/>
              <a:gd name="connsiteX59" fmla="*/ 4769329 w 9517857"/>
              <a:gd name="connsiteY59" fmla="*/ 235460 h 920231"/>
              <a:gd name="connsiteX60" fmla="*/ 4807816 w 9517857"/>
              <a:gd name="connsiteY60" fmla="*/ 0 h 920231"/>
              <a:gd name="connsiteX61" fmla="*/ 4826683 w 9517857"/>
              <a:gd name="connsiteY61" fmla="*/ 165317 h 920231"/>
              <a:gd name="connsiteX62" fmla="*/ 4827826 w 9517857"/>
              <a:gd name="connsiteY62" fmla="*/ 248852 h 920231"/>
              <a:gd name="connsiteX63" fmla="*/ 4892569 w 9517857"/>
              <a:gd name="connsiteY63" fmla="*/ 251808 h 920231"/>
              <a:gd name="connsiteX64" fmla="*/ 4896611 w 9517857"/>
              <a:gd name="connsiteY64" fmla="*/ 242323 h 920231"/>
              <a:gd name="connsiteX65" fmla="*/ 4917286 w 9517857"/>
              <a:gd name="connsiteY65" fmla="*/ 245534 h 920231"/>
              <a:gd name="connsiteX66" fmla="*/ 4981173 w 9517857"/>
              <a:gd name="connsiteY66" fmla="*/ 248978 h 920231"/>
              <a:gd name="connsiteX67" fmla="*/ 5060397 w 9517857"/>
              <a:gd name="connsiteY67" fmla="*/ 265563 h 920231"/>
              <a:gd name="connsiteX68" fmla="*/ 5252996 w 9517857"/>
              <a:gd name="connsiteY68" fmla="*/ 272530 h 920231"/>
              <a:gd name="connsiteX69" fmla="*/ 5358056 w 9517857"/>
              <a:gd name="connsiteY69" fmla="*/ 249123 h 920231"/>
              <a:gd name="connsiteX70" fmla="*/ 5426496 w 9517857"/>
              <a:gd name="connsiteY70" fmla="*/ 237017 h 920231"/>
              <a:gd name="connsiteX71" fmla="*/ 5497161 w 9517857"/>
              <a:gd name="connsiteY71" fmla="*/ 230683 h 920231"/>
              <a:gd name="connsiteX72" fmla="*/ 5826043 w 9517857"/>
              <a:gd name="connsiteY72" fmla="*/ 149948 h 920231"/>
              <a:gd name="connsiteX73" fmla="*/ 6013415 w 9517857"/>
              <a:gd name="connsiteY73" fmla="*/ 139191 h 920231"/>
              <a:gd name="connsiteX74" fmla="*/ 6080994 w 9517857"/>
              <a:gd name="connsiteY74" fmla="*/ 144813 h 920231"/>
              <a:gd name="connsiteX75" fmla="*/ 6194152 w 9517857"/>
              <a:gd name="connsiteY75" fmla="*/ 153647 h 920231"/>
              <a:gd name="connsiteX76" fmla="*/ 6281379 w 9517857"/>
              <a:gd name="connsiteY76" fmla="*/ 183501 h 920231"/>
              <a:gd name="connsiteX77" fmla="*/ 6374947 w 9517857"/>
              <a:gd name="connsiteY77" fmla="*/ 181674 h 920231"/>
              <a:gd name="connsiteX78" fmla="*/ 6448518 w 9517857"/>
              <a:gd name="connsiteY78" fmla="*/ 166253 h 920231"/>
              <a:gd name="connsiteX79" fmla="*/ 6544700 w 9517857"/>
              <a:gd name="connsiteY79" fmla="*/ 169036 h 920231"/>
              <a:gd name="connsiteX80" fmla="*/ 6648353 w 9517857"/>
              <a:gd name="connsiteY80" fmla="*/ 174125 h 920231"/>
              <a:gd name="connsiteX81" fmla="*/ 6736227 w 9517857"/>
              <a:gd name="connsiteY81" fmla="*/ 175091 h 920231"/>
              <a:gd name="connsiteX82" fmla="*/ 6977218 w 9517857"/>
              <a:gd name="connsiteY82" fmla="*/ 186164 h 920231"/>
              <a:gd name="connsiteX83" fmla="*/ 7065221 w 9517857"/>
              <a:gd name="connsiteY83" fmla="*/ 229406 h 920231"/>
              <a:gd name="connsiteX84" fmla="*/ 7358195 w 9517857"/>
              <a:gd name="connsiteY84" fmla="*/ 253615 h 920231"/>
              <a:gd name="connsiteX85" fmla="*/ 7565449 w 9517857"/>
              <a:gd name="connsiteY85" fmla="*/ 260825 h 920231"/>
              <a:gd name="connsiteX86" fmla="*/ 7599285 w 9517857"/>
              <a:gd name="connsiteY86" fmla="*/ 267896 h 920231"/>
              <a:gd name="connsiteX87" fmla="*/ 7644411 w 9517857"/>
              <a:gd name="connsiteY87" fmla="*/ 260861 h 920231"/>
              <a:gd name="connsiteX88" fmla="*/ 7825110 w 9517857"/>
              <a:gd name="connsiteY88" fmla="*/ 230984 h 920231"/>
              <a:gd name="connsiteX89" fmla="*/ 7965805 w 9517857"/>
              <a:gd name="connsiteY89" fmla="*/ 202230 h 920231"/>
              <a:gd name="connsiteX90" fmla="*/ 8147401 w 9517857"/>
              <a:gd name="connsiteY90" fmla="*/ 207492 h 920231"/>
              <a:gd name="connsiteX91" fmla="*/ 8256033 w 9517857"/>
              <a:gd name="connsiteY91" fmla="*/ 195588 h 920231"/>
              <a:gd name="connsiteX92" fmla="*/ 8410677 w 9517857"/>
              <a:gd name="connsiteY92" fmla="*/ 174042 h 920231"/>
              <a:gd name="connsiteX93" fmla="*/ 8617841 w 9517857"/>
              <a:gd name="connsiteY93" fmla="*/ 157042 h 920231"/>
              <a:gd name="connsiteX94" fmla="*/ 8715976 w 9517857"/>
              <a:gd name="connsiteY94" fmla="*/ 180249 h 920231"/>
              <a:gd name="connsiteX95" fmla="*/ 8778827 w 9517857"/>
              <a:gd name="connsiteY95" fmla="*/ 174811 h 920231"/>
              <a:gd name="connsiteX96" fmla="*/ 8840778 w 9517857"/>
              <a:gd name="connsiteY96" fmla="*/ 145024 h 920231"/>
              <a:gd name="connsiteX97" fmla="*/ 9010380 w 9517857"/>
              <a:gd name="connsiteY97" fmla="*/ 93766 h 920231"/>
              <a:gd name="connsiteX98" fmla="*/ 9110856 w 9517857"/>
              <a:gd name="connsiteY98" fmla="*/ 72872 h 920231"/>
              <a:gd name="connsiteX99" fmla="*/ 9268817 w 9517857"/>
              <a:gd name="connsiteY99" fmla="*/ 54957 h 920231"/>
              <a:gd name="connsiteX100" fmla="*/ 9316667 w 9517857"/>
              <a:gd name="connsiteY100" fmla="*/ 46922 h 920231"/>
              <a:gd name="connsiteX101" fmla="*/ 9428209 w 9517857"/>
              <a:gd name="connsiteY101" fmla="*/ 31798 h 920231"/>
              <a:gd name="connsiteX102" fmla="*/ 9488916 w 9517857"/>
              <a:gd name="connsiteY102"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689051 w 9517857"/>
              <a:gd name="connsiteY56" fmla="*/ 252843 h 920231"/>
              <a:gd name="connsiteX57" fmla="*/ 4719994 w 9517857"/>
              <a:gd name="connsiteY57" fmla="*/ 247182 h 920231"/>
              <a:gd name="connsiteX58" fmla="*/ 4752894 w 9517857"/>
              <a:gd name="connsiteY58" fmla="*/ 241750 h 920231"/>
              <a:gd name="connsiteX59" fmla="*/ 4807816 w 9517857"/>
              <a:gd name="connsiteY59" fmla="*/ 0 h 920231"/>
              <a:gd name="connsiteX60" fmla="*/ 4826683 w 9517857"/>
              <a:gd name="connsiteY60" fmla="*/ 165317 h 920231"/>
              <a:gd name="connsiteX61" fmla="*/ 4827826 w 9517857"/>
              <a:gd name="connsiteY61" fmla="*/ 248852 h 920231"/>
              <a:gd name="connsiteX62" fmla="*/ 4892569 w 9517857"/>
              <a:gd name="connsiteY62" fmla="*/ 251808 h 920231"/>
              <a:gd name="connsiteX63" fmla="*/ 4896611 w 9517857"/>
              <a:gd name="connsiteY63" fmla="*/ 242323 h 920231"/>
              <a:gd name="connsiteX64" fmla="*/ 4917286 w 9517857"/>
              <a:gd name="connsiteY64" fmla="*/ 245534 h 920231"/>
              <a:gd name="connsiteX65" fmla="*/ 4981173 w 9517857"/>
              <a:gd name="connsiteY65" fmla="*/ 248978 h 920231"/>
              <a:gd name="connsiteX66" fmla="*/ 5060397 w 9517857"/>
              <a:gd name="connsiteY66" fmla="*/ 265563 h 920231"/>
              <a:gd name="connsiteX67" fmla="*/ 5252996 w 9517857"/>
              <a:gd name="connsiteY67" fmla="*/ 272530 h 920231"/>
              <a:gd name="connsiteX68" fmla="*/ 5358056 w 9517857"/>
              <a:gd name="connsiteY68" fmla="*/ 249123 h 920231"/>
              <a:gd name="connsiteX69" fmla="*/ 5426496 w 9517857"/>
              <a:gd name="connsiteY69" fmla="*/ 237017 h 920231"/>
              <a:gd name="connsiteX70" fmla="*/ 5497161 w 9517857"/>
              <a:gd name="connsiteY70" fmla="*/ 230683 h 920231"/>
              <a:gd name="connsiteX71" fmla="*/ 5826043 w 9517857"/>
              <a:gd name="connsiteY71" fmla="*/ 149948 h 920231"/>
              <a:gd name="connsiteX72" fmla="*/ 6013415 w 9517857"/>
              <a:gd name="connsiteY72" fmla="*/ 139191 h 920231"/>
              <a:gd name="connsiteX73" fmla="*/ 6080994 w 9517857"/>
              <a:gd name="connsiteY73" fmla="*/ 144813 h 920231"/>
              <a:gd name="connsiteX74" fmla="*/ 6194152 w 9517857"/>
              <a:gd name="connsiteY74" fmla="*/ 153647 h 920231"/>
              <a:gd name="connsiteX75" fmla="*/ 6281379 w 9517857"/>
              <a:gd name="connsiteY75" fmla="*/ 183501 h 920231"/>
              <a:gd name="connsiteX76" fmla="*/ 6374947 w 9517857"/>
              <a:gd name="connsiteY76" fmla="*/ 181674 h 920231"/>
              <a:gd name="connsiteX77" fmla="*/ 6448518 w 9517857"/>
              <a:gd name="connsiteY77" fmla="*/ 166253 h 920231"/>
              <a:gd name="connsiteX78" fmla="*/ 6544700 w 9517857"/>
              <a:gd name="connsiteY78" fmla="*/ 169036 h 920231"/>
              <a:gd name="connsiteX79" fmla="*/ 6648353 w 9517857"/>
              <a:gd name="connsiteY79" fmla="*/ 174125 h 920231"/>
              <a:gd name="connsiteX80" fmla="*/ 6736227 w 9517857"/>
              <a:gd name="connsiteY80" fmla="*/ 175091 h 920231"/>
              <a:gd name="connsiteX81" fmla="*/ 6977218 w 9517857"/>
              <a:gd name="connsiteY81" fmla="*/ 186164 h 920231"/>
              <a:gd name="connsiteX82" fmla="*/ 7065221 w 9517857"/>
              <a:gd name="connsiteY82" fmla="*/ 229406 h 920231"/>
              <a:gd name="connsiteX83" fmla="*/ 7358195 w 9517857"/>
              <a:gd name="connsiteY83" fmla="*/ 253615 h 920231"/>
              <a:gd name="connsiteX84" fmla="*/ 7565449 w 9517857"/>
              <a:gd name="connsiteY84" fmla="*/ 260825 h 920231"/>
              <a:gd name="connsiteX85" fmla="*/ 7599285 w 9517857"/>
              <a:gd name="connsiteY85" fmla="*/ 267896 h 920231"/>
              <a:gd name="connsiteX86" fmla="*/ 7644411 w 9517857"/>
              <a:gd name="connsiteY86" fmla="*/ 260861 h 920231"/>
              <a:gd name="connsiteX87" fmla="*/ 7825110 w 9517857"/>
              <a:gd name="connsiteY87" fmla="*/ 230984 h 920231"/>
              <a:gd name="connsiteX88" fmla="*/ 7965805 w 9517857"/>
              <a:gd name="connsiteY88" fmla="*/ 202230 h 920231"/>
              <a:gd name="connsiteX89" fmla="*/ 8147401 w 9517857"/>
              <a:gd name="connsiteY89" fmla="*/ 207492 h 920231"/>
              <a:gd name="connsiteX90" fmla="*/ 8256033 w 9517857"/>
              <a:gd name="connsiteY90" fmla="*/ 195588 h 920231"/>
              <a:gd name="connsiteX91" fmla="*/ 8410677 w 9517857"/>
              <a:gd name="connsiteY91" fmla="*/ 174042 h 920231"/>
              <a:gd name="connsiteX92" fmla="*/ 8617841 w 9517857"/>
              <a:gd name="connsiteY92" fmla="*/ 157042 h 920231"/>
              <a:gd name="connsiteX93" fmla="*/ 8715976 w 9517857"/>
              <a:gd name="connsiteY93" fmla="*/ 180249 h 920231"/>
              <a:gd name="connsiteX94" fmla="*/ 8778827 w 9517857"/>
              <a:gd name="connsiteY94" fmla="*/ 174811 h 920231"/>
              <a:gd name="connsiteX95" fmla="*/ 8840778 w 9517857"/>
              <a:gd name="connsiteY95" fmla="*/ 145024 h 920231"/>
              <a:gd name="connsiteX96" fmla="*/ 9010380 w 9517857"/>
              <a:gd name="connsiteY96" fmla="*/ 93766 h 920231"/>
              <a:gd name="connsiteX97" fmla="*/ 9110856 w 9517857"/>
              <a:gd name="connsiteY97" fmla="*/ 72872 h 920231"/>
              <a:gd name="connsiteX98" fmla="*/ 9268817 w 9517857"/>
              <a:gd name="connsiteY98" fmla="*/ 54957 h 920231"/>
              <a:gd name="connsiteX99" fmla="*/ 9316667 w 9517857"/>
              <a:gd name="connsiteY99" fmla="*/ 46922 h 920231"/>
              <a:gd name="connsiteX100" fmla="*/ 9428209 w 9517857"/>
              <a:gd name="connsiteY100" fmla="*/ 31798 h 920231"/>
              <a:gd name="connsiteX101" fmla="*/ 9488916 w 9517857"/>
              <a:gd name="connsiteY101"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689051 w 9517857"/>
              <a:gd name="connsiteY56" fmla="*/ 252843 h 920231"/>
              <a:gd name="connsiteX57" fmla="*/ 4719994 w 9517857"/>
              <a:gd name="connsiteY57" fmla="*/ 247182 h 920231"/>
              <a:gd name="connsiteX58" fmla="*/ 4807816 w 9517857"/>
              <a:gd name="connsiteY58" fmla="*/ 0 h 920231"/>
              <a:gd name="connsiteX59" fmla="*/ 4826683 w 9517857"/>
              <a:gd name="connsiteY59" fmla="*/ 165317 h 920231"/>
              <a:gd name="connsiteX60" fmla="*/ 4827826 w 9517857"/>
              <a:gd name="connsiteY60" fmla="*/ 248852 h 920231"/>
              <a:gd name="connsiteX61" fmla="*/ 4892569 w 9517857"/>
              <a:gd name="connsiteY61" fmla="*/ 251808 h 920231"/>
              <a:gd name="connsiteX62" fmla="*/ 4896611 w 9517857"/>
              <a:gd name="connsiteY62" fmla="*/ 242323 h 920231"/>
              <a:gd name="connsiteX63" fmla="*/ 4917286 w 9517857"/>
              <a:gd name="connsiteY63" fmla="*/ 245534 h 920231"/>
              <a:gd name="connsiteX64" fmla="*/ 4981173 w 9517857"/>
              <a:gd name="connsiteY64" fmla="*/ 248978 h 920231"/>
              <a:gd name="connsiteX65" fmla="*/ 5060397 w 9517857"/>
              <a:gd name="connsiteY65" fmla="*/ 265563 h 920231"/>
              <a:gd name="connsiteX66" fmla="*/ 5252996 w 9517857"/>
              <a:gd name="connsiteY66" fmla="*/ 272530 h 920231"/>
              <a:gd name="connsiteX67" fmla="*/ 5358056 w 9517857"/>
              <a:gd name="connsiteY67" fmla="*/ 249123 h 920231"/>
              <a:gd name="connsiteX68" fmla="*/ 5426496 w 9517857"/>
              <a:gd name="connsiteY68" fmla="*/ 237017 h 920231"/>
              <a:gd name="connsiteX69" fmla="*/ 5497161 w 9517857"/>
              <a:gd name="connsiteY69" fmla="*/ 230683 h 920231"/>
              <a:gd name="connsiteX70" fmla="*/ 5826043 w 9517857"/>
              <a:gd name="connsiteY70" fmla="*/ 149948 h 920231"/>
              <a:gd name="connsiteX71" fmla="*/ 6013415 w 9517857"/>
              <a:gd name="connsiteY71" fmla="*/ 139191 h 920231"/>
              <a:gd name="connsiteX72" fmla="*/ 6080994 w 9517857"/>
              <a:gd name="connsiteY72" fmla="*/ 144813 h 920231"/>
              <a:gd name="connsiteX73" fmla="*/ 6194152 w 9517857"/>
              <a:gd name="connsiteY73" fmla="*/ 153647 h 920231"/>
              <a:gd name="connsiteX74" fmla="*/ 6281379 w 9517857"/>
              <a:gd name="connsiteY74" fmla="*/ 183501 h 920231"/>
              <a:gd name="connsiteX75" fmla="*/ 6374947 w 9517857"/>
              <a:gd name="connsiteY75" fmla="*/ 181674 h 920231"/>
              <a:gd name="connsiteX76" fmla="*/ 6448518 w 9517857"/>
              <a:gd name="connsiteY76" fmla="*/ 166253 h 920231"/>
              <a:gd name="connsiteX77" fmla="*/ 6544700 w 9517857"/>
              <a:gd name="connsiteY77" fmla="*/ 169036 h 920231"/>
              <a:gd name="connsiteX78" fmla="*/ 6648353 w 9517857"/>
              <a:gd name="connsiteY78" fmla="*/ 174125 h 920231"/>
              <a:gd name="connsiteX79" fmla="*/ 6736227 w 9517857"/>
              <a:gd name="connsiteY79" fmla="*/ 175091 h 920231"/>
              <a:gd name="connsiteX80" fmla="*/ 6977218 w 9517857"/>
              <a:gd name="connsiteY80" fmla="*/ 186164 h 920231"/>
              <a:gd name="connsiteX81" fmla="*/ 7065221 w 9517857"/>
              <a:gd name="connsiteY81" fmla="*/ 229406 h 920231"/>
              <a:gd name="connsiteX82" fmla="*/ 7358195 w 9517857"/>
              <a:gd name="connsiteY82" fmla="*/ 253615 h 920231"/>
              <a:gd name="connsiteX83" fmla="*/ 7565449 w 9517857"/>
              <a:gd name="connsiteY83" fmla="*/ 260825 h 920231"/>
              <a:gd name="connsiteX84" fmla="*/ 7599285 w 9517857"/>
              <a:gd name="connsiteY84" fmla="*/ 267896 h 920231"/>
              <a:gd name="connsiteX85" fmla="*/ 7644411 w 9517857"/>
              <a:gd name="connsiteY85" fmla="*/ 260861 h 920231"/>
              <a:gd name="connsiteX86" fmla="*/ 7825110 w 9517857"/>
              <a:gd name="connsiteY86" fmla="*/ 230984 h 920231"/>
              <a:gd name="connsiteX87" fmla="*/ 7965805 w 9517857"/>
              <a:gd name="connsiteY87" fmla="*/ 202230 h 920231"/>
              <a:gd name="connsiteX88" fmla="*/ 8147401 w 9517857"/>
              <a:gd name="connsiteY88" fmla="*/ 207492 h 920231"/>
              <a:gd name="connsiteX89" fmla="*/ 8256033 w 9517857"/>
              <a:gd name="connsiteY89" fmla="*/ 195588 h 920231"/>
              <a:gd name="connsiteX90" fmla="*/ 8410677 w 9517857"/>
              <a:gd name="connsiteY90" fmla="*/ 174042 h 920231"/>
              <a:gd name="connsiteX91" fmla="*/ 8617841 w 9517857"/>
              <a:gd name="connsiteY91" fmla="*/ 157042 h 920231"/>
              <a:gd name="connsiteX92" fmla="*/ 8715976 w 9517857"/>
              <a:gd name="connsiteY92" fmla="*/ 180249 h 920231"/>
              <a:gd name="connsiteX93" fmla="*/ 8778827 w 9517857"/>
              <a:gd name="connsiteY93" fmla="*/ 174811 h 920231"/>
              <a:gd name="connsiteX94" fmla="*/ 8840778 w 9517857"/>
              <a:gd name="connsiteY94" fmla="*/ 145024 h 920231"/>
              <a:gd name="connsiteX95" fmla="*/ 9010380 w 9517857"/>
              <a:gd name="connsiteY95" fmla="*/ 93766 h 920231"/>
              <a:gd name="connsiteX96" fmla="*/ 9110856 w 9517857"/>
              <a:gd name="connsiteY96" fmla="*/ 72872 h 920231"/>
              <a:gd name="connsiteX97" fmla="*/ 9268817 w 9517857"/>
              <a:gd name="connsiteY97" fmla="*/ 54957 h 920231"/>
              <a:gd name="connsiteX98" fmla="*/ 9316667 w 9517857"/>
              <a:gd name="connsiteY98" fmla="*/ 46922 h 920231"/>
              <a:gd name="connsiteX99" fmla="*/ 9428209 w 9517857"/>
              <a:gd name="connsiteY99" fmla="*/ 31798 h 920231"/>
              <a:gd name="connsiteX100" fmla="*/ 9488916 w 9517857"/>
              <a:gd name="connsiteY100"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689051 w 9517857"/>
              <a:gd name="connsiteY56" fmla="*/ 252843 h 920231"/>
              <a:gd name="connsiteX57" fmla="*/ 4807816 w 9517857"/>
              <a:gd name="connsiteY57" fmla="*/ 0 h 920231"/>
              <a:gd name="connsiteX58" fmla="*/ 4826683 w 9517857"/>
              <a:gd name="connsiteY58" fmla="*/ 165317 h 920231"/>
              <a:gd name="connsiteX59" fmla="*/ 4827826 w 9517857"/>
              <a:gd name="connsiteY59" fmla="*/ 248852 h 920231"/>
              <a:gd name="connsiteX60" fmla="*/ 4892569 w 9517857"/>
              <a:gd name="connsiteY60" fmla="*/ 251808 h 920231"/>
              <a:gd name="connsiteX61" fmla="*/ 4896611 w 9517857"/>
              <a:gd name="connsiteY61" fmla="*/ 242323 h 920231"/>
              <a:gd name="connsiteX62" fmla="*/ 4917286 w 9517857"/>
              <a:gd name="connsiteY62" fmla="*/ 245534 h 920231"/>
              <a:gd name="connsiteX63" fmla="*/ 4981173 w 9517857"/>
              <a:gd name="connsiteY63" fmla="*/ 248978 h 920231"/>
              <a:gd name="connsiteX64" fmla="*/ 5060397 w 9517857"/>
              <a:gd name="connsiteY64" fmla="*/ 265563 h 920231"/>
              <a:gd name="connsiteX65" fmla="*/ 5252996 w 9517857"/>
              <a:gd name="connsiteY65" fmla="*/ 272530 h 920231"/>
              <a:gd name="connsiteX66" fmla="*/ 5358056 w 9517857"/>
              <a:gd name="connsiteY66" fmla="*/ 249123 h 920231"/>
              <a:gd name="connsiteX67" fmla="*/ 5426496 w 9517857"/>
              <a:gd name="connsiteY67" fmla="*/ 237017 h 920231"/>
              <a:gd name="connsiteX68" fmla="*/ 5497161 w 9517857"/>
              <a:gd name="connsiteY68" fmla="*/ 230683 h 920231"/>
              <a:gd name="connsiteX69" fmla="*/ 5826043 w 9517857"/>
              <a:gd name="connsiteY69" fmla="*/ 149948 h 920231"/>
              <a:gd name="connsiteX70" fmla="*/ 6013415 w 9517857"/>
              <a:gd name="connsiteY70" fmla="*/ 139191 h 920231"/>
              <a:gd name="connsiteX71" fmla="*/ 6080994 w 9517857"/>
              <a:gd name="connsiteY71" fmla="*/ 144813 h 920231"/>
              <a:gd name="connsiteX72" fmla="*/ 6194152 w 9517857"/>
              <a:gd name="connsiteY72" fmla="*/ 153647 h 920231"/>
              <a:gd name="connsiteX73" fmla="*/ 6281379 w 9517857"/>
              <a:gd name="connsiteY73" fmla="*/ 183501 h 920231"/>
              <a:gd name="connsiteX74" fmla="*/ 6374947 w 9517857"/>
              <a:gd name="connsiteY74" fmla="*/ 181674 h 920231"/>
              <a:gd name="connsiteX75" fmla="*/ 6448518 w 9517857"/>
              <a:gd name="connsiteY75" fmla="*/ 166253 h 920231"/>
              <a:gd name="connsiteX76" fmla="*/ 6544700 w 9517857"/>
              <a:gd name="connsiteY76" fmla="*/ 169036 h 920231"/>
              <a:gd name="connsiteX77" fmla="*/ 6648353 w 9517857"/>
              <a:gd name="connsiteY77" fmla="*/ 174125 h 920231"/>
              <a:gd name="connsiteX78" fmla="*/ 6736227 w 9517857"/>
              <a:gd name="connsiteY78" fmla="*/ 175091 h 920231"/>
              <a:gd name="connsiteX79" fmla="*/ 6977218 w 9517857"/>
              <a:gd name="connsiteY79" fmla="*/ 186164 h 920231"/>
              <a:gd name="connsiteX80" fmla="*/ 7065221 w 9517857"/>
              <a:gd name="connsiteY80" fmla="*/ 229406 h 920231"/>
              <a:gd name="connsiteX81" fmla="*/ 7358195 w 9517857"/>
              <a:gd name="connsiteY81" fmla="*/ 253615 h 920231"/>
              <a:gd name="connsiteX82" fmla="*/ 7565449 w 9517857"/>
              <a:gd name="connsiteY82" fmla="*/ 260825 h 920231"/>
              <a:gd name="connsiteX83" fmla="*/ 7599285 w 9517857"/>
              <a:gd name="connsiteY83" fmla="*/ 267896 h 920231"/>
              <a:gd name="connsiteX84" fmla="*/ 7644411 w 9517857"/>
              <a:gd name="connsiteY84" fmla="*/ 260861 h 920231"/>
              <a:gd name="connsiteX85" fmla="*/ 7825110 w 9517857"/>
              <a:gd name="connsiteY85" fmla="*/ 230984 h 920231"/>
              <a:gd name="connsiteX86" fmla="*/ 7965805 w 9517857"/>
              <a:gd name="connsiteY86" fmla="*/ 202230 h 920231"/>
              <a:gd name="connsiteX87" fmla="*/ 8147401 w 9517857"/>
              <a:gd name="connsiteY87" fmla="*/ 207492 h 920231"/>
              <a:gd name="connsiteX88" fmla="*/ 8256033 w 9517857"/>
              <a:gd name="connsiteY88" fmla="*/ 195588 h 920231"/>
              <a:gd name="connsiteX89" fmla="*/ 8410677 w 9517857"/>
              <a:gd name="connsiteY89" fmla="*/ 174042 h 920231"/>
              <a:gd name="connsiteX90" fmla="*/ 8617841 w 9517857"/>
              <a:gd name="connsiteY90" fmla="*/ 157042 h 920231"/>
              <a:gd name="connsiteX91" fmla="*/ 8715976 w 9517857"/>
              <a:gd name="connsiteY91" fmla="*/ 180249 h 920231"/>
              <a:gd name="connsiteX92" fmla="*/ 8778827 w 9517857"/>
              <a:gd name="connsiteY92" fmla="*/ 174811 h 920231"/>
              <a:gd name="connsiteX93" fmla="*/ 8840778 w 9517857"/>
              <a:gd name="connsiteY93" fmla="*/ 145024 h 920231"/>
              <a:gd name="connsiteX94" fmla="*/ 9010380 w 9517857"/>
              <a:gd name="connsiteY94" fmla="*/ 93766 h 920231"/>
              <a:gd name="connsiteX95" fmla="*/ 9110856 w 9517857"/>
              <a:gd name="connsiteY95" fmla="*/ 72872 h 920231"/>
              <a:gd name="connsiteX96" fmla="*/ 9268817 w 9517857"/>
              <a:gd name="connsiteY96" fmla="*/ 54957 h 920231"/>
              <a:gd name="connsiteX97" fmla="*/ 9316667 w 9517857"/>
              <a:gd name="connsiteY97" fmla="*/ 46922 h 920231"/>
              <a:gd name="connsiteX98" fmla="*/ 9428209 w 9517857"/>
              <a:gd name="connsiteY98" fmla="*/ 31798 h 920231"/>
              <a:gd name="connsiteX99" fmla="*/ 9488916 w 9517857"/>
              <a:gd name="connsiteY99"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691675 w 9517857"/>
              <a:gd name="connsiteY55" fmla="*/ 255886 h 920231"/>
              <a:gd name="connsiteX56" fmla="*/ 4807816 w 9517857"/>
              <a:gd name="connsiteY56" fmla="*/ 0 h 920231"/>
              <a:gd name="connsiteX57" fmla="*/ 4826683 w 9517857"/>
              <a:gd name="connsiteY57" fmla="*/ 165317 h 920231"/>
              <a:gd name="connsiteX58" fmla="*/ 4827826 w 9517857"/>
              <a:gd name="connsiteY58" fmla="*/ 248852 h 920231"/>
              <a:gd name="connsiteX59" fmla="*/ 4892569 w 9517857"/>
              <a:gd name="connsiteY59" fmla="*/ 251808 h 920231"/>
              <a:gd name="connsiteX60" fmla="*/ 4896611 w 9517857"/>
              <a:gd name="connsiteY60" fmla="*/ 242323 h 920231"/>
              <a:gd name="connsiteX61" fmla="*/ 4917286 w 9517857"/>
              <a:gd name="connsiteY61" fmla="*/ 245534 h 920231"/>
              <a:gd name="connsiteX62" fmla="*/ 4981173 w 9517857"/>
              <a:gd name="connsiteY62" fmla="*/ 248978 h 920231"/>
              <a:gd name="connsiteX63" fmla="*/ 5060397 w 9517857"/>
              <a:gd name="connsiteY63" fmla="*/ 265563 h 920231"/>
              <a:gd name="connsiteX64" fmla="*/ 5252996 w 9517857"/>
              <a:gd name="connsiteY64" fmla="*/ 272530 h 920231"/>
              <a:gd name="connsiteX65" fmla="*/ 5358056 w 9517857"/>
              <a:gd name="connsiteY65" fmla="*/ 249123 h 920231"/>
              <a:gd name="connsiteX66" fmla="*/ 5426496 w 9517857"/>
              <a:gd name="connsiteY66" fmla="*/ 237017 h 920231"/>
              <a:gd name="connsiteX67" fmla="*/ 5497161 w 9517857"/>
              <a:gd name="connsiteY67" fmla="*/ 230683 h 920231"/>
              <a:gd name="connsiteX68" fmla="*/ 5826043 w 9517857"/>
              <a:gd name="connsiteY68" fmla="*/ 149948 h 920231"/>
              <a:gd name="connsiteX69" fmla="*/ 6013415 w 9517857"/>
              <a:gd name="connsiteY69" fmla="*/ 139191 h 920231"/>
              <a:gd name="connsiteX70" fmla="*/ 6080994 w 9517857"/>
              <a:gd name="connsiteY70" fmla="*/ 144813 h 920231"/>
              <a:gd name="connsiteX71" fmla="*/ 6194152 w 9517857"/>
              <a:gd name="connsiteY71" fmla="*/ 153647 h 920231"/>
              <a:gd name="connsiteX72" fmla="*/ 6281379 w 9517857"/>
              <a:gd name="connsiteY72" fmla="*/ 183501 h 920231"/>
              <a:gd name="connsiteX73" fmla="*/ 6374947 w 9517857"/>
              <a:gd name="connsiteY73" fmla="*/ 181674 h 920231"/>
              <a:gd name="connsiteX74" fmla="*/ 6448518 w 9517857"/>
              <a:gd name="connsiteY74" fmla="*/ 166253 h 920231"/>
              <a:gd name="connsiteX75" fmla="*/ 6544700 w 9517857"/>
              <a:gd name="connsiteY75" fmla="*/ 169036 h 920231"/>
              <a:gd name="connsiteX76" fmla="*/ 6648353 w 9517857"/>
              <a:gd name="connsiteY76" fmla="*/ 174125 h 920231"/>
              <a:gd name="connsiteX77" fmla="*/ 6736227 w 9517857"/>
              <a:gd name="connsiteY77" fmla="*/ 175091 h 920231"/>
              <a:gd name="connsiteX78" fmla="*/ 6977218 w 9517857"/>
              <a:gd name="connsiteY78" fmla="*/ 186164 h 920231"/>
              <a:gd name="connsiteX79" fmla="*/ 7065221 w 9517857"/>
              <a:gd name="connsiteY79" fmla="*/ 229406 h 920231"/>
              <a:gd name="connsiteX80" fmla="*/ 7358195 w 9517857"/>
              <a:gd name="connsiteY80" fmla="*/ 253615 h 920231"/>
              <a:gd name="connsiteX81" fmla="*/ 7565449 w 9517857"/>
              <a:gd name="connsiteY81" fmla="*/ 260825 h 920231"/>
              <a:gd name="connsiteX82" fmla="*/ 7599285 w 9517857"/>
              <a:gd name="connsiteY82" fmla="*/ 267896 h 920231"/>
              <a:gd name="connsiteX83" fmla="*/ 7644411 w 9517857"/>
              <a:gd name="connsiteY83" fmla="*/ 260861 h 920231"/>
              <a:gd name="connsiteX84" fmla="*/ 7825110 w 9517857"/>
              <a:gd name="connsiteY84" fmla="*/ 230984 h 920231"/>
              <a:gd name="connsiteX85" fmla="*/ 7965805 w 9517857"/>
              <a:gd name="connsiteY85" fmla="*/ 202230 h 920231"/>
              <a:gd name="connsiteX86" fmla="*/ 8147401 w 9517857"/>
              <a:gd name="connsiteY86" fmla="*/ 207492 h 920231"/>
              <a:gd name="connsiteX87" fmla="*/ 8256033 w 9517857"/>
              <a:gd name="connsiteY87" fmla="*/ 195588 h 920231"/>
              <a:gd name="connsiteX88" fmla="*/ 8410677 w 9517857"/>
              <a:gd name="connsiteY88" fmla="*/ 174042 h 920231"/>
              <a:gd name="connsiteX89" fmla="*/ 8617841 w 9517857"/>
              <a:gd name="connsiteY89" fmla="*/ 157042 h 920231"/>
              <a:gd name="connsiteX90" fmla="*/ 8715976 w 9517857"/>
              <a:gd name="connsiteY90" fmla="*/ 180249 h 920231"/>
              <a:gd name="connsiteX91" fmla="*/ 8778827 w 9517857"/>
              <a:gd name="connsiteY91" fmla="*/ 174811 h 920231"/>
              <a:gd name="connsiteX92" fmla="*/ 8840778 w 9517857"/>
              <a:gd name="connsiteY92" fmla="*/ 145024 h 920231"/>
              <a:gd name="connsiteX93" fmla="*/ 9010380 w 9517857"/>
              <a:gd name="connsiteY93" fmla="*/ 93766 h 920231"/>
              <a:gd name="connsiteX94" fmla="*/ 9110856 w 9517857"/>
              <a:gd name="connsiteY94" fmla="*/ 72872 h 920231"/>
              <a:gd name="connsiteX95" fmla="*/ 9268817 w 9517857"/>
              <a:gd name="connsiteY95" fmla="*/ 54957 h 920231"/>
              <a:gd name="connsiteX96" fmla="*/ 9316667 w 9517857"/>
              <a:gd name="connsiteY96" fmla="*/ 46922 h 920231"/>
              <a:gd name="connsiteX97" fmla="*/ 9428209 w 9517857"/>
              <a:gd name="connsiteY97" fmla="*/ 31798 h 920231"/>
              <a:gd name="connsiteX98" fmla="*/ 9488916 w 9517857"/>
              <a:gd name="connsiteY98"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5225 w 9517857"/>
              <a:gd name="connsiteY4" fmla="*/ 248405 h 920231"/>
              <a:gd name="connsiteX5" fmla="*/ 4686133 w 9517857"/>
              <a:gd name="connsiteY5" fmla="*/ 248602 h 920231"/>
              <a:gd name="connsiteX6" fmla="*/ 4686423 w 9517857"/>
              <a:gd name="connsiteY6" fmla="*/ 249794 h 920231"/>
              <a:gd name="connsiteX7" fmla="*/ 4685225 w 9517857"/>
              <a:gd name="connsiteY7" fmla="*/ 248405 h 920231"/>
              <a:gd name="connsiteX8" fmla="*/ 9488916 w 9517857"/>
              <a:gd name="connsiteY8" fmla="*/ 1875 h 920231"/>
              <a:gd name="connsiteX9" fmla="*/ 9517857 w 9517857"/>
              <a:gd name="connsiteY9" fmla="*/ 1887 h 920231"/>
              <a:gd name="connsiteX10" fmla="*/ 9517857 w 9517857"/>
              <a:gd name="connsiteY10" fmla="*/ 920231 h 920231"/>
              <a:gd name="connsiteX11" fmla="*/ 14604 w 9517857"/>
              <a:gd name="connsiteY11" fmla="*/ 920231 h 920231"/>
              <a:gd name="connsiteX12" fmla="*/ 12841 w 9517857"/>
              <a:gd name="connsiteY12" fmla="*/ 919638 h 920231"/>
              <a:gd name="connsiteX13" fmla="*/ 93 w 9517857"/>
              <a:gd name="connsiteY13" fmla="*/ 914346 h 920231"/>
              <a:gd name="connsiteX14" fmla="*/ 58674 w 9517857"/>
              <a:gd name="connsiteY14" fmla="*/ 892197 h 920231"/>
              <a:gd name="connsiteX15" fmla="*/ 275005 w 9517857"/>
              <a:gd name="connsiteY15" fmla="*/ 809104 h 920231"/>
              <a:gd name="connsiteX16" fmla="*/ 587824 w 9517857"/>
              <a:gd name="connsiteY16" fmla="*/ 800070 h 920231"/>
              <a:gd name="connsiteX17" fmla="*/ 727985 w 9517857"/>
              <a:gd name="connsiteY17" fmla="*/ 721701 h 920231"/>
              <a:gd name="connsiteX18" fmla="*/ 778982 w 9517857"/>
              <a:gd name="connsiteY18" fmla="*/ 712017 h 920231"/>
              <a:gd name="connsiteX19" fmla="*/ 849944 w 9517857"/>
              <a:gd name="connsiteY19" fmla="*/ 719862 h 920231"/>
              <a:gd name="connsiteX20" fmla="*/ 901402 w 9517857"/>
              <a:gd name="connsiteY20" fmla="*/ 730920 h 920231"/>
              <a:gd name="connsiteX21" fmla="*/ 930946 w 9517857"/>
              <a:gd name="connsiteY21" fmla="*/ 735921 h 920231"/>
              <a:gd name="connsiteX22" fmla="*/ 986250 w 9517857"/>
              <a:gd name="connsiteY22" fmla="*/ 715405 h 920231"/>
              <a:gd name="connsiteX23" fmla="*/ 1013752 w 9517857"/>
              <a:gd name="connsiteY23" fmla="*/ 715236 h 920231"/>
              <a:gd name="connsiteX24" fmla="*/ 1023734 w 9517857"/>
              <a:gd name="connsiteY24" fmla="*/ 720446 h 920231"/>
              <a:gd name="connsiteX25" fmla="*/ 1063207 w 9517857"/>
              <a:gd name="connsiteY25" fmla="*/ 717526 h 920231"/>
              <a:gd name="connsiteX26" fmla="*/ 1081980 w 9517857"/>
              <a:gd name="connsiteY26" fmla="*/ 740330 h 920231"/>
              <a:gd name="connsiteX27" fmla="*/ 1218120 w 9517857"/>
              <a:gd name="connsiteY27" fmla="*/ 715155 h 920231"/>
              <a:gd name="connsiteX28" fmla="*/ 1397459 w 9517857"/>
              <a:gd name="connsiteY28" fmla="*/ 693065 h 920231"/>
              <a:gd name="connsiteX29" fmla="*/ 1580688 w 9517857"/>
              <a:gd name="connsiteY29" fmla="*/ 695572 h 920231"/>
              <a:gd name="connsiteX30" fmla="*/ 1772334 w 9517857"/>
              <a:gd name="connsiteY30" fmla="*/ 712515 h 920231"/>
              <a:gd name="connsiteX31" fmla="*/ 2002561 w 9517857"/>
              <a:gd name="connsiteY31" fmla="*/ 661792 h 920231"/>
              <a:gd name="connsiteX32" fmla="*/ 2135144 w 9517857"/>
              <a:gd name="connsiteY32" fmla="*/ 638376 h 920231"/>
              <a:gd name="connsiteX33" fmla="*/ 2440292 w 9517857"/>
              <a:gd name="connsiteY33" fmla="*/ 595737 h 920231"/>
              <a:gd name="connsiteX34" fmla="*/ 2547829 w 9517857"/>
              <a:gd name="connsiteY34" fmla="*/ 568025 h 920231"/>
              <a:gd name="connsiteX35" fmla="*/ 2658055 w 9517857"/>
              <a:gd name="connsiteY35" fmla="*/ 580602 h 920231"/>
              <a:gd name="connsiteX36" fmla="*/ 2693698 w 9517857"/>
              <a:gd name="connsiteY36" fmla="*/ 561904 h 920231"/>
              <a:gd name="connsiteX37" fmla="*/ 2699673 w 9517857"/>
              <a:gd name="connsiteY37" fmla="*/ 558275 h 920231"/>
              <a:gd name="connsiteX38" fmla="*/ 2727306 w 9517857"/>
              <a:gd name="connsiteY38" fmla="*/ 552573 h 920231"/>
              <a:gd name="connsiteX39" fmla="*/ 2730451 w 9517857"/>
              <a:gd name="connsiteY39" fmla="*/ 539933 h 920231"/>
              <a:gd name="connsiteX40" fmla="*/ 2768713 w 9517857"/>
              <a:gd name="connsiteY40" fmla="*/ 523450 h 920231"/>
              <a:gd name="connsiteX41" fmla="*/ 2820868 w 9517857"/>
              <a:gd name="connsiteY41" fmla="*/ 516035 h 920231"/>
              <a:gd name="connsiteX42" fmla="*/ 3073635 w 9517857"/>
              <a:gd name="connsiteY42" fmla="*/ 493169 h 920231"/>
              <a:gd name="connsiteX43" fmla="*/ 3222071 w 9517857"/>
              <a:gd name="connsiteY43" fmla="*/ 472434 h 920231"/>
              <a:gd name="connsiteX44" fmla="*/ 3274069 w 9517857"/>
              <a:gd name="connsiteY44" fmla="*/ 453480 h 920231"/>
              <a:gd name="connsiteX45" fmla="*/ 3349632 w 9517857"/>
              <a:gd name="connsiteY45" fmla="*/ 434458 h 920231"/>
              <a:gd name="connsiteX46" fmla="*/ 3479593 w 9517857"/>
              <a:gd name="connsiteY46" fmla="*/ 392312 h 920231"/>
              <a:gd name="connsiteX47" fmla="*/ 3651428 w 9517857"/>
              <a:gd name="connsiteY47" fmla="*/ 363682 h 920231"/>
              <a:gd name="connsiteX48" fmla="*/ 3750023 w 9517857"/>
              <a:gd name="connsiteY48" fmla="*/ 372553 h 920231"/>
              <a:gd name="connsiteX49" fmla="*/ 3844133 w 9517857"/>
              <a:gd name="connsiteY49" fmla="*/ 362523 h 920231"/>
              <a:gd name="connsiteX50" fmla="*/ 3933803 w 9517857"/>
              <a:gd name="connsiteY50" fmla="*/ 359190 h 920231"/>
              <a:gd name="connsiteX51" fmla="*/ 4266740 w 9517857"/>
              <a:gd name="connsiteY51" fmla="*/ 363329 h 920231"/>
              <a:gd name="connsiteX52" fmla="*/ 4430770 w 9517857"/>
              <a:gd name="connsiteY52" fmla="*/ 344518 h 920231"/>
              <a:gd name="connsiteX53" fmla="*/ 4512664 w 9517857"/>
              <a:gd name="connsiteY53" fmla="*/ 321823 h 920231"/>
              <a:gd name="connsiteX54" fmla="*/ 4616423 w 9517857"/>
              <a:gd name="connsiteY54" fmla="*/ 292789 h 920231"/>
              <a:gd name="connsiteX55" fmla="*/ 4807816 w 9517857"/>
              <a:gd name="connsiteY55" fmla="*/ 0 h 920231"/>
              <a:gd name="connsiteX56" fmla="*/ 4826683 w 9517857"/>
              <a:gd name="connsiteY56" fmla="*/ 165317 h 920231"/>
              <a:gd name="connsiteX57" fmla="*/ 4827826 w 9517857"/>
              <a:gd name="connsiteY57" fmla="*/ 248852 h 920231"/>
              <a:gd name="connsiteX58" fmla="*/ 4892569 w 9517857"/>
              <a:gd name="connsiteY58" fmla="*/ 251808 h 920231"/>
              <a:gd name="connsiteX59" fmla="*/ 4896611 w 9517857"/>
              <a:gd name="connsiteY59" fmla="*/ 242323 h 920231"/>
              <a:gd name="connsiteX60" fmla="*/ 4917286 w 9517857"/>
              <a:gd name="connsiteY60" fmla="*/ 245534 h 920231"/>
              <a:gd name="connsiteX61" fmla="*/ 4981173 w 9517857"/>
              <a:gd name="connsiteY61" fmla="*/ 248978 h 920231"/>
              <a:gd name="connsiteX62" fmla="*/ 5060397 w 9517857"/>
              <a:gd name="connsiteY62" fmla="*/ 265563 h 920231"/>
              <a:gd name="connsiteX63" fmla="*/ 5252996 w 9517857"/>
              <a:gd name="connsiteY63" fmla="*/ 272530 h 920231"/>
              <a:gd name="connsiteX64" fmla="*/ 5358056 w 9517857"/>
              <a:gd name="connsiteY64" fmla="*/ 249123 h 920231"/>
              <a:gd name="connsiteX65" fmla="*/ 5426496 w 9517857"/>
              <a:gd name="connsiteY65" fmla="*/ 237017 h 920231"/>
              <a:gd name="connsiteX66" fmla="*/ 5497161 w 9517857"/>
              <a:gd name="connsiteY66" fmla="*/ 230683 h 920231"/>
              <a:gd name="connsiteX67" fmla="*/ 5826043 w 9517857"/>
              <a:gd name="connsiteY67" fmla="*/ 149948 h 920231"/>
              <a:gd name="connsiteX68" fmla="*/ 6013415 w 9517857"/>
              <a:gd name="connsiteY68" fmla="*/ 139191 h 920231"/>
              <a:gd name="connsiteX69" fmla="*/ 6080994 w 9517857"/>
              <a:gd name="connsiteY69" fmla="*/ 144813 h 920231"/>
              <a:gd name="connsiteX70" fmla="*/ 6194152 w 9517857"/>
              <a:gd name="connsiteY70" fmla="*/ 153647 h 920231"/>
              <a:gd name="connsiteX71" fmla="*/ 6281379 w 9517857"/>
              <a:gd name="connsiteY71" fmla="*/ 183501 h 920231"/>
              <a:gd name="connsiteX72" fmla="*/ 6374947 w 9517857"/>
              <a:gd name="connsiteY72" fmla="*/ 181674 h 920231"/>
              <a:gd name="connsiteX73" fmla="*/ 6448518 w 9517857"/>
              <a:gd name="connsiteY73" fmla="*/ 166253 h 920231"/>
              <a:gd name="connsiteX74" fmla="*/ 6544700 w 9517857"/>
              <a:gd name="connsiteY74" fmla="*/ 169036 h 920231"/>
              <a:gd name="connsiteX75" fmla="*/ 6648353 w 9517857"/>
              <a:gd name="connsiteY75" fmla="*/ 174125 h 920231"/>
              <a:gd name="connsiteX76" fmla="*/ 6736227 w 9517857"/>
              <a:gd name="connsiteY76" fmla="*/ 175091 h 920231"/>
              <a:gd name="connsiteX77" fmla="*/ 6977218 w 9517857"/>
              <a:gd name="connsiteY77" fmla="*/ 186164 h 920231"/>
              <a:gd name="connsiteX78" fmla="*/ 7065221 w 9517857"/>
              <a:gd name="connsiteY78" fmla="*/ 229406 h 920231"/>
              <a:gd name="connsiteX79" fmla="*/ 7358195 w 9517857"/>
              <a:gd name="connsiteY79" fmla="*/ 253615 h 920231"/>
              <a:gd name="connsiteX80" fmla="*/ 7565449 w 9517857"/>
              <a:gd name="connsiteY80" fmla="*/ 260825 h 920231"/>
              <a:gd name="connsiteX81" fmla="*/ 7599285 w 9517857"/>
              <a:gd name="connsiteY81" fmla="*/ 267896 h 920231"/>
              <a:gd name="connsiteX82" fmla="*/ 7644411 w 9517857"/>
              <a:gd name="connsiteY82" fmla="*/ 260861 h 920231"/>
              <a:gd name="connsiteX83" fmla="*/ 7825110 w 9517857"/>
              <a:gd name="connsiteY83" fmla="*/ 230984 h 920231"/>
              <a:gd name="connsiteX84" fmla="*/ 7965805 w 9517857"/>
              <a:gd name="connsiteY84" fmla="*/ 202230 h 920231"/>
              <a:gd name="connsiteX85" fmla="*/ 8147401 w 9517857"/>
              <a:gd name="connsiteY85" fmla="*/ 207492 h 920231"/>
              <a:gd name="connsiteX86" fmla="*/ 8256033 w 9517857"/>
              <a:gd name="connsiteY86" fmla="*/ 195588 h 920231"/>
              <a:gd name="connsiteX87" fmla="*/ 8410677 w 9517857"/>
              <a:gd name="connsiteY87" fmla="*/ 174042 h 920231"/>
              <a:gd name="connsiteX88" fmla="*/ 8617841 w 9517857"/>
              <a:gd name="connsiteY88" fmla="*/ 157042 h 920231"/>
              <a:gd name="connsiteX89" fmla="*/ 8715976 w 9517857"/>
              <a:gd name="connsiteY89" fmla="*/ 180249 h 920231"/>
              <a:gd name="connsiteX90" fmla="*/ 8778827 w 9517857"/>
              <a:gd name="connsiteY90" fmla="*/ 174811 h 920231"/>
              <a:gd name="connsiteX91" fmla="*/ 8840778 w 9517857"/>
              <a:gd name="connsiteY91" fmla="*/ 145024 h 920231"/>
              <a:gd name="connsiteX92" fmla="*/ 9010380 w 9517857"/>
              <a:gd name="connsiteY92" fmla="*/ 93766 h 920231"/>
              <a:gd name="connsiteX93" fmla="*/ 9110856 w 9517857"/>
              <a:gd name="connsiteY93" fmla="*/ 72872 h 920231"/>
              <a:gd name="connsiteX94" fmla="*/ 9268817 w 9517857"/>
              <a:gd name="connsiteY94" fmla="*/ 54957 h 920231"/>
              <a:gd name="connsiteX95" fmla="*/ 9316667 w 9517857"/>
              <a:gd name="connsiteY95" fmla="*/ 46922 h 920231"/>
              <a:gd name="connsiteX96" fmla="*/ 9428209 w 9517857"/>
              <a:gd name="connsiteY96" fmla="*/ 31798 h 920231"/>
              <a:gd name="connsiteX97" fmla="*/ 9488916 w 9517857"/>
              <a:gd name="connsiteY97"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4686423 w 9517857"/>
              <a:gd name="connsiteY4" fmla="*/ 249794 h 920231"/>
              <a:gd name="connsiteX5" fmla="*/ 4686133 w 9517857"/>
              <a:gd name="connsiteY5" fmla="*/ 248602 h 920231"/>
              <a:gd name="connsiteX6" fmla="*/ 4686423 w 9517857"/>
              <a:gd name="connsiteY6" fmla="*/ 249794 h 920231"/>
              <a:gd name="connsiteX7" fmla="*/ 9488916 w 9517857"/>
              <a:gd name="connsiteY7" fmla="*/ 1875 h 920231"/>
              <a:gd name="connsiteX8" fmla="*/ 9517857 w 9517857"/>
              <a:gd name="connsiteY8" fmla="*/ 1887 h 920231"/>
              <a:gd name="connsiteX9" fmla="*/ 9517857 w 9517857"/>
              <a:gd name="connsiteY9" fmla="*/ 920231 h 920231"/>
              <a:gd name="connsiteX10" fmla="*/ 14604 w 9517857"/>
              <a:gd name="connsiteY10" fmla="*/ 920231 h 920231"/>
              <a:gd name="connsiteX11" fmla="*/ 12841 w 9517857"/>
              <a:gd name="connsiteY11" fmla="*/ 919638 h 920231"/>
              <a:gd name="connsiteX12" fmla="*/ 93 w 9517857"/>
              <a:gd name="connsiteY12" fmla="*/ 914346 h 920231"/>
              <a:gd name="connsiteX13" fmla="*/ 58674 w 9517857"/>
              <a:gd name="connsiteY13" fmla="*/ 892197 h 920231"/>
              <a:gd name="connsiteX14" fmla="*/ 275005 w 9517857"/>
              <a:gd name="connsiteY14" fmla="*/ 809104 h 920231"/>
              <a:gd name="connsiteX15" fmla="*/ 587824 w 9517857"/>
              <a:gd name="connsiteY15" fmla="*/ 800070 h 920231"/>
              <a:gd name="connsiteX16" fmla="*/ 727985 w 9517857"/>
              <a:gd name="connsiteY16" fmla="*/ 721701 h 920231"/>
              <a:gd name="connsiteX17" fmla="*/ 778982 w 9517857"/>
              <a:gd name="connsiteY17" fmla="*/ 712017 h 920231"/>
              <a:gd name="connsiteX18" fmla="*/ 849944 w 9517857"/>
              <a:gd name="connsiteY18" fmla="*/ 719862 h 920231"/>
              <a:gd name="connsiteX19" fmla="*/ 901402 w 9517857"/>
              <a:gd name="connsiteY19" fmla="*/ 730920 h 920231"/>
              <a:gd name="connsiteX20" fmla="*/ 930946 w 9517857"/>
              <a:gd name="connsiteY20" fmla="*/ 735921 h 920231"/>
              <a:gd name="connsiteX21" fmla="*/ 986250 w 9517857"/>
              <a:gd name="connsiteY21" fmla="*/ 715405 h 920231"/>
              <a:gd name="connsiteX22" fmla="*/ 1013752 w 9517857"/>
              <a:gd name="connsiteY22" fmla="*/ 715236 h 920231"/>
              <a:gd name="connsiteX23" fmla="*/ 1023734 w 9517857"/>
              <a:gd name="connsiteY23" fmla="*/ 720446 h 920231"/>
              <a:gd name="connsiteX24" fmla="*/ 1063207 w 9517857"/>
              <a:gd name="connsiteY24" fmla="*/ 717526 h 920231"/>
              <a:gd name="connsiteX25" fmla="*/ 1081980 w 9517857"/>
              <a:gd name="connsiteY25" fmla="*/ 740330 h 920231"/>
              <a:gd name="connsiteX26" fmla="*/ 1218120 w 9517857"/>
              <a:gd name="connsiteY26" fmla="*/ 715155 h 920231"/>
              <a:gd name="connsiteX27" fmla="*/ 1397459 w 9517857"/>
              <a:gd name="connsiteY27" fmla="*/ 693065 h 920231"/>
              <a:gd name="connsiteX28" fmla="*/ 1580688 w 9517857"/>
              <a:gd name="connsiteY28" fmla="*/ 695572 h 920231"/>
              <a:gd name="connsiteX29" fmla="*/ 1772334 w 9517857"/>
              <a:gd name="connsiteY29" fmla="*/ 712515 h 920231"/>
              <a:gd name="connsiteX30" fmla="*/ 2002561 w 9517857"/>
              <a:gd name="connsiteY30" fmla="*/ 661792 h 920231"/>
              <a:gd name="connsiteX31" fmla="*/ 2135144 w 9517857"/>
              <a:gd name="connsiteY31" fmla="*/ 638376 h 920231"/>
              <a:gd name="connsiteX32" fmla="*/ 2440292 w 9517857"/>
              <a:gd name="connsiteY32" fmla="*/ 595737 h 920231"/>
              <a:gd name="connsiteX33" fmla="*/ 2547829 w 9517857"/>
              <a:gd name="connsiteY33" fmla="*/ 568025 h 920231"/>
              <a:gd name="connsiteX34" fmla="*/ 2658055 w 9517857"/>
              <a:gd name="connsiteY34" fmla="*/ 580602 h 920231"/>
              <a:gd name="connsiteX35" fmla="*/ 2693698 w 9517857"/>
              <a:gd name="connsiteY35" fmla="*/ 561904 h 920231"/>
              <a:gd name="connsiteX36" fmla="*/ 2699673 w 9517857"/>
              <a:gd name="connsiteY36" fmla="*/ 558275 h 920231"/>
              <a:gd name="connsiteX37" fmla="*/ 2727306 w 9517857"/>
              <a:gd name="connsiteY37" fmla="*/ 552573 h 920231"/>
              <a:gd name="connsiteX38" fmla="*/ 2730451 w 9517857"/>
              <a:gd name="connsiteY38" fmla="*/ 539933 h 920231"/>
              <a:gd name="connsiteX39" fmla="*/ 2768713 w 9517857"/>
              <a:gd name="connsiteY39" fmla="*/ 523450 h 920231"/>
              <a:gd name="connsiteX40" fmla="*/ 2820868 w 9517857"/>
              <a:gd name="connsiteY40" fmla="*/ 516035 h 920231"/>
              <a:gd name="connsiteX41" fmla="*/ 3073635 w 9517857"/>
              <a:gd name="connsiteY41" fmla="*/ 493169 h 920231"/>
              <a:gd name="connsiteX42" fmla="*/ 3222071 w 9517857"/>
              <a:gd name="connsiteY42" fmla="*/ 472434 h 920231"/>
              <a:gd name="connsiteX43" fmla="*/ 3274069 w 9517857"/>
              <a:gd name="connsiteY43" fmla="*/ 453480 h 920231"/>
              <a:gd name="connsiteX44" fmla="*/ 3349632 w 9517857"/>
              <a:gd name="connsiteY44" fmla="*/ 434458 h 920231"/>
              <a:gd name="connsiteX45" fmla="*/ 3479593 w 9517857"/>
              <a:gd name="connsiteY45" fmla="*/ 392312 h 920231"/>
              <a:gd name="connsiteX46" fmla="*/ 3651428 w 9517857"/>
              <a:gd name="connsiteY46" fmla="*/ 363682 h 920231"/>
              <a:gd name="connsiteX47" fmla="*/ 3750023 w 9517857"/>
              <a:gd name="connsiteY47" fmla="*/ 372553 h 920231"/>
              <a:gd name="connsiteX48" fmla="*/ 3844133 w 9517857"/>
              <a:gd name="connsiteY48" fmla="*/ 362523 h 920231"/>
              <a:gd name="connsiteX49" fmla="*/ 3933803 w 9517857"/>
              <a:gd name="connsiteY49" fmla="*/ 359190 h 920231"/>
              <a:gd name="connsiteX50" fmla="*/ 4266740 w 9517857"/>
              <a:gd name="connsiteY50" fmla="*/ 363329 h 920231"/>
              <a:gd name="connsiteX51" fmla="*/ 4430770 w 9517857"/>
              <a:gd name="connsiteY51" fmla="*/ 344518 h 920231"/>
              <a:gd name="connsiteX52" fmla="*/ 4512664 w 9517857"/>
              <a:gd name="connsiteY52" fmla="*/ 321823 h 920231"/>
              <a:gd name="connsiteX53" fmla="*/ 4616423 w 9517857"/>
              <a:gd name="connsiteY53" fmla="*/ 292789 h 920231"/>
              <a:gd name="connsiteX54" fmla="*/ 4807816 w 9517857"/>
              <a:gd name="connsiteY54" fmla="*/ 0 h 920231"/>
              <a:gd name="connsiteX55" fmla="*/ 4826683 w 9517857"/>
              <a:gd name="connsiteY55" fmla="*/ 165317 h 920231"/>
              <a:gd name="connsiteX56" fmla="*/ 4827826 w 9517857"/>
              <a:gd name="connsiteY56" fmla="*/ 248852 h 920231"/>
              <a:gd name="connsiteX57" fmla="*/ 4892569 w 9517857"/>
              <a:gd name="connsiteY57" fmla="*/ 251808 h 920231"/>
              <a:gd name="connsiteX58" fmla="*/ 4896611 w 9517857"/>
              <a:gd name="connsiteY58" fmla="*/ 242323 h 920231"/>
              <a:gd name="connsiteX59" fmla="*/ 4917286 w 9517857"/>
              <a:gd name="connsiteY59" fmla="*/ 245534 h 920231"/>
              <a:gd name="connsiteX60" fmla="*/ 4981173 w 9517857"/>
              <a:gd name="connsiteY60" fmla="*/ 248978 h 920231"/>
              <a:gd name="connsiteX61" fmla="*/ 5060397 w 9517857"/>
              <a:gd name="connsiteY61" fmla="*/ 265563 h 920231"/>
              <a:gd name="connsiteX62" fmla="*/ 5252996 w 9517857"/>
              <a:gd name="connsiteY62" fmla="*/ 272530 h 920231"/>
              <a:gd name="connsiteX63" fmla="*/ 5358056 w 9517857"/>
              <a:gd name="connsiteY63" fmla="*/ 249123 h 920231"/>
              <a:gd name="connsiteX64" fmla="*/ 5426496 w 9517857"/>
              <a:gd name="connsiteY64" fmla="*/ 237017 h 920231"/>
              <a:gd name="connsiteX65" fmla="*/ 5497161 w 9517857"/>
              <a:gd name="connsiteY65" fmla="*/ 230683 h 920231"/>
              <a:gd name="connsiteX66" fmla="*/ 5826043 w 9517857"/>
              <a:gd name="connsiteY66" fmla="*/ 149948 h 920231"/>
              <a:gd name="connsiteX67" fmla="*/ 6013415 w 9517857"/>
              <a:gd name="connsiteY67" fmla="*/ 139191 h 920231"/>
              <a:gd name="connsiteX68" fmla="*/ 6080994 w 9517857"/>
              <a:gd name="connsiteY68" fmla="*/ 144813 h 920231"/>
              <a:gd name="connsiteX69" fmla="*/ 6194152 w 9517857"/>
              <a:gd name="connsiteY69" fmla="*/ 153647 h 920231"/>
              <a:gd name="connsiteX70" fmla="*/ 6281379 w 9517857"/>
              <a:gd name="connsiteY70" fmla="*/ 183501 h 920231"/>
              <a:gd name="connsiteX71" fmla="*/ 6374947 w 9517857"/>
              <a:gd name="connsiteY71" fmla="*/ 181674 h 920231"/>
              <a:gd name="connsiteX72" fmla="*/ 6448518 w 9517857"/>
              <a:gd name="connsiteY72" fmla="*/ 166253 h 920231"/>
              <a:gd name="connsiteX73" fmla="*/ 6544700 w 9517857"/>
              <a:gd name="connsiteY73" fmla="*/ 169036 h 920231"/>
              <a:gd name="connsiteX74" fmla="*/ 6648353 w 9517857"/>
              <a:gd name="connsiteY74" fmla="*/ 174125 h 920231"/>
              <a:gd name="connsiteX75" fmla="*/ 6736227 w 9517857"/>
              <a:gd name="connsiteY75" fmla="*/ 175091 h 920231"/>
              <a:gd name="connsiteX76" fmla="*/ 6977218 w 9517857"/>
              <a:gd name="connsiteY76" fmla="*/ 186164 h 920231"/>
              <a:gd name="connsiteX77" fmla="*/ 7065221 w 9517857"/>
              <a:gd name="connsiteY77" fmla="*/ 229406 h 920231"/>
              <a:gd name="connsiteX78" fmla="*/ 7358195 w 9517857"/>
              <a:gd name="connsiteY78" fmla="*/ 253615 h 920231"/>
              <a:gd name="connsiteX79" fmla="*/ 7565449 w 9517857"/>
              <a:gd name="connsiteY79" fmla="*/ 260825 h 920231"/>
              <a:gd name="connsiteX80" fmla="*/ 7599285 w 9517857"/>
              <a:gd name="connsiteY80" fmla="*/ 267896 h 920231"/>
              <a:gd name="connsiteX81" fmla="*/ 7644411 w 9517857"/>
              <a:gd name="connsiteY81" fmla="*/ 260861 h 920231"/>
              <a:gd name="connsiteX82" fmla="*/ 7825110 w 9517857"/>
              <a:gd name="connsiteY82" fmla="*/ 230984 h 920231"/>
              <a:gd name="connsiteX83" fmla="*/ 7965805 w 9517857"/>
              <a:gd name="connsiteY83" fmla="*/ 202230 h 920231"/>
              <a:gd name="connsiteX84" fmla="*/ 8147401 w 9517857"/>
              <a:gd name="connsiteY84" fmla="*/ 207492 h 920231"/>
              <a:gd name="connsiteX85" fmla="*/ 8256033 w 9517857"/>
              <a:gd name="connsiteY85" fmla="*/ 195588 h 920231"/>
              <a:gd name="connsiteX86" fmla="*/ 8410677 w 9517857"/>
              <a:gd name="connsiteY86" fmla="*/ 174042 h 920231"/>
              <a:gd name="connsiteX87" fmla="*/ 8617841 w 9517857"/>
              <a:gd name="connsiteY87" fmla="*/ 157042 h 920231"/>
              <a:gd name="connsiteX88" fmla="*/ 8715976 w 9517857"/>
              <a:gd name="connsiteY88" fmla="*/ 180249 h 920231"/>
              <a:gd name="connsiteX89" fmla="*/ 8778827 w 9517857"/>
              <a:gd name="connsiteY89" fmla="*/ 174811 h 920231"/>
              <a:gd name="connsiteX90" fmla="*/ 8840778 w 9517857"/>
              <a:gd name="connsiteY90" fmla="*/ 145024 h 920231"/>
              <a:gd name="connsiteX91" fmla="*/ 9010380 w 9517857"/>
              <a:gd name="connsiteY91" fmla="*/ 93766 h 920231"/>
              <a:gd name="connsiteX92" fmla="*/ 9110856 w 9517857"/>
              <a:gd name="connsiteY92" fmla="*/ 72872 h 920231"/>
              <a:gd name="connsiteX93" fmla="*/ 9268817 w 9517857"/>
              <a:gd name="connsiteY93" fmla="*/ 54957 h 920231"/>
              <a:gd name="connsiteX94" fmla="*/ 9316667 w 9517857"/>
              <a:gd name="connsiteY94" fmla="*/ 46922 h 920231"/>
              <a:gd name="connsiteX95" fmla="*/ 9428209 w 9517857"/>
              <a:gd name="connsiteY95" fmla="*/ 31798 h 920231"/>
              <a:gd name="connsiteX96" fmla="*/ 9488916 w 9517857"/>
              <a:gd name="connsiteY96" fmla="*/ 1875 h 920231"/>
              <a:gd name="connsiteX0" fmla="*/ 4686423 w 9517857"/>
              <a:gd name="connsiteY0" fmla="*/ 249794 h 920231"/>
              <a:gd name="connsiteX1" fmla="*/ 4689051 w 9517857"/>
              <a:gd name="connsiteY1" fmla="*/ 252843 h 920231"/>
              <a:gd name="connsiteX2" fmla="*/ 4687244 w 9517857"/>
              <a:gd name="connsiteY2" fmla="*/ 253173 h 920231"/>
              <a:gd name="connsiteX3" fmla="*/ 4686423 w 9517857"/>
              <a:gd name="connsiteY3" fmla="*/ 249794 h 920231"/>
              <a:gd name="connsiteX4" fmla="*/ 9488916 w 9517857"/>
              <a:gd name="connsiteY4" fmla="*/ 1875 h 920231"/>
              <a:gd name="connsiteX5" fmla="*/ 9517857 w 9517857"/>
              <a:gd name="connsiteY5" fmla="*/ 1887 h 920231"/>
              <a:gd name="connsiteX6" fmla="*/ 9517857 w 9517857"/>
              <a:gd name="connsiteY6" fmla="*/ 920231 h 920231"/>
              <a:gd name="connsiteX7" fmla="*/ 14604 w 9517857"/>
              <a:gd name="connsiteY7" fmla="*/ 920231 h 920231"/>
              <a:gd name="connsiteX8" fmla="*/ 12841 w 9517857"/>
              <a:gd name="connsiteY8" fmla="*/ 919638 h 920231"/>
              <a:gd name="connsiteX9" fmla="*/ 93 w 9517857"/>
              <a:gd name="connsiteY9" fmla="*/ 914346 h 920231"/>
              <a:gd name="connsiteX10" fmla="*/ 58674 w 9517857"/>
              <a:gd name="connsiteY10" fmla="*/ 892197 h 920231"/>
              <a:gd name="connsiteX11" fmla="*/ 275005 w 9517857"/>
              <a:gd name="connsiteY11" fmla="*/ 809104 h 920231"/>
              <a:gd name="connsiteX12" fmla="*/ 587824 w 9517857"/>
              <a:gd name="connsiteY12" fmla="*/ 800070 h 920231"/>
              <a:gd name="connsiteX13" fmla="*/ 727985 w 9517857"/>
              <a:gd name="connsiteY13" fmla="*/ 721701 h 920231"/>
              <a:gd name="connsiteX14" fmla="*/ 778982 w 9517857"/>
              <a:gd name="connsiteY14" fmla="*/ 712017 h 920231"/>
              <a:gd name="connsiteX15" fmla="*/ 849944 w 9517857"/>
              <a:gd name="connsiteY15" fmla="*/ 719862 h 920231"/>
              <a:gd name="connsiteX16" fmla="*/ 901402 w 9517857"/>
              <a:gd name="connsiteY16" fmla="*/ 730920 h 920231"/>
              <a:gd name="connsiteX17" fmla="*/ 930946 w 9517857"/>
              <a:gd name="connsiteY17" fmla="*/ 735921 h 920231"/>
              <a:gd name="connsiteX18" fmla="*/ 986250 w 9517857"/>
              <a:gd name="connsiteY18" fmla="*/ 715405 h 920231"/>
              <a:gd name="connsiteX19" fmla="*/ 1013752 w 9517857"/>
              <a:gd name="connsiteY19" fmla="*/ 715236 h 920231"/>
              <a:gd name="connsiteX20" fmla="*/ 1023734 w 9517857"/>
              <a:gd name="connsiteY20" fmla="*/ 720446 h 920231"/>
              <a:gd name="connsiteX21" fmla="*/ 1063207 w 9517857"/>
              <a:gd name="connsiteY21" fmla="*/ 717526 h 920231"/>
              <a:gd name="connsiteX22" fmla="*/ 1081980 w 9517857"/>
              <a:gd name="connsiteY22" fmla="*/ 740330 h 920231"/>
              <a:gd name="connsiteX23" fmla="*/ 1218120 w 9517857"/>
              <a:gd name="connsiteY23" fmla="*/ 715155 h 920231"/>
              <a:gd name="connsiteX24" fmla="*/ 1397459 w 9517857"/>
              <a:gd name="connsiteY24" fmla="*/ 693065 h 920231"/>
              <a:gd name="connsiteX25" fmla="*/ 1580688 w 9517857"/>
              <a:gd name="connsiteY25" fmla="*/ 695572 h 920231"/>
              <a:gd name="connsiteX26" fmla="*/ 1772334 w 9517857"/>
              <a:gd name="connsiteY26" fmla="*/ 712515 h 920231"/>
              <a:gd name="connsiteX27" fmla="*/ 2002561 w 9517857"/>
              <a:gd name="connsiteY27" fmla="*/ 661792 h 920231"/>
              <a:gd name="connsiteX28" fmla="*/ 2135144 w 9517857"/>
              <a:gd name="connsiteY28" fmla="*/ 638376 h 920231"/>
              <a:gd name="connsiteX29" fmla="*/ 2440292 w 9517857"/>
              <a:gd name="connsiteY29" fmla="*/ 595737 h 920231"/>
              <a:gd name="connsiteX30" fmla="*/ 2547829 w 9517857"/>
              <a:gd name="connsiteY30" fmla="*/ 568025 h 920231"/>
              <a:gd name="connsiteX31" fmla="*/ 2658055 w 9517857"/>
              <a:gd name="connsiteY31" fmla="*/ 580602 h 920231"/>
              <a:gd name="connsiteX32" fmla="*/ 2693698 w 9517857"/>
              <a:gd name="connsiteY32" fmla="*/ 561904 h 920231"/>
              <a:gd name="connsiteX33" fmla="*/ 2699673 w 9517857"/>
              <a:gd name="connsiteY33" fmla="*/ 558275 h 920231"/>
              <a:gd name="connsiteX34" fmla="*/ 2727306 w 9517857"/>
              <a:gd name="connsiteY34" fmla="*/ 552573 h 920231"/>
              <a:gd name="connsiteX35" fmla="*/ 2730451 w 9517857"/>
              <a:gd name="connsiteY35" fmla="*/ 539933 h 920231"/>
              <a:gd name="connsiteX36" fmla="*/ 2768713 w 9517857"/>
              <a:gd name="connsiteY36" fmla="*/ 523450 h 920231"/>
              <a:gd name="connsiteX37" fmla="*/ 2820868 w 9517857"/>
              <a:gd name="connsiteY37" fmla="*/ 516035 h 920231"/>
              <a:gd name="connsiteX38" fmla="*/ 3073635 w 9517857"/>
              <a:gd name="connsiteY38" fmla="*/ 493169 h 920231"/>
              <a:gd name="connsiteX39" fmla="*/ 3222071 w 9517857"/>
              <a:gd name="connsiteY39" fmla="*/ 472434 h 920231"/>
              <a:gd name="connsiteX40" fmla="*/ 3274069 w 9517857"/>
              <a:gd name="connsiteY40" fmla="*/ 453480 h 920231"/>
              <a:gd name="connsiteX41" fmla="*/ 3349632 w 9517857"/>
              <a:gd name="connsiteY41" fmla="*/ 434458 h 920231"/>
              <a:gd name="connsiteX42" fmla="*/ 3479593 w 9517857"/>
              <a:gd name="connsiteY42" fmla="*/ 392312 h 920231"/>
              <a:gd name="connsiteX43" fmla="*/ 3651428 w 9517857"/>
              <a:gd name="connsiteY43" fmla="*/ 363682 h 920231"/>
              <a:gd name="connsiteX44" fmla="*/ 3750023 w 9517857"/>
              <a:gd name="connsiteY44" fmla="*/ 372553 h 920231"/>
              <a:gd name="connsiteX45" fmla="*/ 3844133 w 9517857"/>
              <a:gd name="connsiteY45" fmla="*/ 362523 h 920231"/>
              <a:gd name="connsiteX46" fmla="*/ 3933803 w 9517857"/>
              <a:gd name="connsiteY46" fmla="*/ 359190 h 920231"/>
              <a:gd name="connsiteX47" fmla="*/ 4266740 w 9517857"/>
              <a:gd name="connsiteY47" fmla="*/ 363329 h 920231"/>
              <a:gd name="connsiteX48" fmla="*/ 4430770 w 9517857"/>
              <a:gd name="connsiteY48" fmla="*/ 344518 h 920231"/>
              <a:gd name="connsiteX49" fmla="*/ 4512664 w 9517857"/>
              <a:gd name="connsiteY49" fmla="*/ 321823 h 920231"/>
              <a:gd name="connsiteX50" fmla="*/ 4616423 w 9517857"/>
              <a:gd name="connsiteY50" fmla="*/ 292789 h 920231"/>
              <a:gd name="connsiteX51" fmla="*/ 4807816 w 9517857"/>
              <a:gd name="connsiteY51" fmla="*/ 0 h 920231"/>
              <a:gd name="connsiteX52" fmla="*/ 4826683 w 9517857"/>
              <a:gd name="connsiteY52" fmla="*/ 165317 h 920231"/>
              <a:gd name="connsiteX53" fmla="*/ 4827826 w 9517857"/>
              <a:gd name="connsiteY53" fmla="*/ 248852 h 920231"/>
              <a:gd name="connsiteX54" fmla="*/ 4892569 w 9517857"/>
              <a:gd name="connsiteY54" fmla="*/ 251808 h 920231"/>
              <a:gd name="connsiteX55" fmla="*/ 4896611 w 9517857"/>
              <a:gd name="connsiteY55" fmla="*/ 242323 h 920231"/>
              <a:gd name="connsiteX56" fmla="*/ 4917286 w 9517857"/>
              <a:gd name="connsiteY56" fmla="*/ 245534 h 920231"/>
              <a:gd name="connsiteX57" fmla="*/ 4981173 w 9517857"/>
              <a:gd name="connsiteY57" fmla="*/ 248978 h 920231"/>
              <a:gd name="connsiteX58" fmla="*/ 5060397 w 9517857"/>
              <a:gd name="connsiteY58" fmla="*/ 265563 h 920231"/>
              <a:gd name="connsiteX59" fmla="*/ 5252996 w 9517857"/>
              <a:gd name="connsiteY59" fmla="*/ 272530 h 920231"/>
              <a:gd name="connsiteX60" fmla="*/ 5358056 w 9517857"/>
              <a:gd name="connsiteY60" fmla="*/ 249123 h 920231"/>
              <a:gd name="connsiteX61" fmla="*/ 5426496 w 9517857"/>
              <a:gd name="connsiteY61" fmla="*/ 237017 h 920231"/>
              <a:gd name="connsiteX62" fmla="*/ 5497161 w 9517857"/>
              <a:gd name="connsiteY62" fmla="*/ 230683 h 920231"/>
              <a:gd name="connsiteX63" fmla="*/ 5826043 w 9517857"/>
              <a:gd name="connsiteY63" fmla="*/ 149948 h 920231"/>
              <a:gd name="connsiteX64" fmla="*/ 6013415 w 9517857"/>
              <a:gd name="connsiteY64" fmla="*/ 139191 h 920231"/>
              <a:gd name="connsiteX65" fmla="*/ 6080994 w 9517857"/>
              <a:gd name="connsiteY65" fmla="*/ 144813 h 920231"/>
              <a:gd name="connsiteX66" fmla="*/ 6194152 w 9517857"/>
              <a:gd name="connsiteY66" fmla="*/ 153647 h 920231"/>
              <a:gd name="connsiteX67" fmla="*/ 6281379 w 9517857"/>
              <a:gd name="connsiteY67" fmla="*/ 183501 h 920231"/>
              <a:gd name="connsiteX68" fmla="*/ 6374947 w 9517857"/>
              <a:gd name="connsiteY68" fmla="*/ 181674 h 920231"/>
              <a:gd name="connsiteX69" fmla="*/ 6448518 w 9517857"/>
              <a:gd name="connsiteY69" fmla="*/ 166253 h 920231"/>
              <a:gd name="connsiteX70" fmla="*/ 6544700 w 9517857"/>
              <a:gd name="connsiteY70" fmla="*/ 169036 h 920231"/>
              <a:gd name="connsiteX71" fmla="*/ 6648353 w 9517857"/>
              <a:gd name="connsiteY71" fmla="*/ 174125 h 920231"/>
              <a:gd name="connsiteX72" fmla="*/ 6736227 w 9517857"/>
              <a:gd name="connsiteY72" fmla="*/ 175091 h 920231"/>
              <a:gd name="connsiteX73" fmla="*/ 6977218 w 9517857"/>
              <a:gd name="connsiteY73" fmla="*/ 186164 h 920231"/>
              <a:gd name="connsiteX74" fmla="*/ 7065221 w 9517857"/>
              <a:gd name="connsiteY74" fmla="*/ 229406 h 920231"/>
              <a:gd name="connsiteX75" fmla="*/ 7358195 w 9517857"/>
              <a:gd name="connsiteY75" fmla="*/ 253615 h 920231"/>
              <a:gd name="connsiteX76" fmla="*/ 7565449 w 9517857"/>
              <a:gd name="connsiteY76" fmla="*/ 260825 h 920231"/>
              <a:gd name="connsiteX77" fmla="*/ 7599285 w 9517857"/>
              <a:gd name="connsiteY77" fmla="*/ 267896 h 920231"/>
              <a:gd name="connsiteX78" fmla="*/ 7644411 w 9517857"/>
              <a:gd name="connsiteY78" fmla="*/ 260861 h 920231"/>
              <a:gd name="connsiteX79" fmla="*/ 7825110 w 9517857"/>
              <a:gd name="connsiteY79" fmla="*/ 230984 h 920231"/>
              <a:gd name="connsiteX80" fmla="*/ 7965805 w 9517857"/>
              <a:gd name="connsiteY80" fmla="*/ 202230 h 920231"/>
              <a:gd name="connsiteX81" fmla="*/ 8147401 w 9517857"/>
              <a:gd name="connsiteY81" fmla="*/ 207492 h 920231"/>
              <a:gd name="connsiteX82" fmla="*/ 8256033 w 9517857"/>
              <a:gd name="connsiteY82" fmla="*/ 195588 h 920231"/>
              <a:gd name="connsiteX83" fmla="*/ 8410677 w 9517857"/>
              <a:gd name="connsiteY83" fmla="*/ 174042 h 920231"/>
              <a:gd name="connsiteX84" fmla="*/ 8617841 w 9517857"/>
              <a:gd name="connsiteY84" fmla="*/ 157042 h 920231"/>
              <a:gd name="connsiteX85" fmla="*/ 8715976 w 9517857"/>
              <a:gd name="connsiteY85" fmla="*/ 180249 h 920231"/>
              <a:gd name="connsiteX86" fmla="*/ 8778827 w 9517857"/>
              <a:gd name="connsiteY86" fmla="*/ 174811 h 920231"/>
              <a:gd name="connsiteX87" fmla="*/ 8840778 w 9517857"/>
              <a:gd name="connsiteY87" fmla="*/ 145024 h 920231"/>
              <a:gd name="connsiteX88" fmla="*/ 9010380 w 9517857"/>
              <a:gd name="connsiteY88" fmla="*/ 93766 h 920231"/>
              <a:gd name="connsiteX89" fmla="*/ 9110856 w 9517857"/>
              <a:gd name="connsiteY89" fmla="*/ 72872 h 920231"/>
              <a:gd name="connsiteX90" fmla="*/ 9268817 w 9517857"/>
              <a:gd name="connsiteY90" fmla="*/ 54957 h 920231"/>
              <a:gd name="connsiteX91" fmla="*/ 9316667 w 9517857"/>
              <a:gd name="connsiteY91" fmla="*/ 46922 h 920231"/>
              <a:gd name="connsiteX92" fmla="*/ 9428209 w 9517857"/>
              <a:gd name="connsiteY92" fmla="*/ 31798 h 920231"/>
              <a:gd name="connsiteX93" fmla="*/ 9488916 w 9517857"/>
              <a:gd name="connsiteY93" fmla="*/ 1875 h 920231"/>
              <a:gd name="connsiteX0" fmla="*/ 4687244 w 9517857"/>
              <a:gd name="connsiteY0" fmla="*/ 253173 h 920231"/>
              <a:gd name="connsiteX1" fmla="*/ 4689051 w 9517857"/>
              <a:gd name="connsiteY1" fmla="*/ 252843 h 920231"/>
              <a:gd name="connsiteX2" fmla="*/ 4687244 w 9517857"/>
              <a:gd name="connsiteY2" fmla="*/ 253173 h 920231"/>
              <a:gd name="connsiteX3" fmla="*/ 9488916 w 9517857"/>
              <a:gd name="connsiteY3" fmla="*/ 1875 h 920231"/>
              <a:gd name="connsiteX4" fmla="*/ 9517857 w 9517857"/>
              <a:gd name="connsiteY4" fmla="*/ 1887 h 920231"/>
              <a:gd name="connsiteX5" fmla="*/ 9517857 w 9517857"/>
              <a:gd name="connsiteY5" fmla="*/ 920231 h 920231"/>
              <a:gd name="connsiteX6" fmla="*/ 14604 w 9517857"/>
              <a:gd name="connsiteY6" fmla="*/ 920231 h 920231"/>
              <a:gd name="connsiteX7" fmla="*/ 12841 w 9517857"/>
              <a:gd name="connsiteY7" fmla="*/ 919638 h 920231"/>
              <a:gd name="connsiteX8" fmla="*/ 93 w 9517857"/>
              <a:gd name="connsiteY8" fmla="*/ 914346 h 920231"/>
              <a:gd name="connsiteX9" fmla="*/ 58674 w 9517857"/>
              <a:gd name="connsiteY9" fmla="*/ 892197 h 920231"/>
              <a:gd name="connsiteX10" fmla="*/ 275005 w 9517857"/>
              <a:gd name="connsiteY10" fmla="*/ 809104 h 920231"/>
              <a:gd name="connsiteX11" fmla="*/ 587824 w 9517857"/>
              <a:gd name="connsiteY11" fmla="*/ 800070 h 920231"/>
              <a:gd name="connsiteX12" fmla="*/ 727985 w 9517857"/>
              <a:gd name="connsiteY12" fmla="*/ 721701 h 920231"/>
              <a:gd name="connsiteX13" fmla="*/ 778982 w 9517857"/>
              <a:gd name="connsiteY13" fmla="*/ 712017 h 920231"/>
              <a:gd name="connsiteX14" fmla="*/ 849944 w 9517857"/>
              <a:gd name="connsiteY14" fmla="*/ 719862 h 920231"/>
              <a:gd name="connsiteX15" fmla="*/ 901402 w 9517857"/>
              <a:gd name="connsiteY15" fmla="*/ 730920 h 920231"/>
              <a:gd name="connsiteX16" fmla="*/ 930946 w 9517857"/>
              <a:gd name="connsiteY16" fmla="*/ 735921 h 920231"/>
              <a:gd name="connsiteX17" fmla="*/ 986250 w 9517857"/>
              <a:gd name="connsiteY17" fmla="*/ 715405 h 920231"/>
              <a:gd name="connsiteX18" fmla="*/ 1013752 w 9517857"/>
              <a:gd name="connsiteY18" fmla="*/ 715236 h 920231"/>
              <a:gd name="connsiteX19" fmla="*/ 1023734 w 9517857"/>
              <a:gd name="connsiteY19" fmla="*/ 720446 h 920231"/>
              <a:gd name="connsiteX20" fmla="*/ 1063207 w 9517857"/>
              <a:gd name="connsiteY20" fmla="*/ 717526 h 920231"/>
              <a:gd name="connsiteX21" fmla="*/ 1081980 w 9517857"/>
              <a:gd name="connsiteY21" fmla="*/ 740330 h 920231"/>
              <a:gd name="connsiteX22" fmla="*/ 1218120 w 9517857"/>
              <a:gd name="connsiteY22" fmla="*/ 715155 h 920231"/>
              <a:gd name="connsiteX23" fmla="*/ 1397459 w 9517857"/>
              <a:gd name="connsiteY23" fmla="*/ 693065 h 920231"/>
              <a:gd name="connsiteX24" fmla="*/ 1580688 w 9517857"/>
              <a:gd name="connsiteY24" fmla="*/ 695572 h 920231"/>
              <a:gd name="connsiteX25" fmla="*/ 1772334 w 9517857"/>
              <a:gd name="connsiteY25" fmla="*/ 712515 h 920231"/>
              <a:gd name="connsiteX26" fmla="*/ 2002561 w 9517857"/>
              <a:gd name="connsiteY26" fmla="*/ 661792 h 920231"/>
              <a:gd name="connsiteX27" fmla="*/ 2135144 w 9517857"/>
              <a:gd name="connsiteY27" fmla="*/ 638376 h 920231"/>
              <a:gd name="connsiteX28" fmla="*/ 2440292 w 9517857"/>
              <a:gd name="connsiteY28" fmla="*/ 595737 h 920231"/>
              <a:gd name="connsiteX29" fmla="*/ 2547829 w 9517857"/>
              <a:gd name="connsiteY29" fmla="*/ 568025 h 920231"/>
              <a:gd name="connsiteX30" fmla="*/ 2658055 w 9517857"/>
              <a:gd name="connsiteY30" fmla="*/ 580602 h 920231"/>
              <a:gd name="connsiteX31" fmla="*/ 2693698 w 9517857"/>
              <a:gd name="connsiteY31" fmla="*/ 561904 h 920231"/>
              <a:gd name="connsiteX32" fmla="*/ 2699673 w 9517857"/>
              <a:gd name="connsiteY32" fmla="*/ 558275 h 920231"/>
              <a:gd name="connsiteX33" fmla="*/ 2727306 w 9517857"/>
              <a:gd name="connsiteY33" fmla="*/ 552573 h 920231"/>
              <a:gd name="connsiteX34" fmla="*/ 2730451 w 9517857"/>
              <a:gd name="connsiteY34" fmla="*/ 539933 h 920231"/>
              <a:gd name="connsiteX35" fmla="*/ 2768713 w 9517857"/>
              <a:gd name="connsiteY35" fmla="*/ 523450 h 920231"/>
              <a:gd name="connsiteX36" fmla="*/ 2820868 w 9517857"/>
              <a:gd name="connsiteY36" fmla="*/ 516035 h 920231"/>
              <a:gd name="connsiteX37" fmla="*/ 3073635 w 9517857"/>
              <a:gd name="connsiteY37" fmla="*/ 493169 h 920231"/>
              <a:gd name="connsiteX38" fmla="*/ 3222071 w 9517857"/>
              <a:gd name="connsiteY38" fmla="*/ 472434 h 920231"/>
              <a:gd name="connsiteX39" fmla="*/ 3274069 w 9517857"/>
              <a:gd name="connsiteY39" fmla="*/ 453480 h 920231"/>
              <a:gd name="connsiteX40" fmla="*/ 3349632 w 9517857"/>
              <a:gd name="connsiteY40" fmla="*/ 434458 h 920231"/>
              <a:gd name="connsiteX41" fmla="*/ 3479593 w 9517857"/>
              <a:gd name="connsiteY41" fmla="*/ 392312 h 920231"/>
              <a:gd name="connsiteX42" fmla="*/ 3651428 w 9517857"/>
              <a:gd name="connsiteY42" fmla="*/ 363682 h 920231"/>
              <a:gd name="connsiteX43" fmla="*/ 3750023 w 9517857"/>
              <a:gd name="connsiteY43" fmla="*/ 372553 h 920231"/>
              <a:gd name="connsiteX44" fmla="*/ 3844133 w 9517857"/>
              <a:gd name="connsiteY44" fmla="*/ 362523 h 920231"/>
              <a:gd name="connsiteX45" fmla="*/ 3933803 w 9517857"/>
              <a:gd name="connsiteY45" fmla="*/ 359190 h 920231"/>
              <a:gd name="connsiteX46" fmla="*/ 4266740 w 9517857"/>
              <a:gd name="connsiteY46" fmla="*/ 363329 h 920231"/>
              <a:gd name="connsiteX47" fmla="*/ 4430770 w 9517857"/>
              <a:gd name="connsiteY47" fmla="*/ 344518 h 920231"/>
              <a:gd name="connsiteX48" fmla="*/ 4512664 w 9517857"/>
              <a:gd name="connsiteY48" fmla="*/ 321823 h 920231"/>
              <a:gd name="connsiteX49" fmla="*/ 4616423 w 9517857"/>
              <a:gd name="connsiteY49" fmla="*/ 292789 h 920231"/>
              <a:gd name="connsiteX50" fmla="*/ 4807816 w 9517857"/>
              <a:gd name="connsiteY50" fmla="*/ 0 h 920231"/>
              <a:gd name="connsiteX51" fmla="*/ 4826683 w 9517857"/>
              <a:gd name="connsiteY51" fmla="*/ 165317 h 920231"/>
              <a:gd name="connsiteX52" fmla="*/ 4827826 w 9517857"/>
              <a:gd name="connsiteY52" fmla="*/ 248852 h 920231"/>
              <a:gd name="connsiteX53" fmla="*/ 4892569 w 9517857"/>
              <a:gd name="connsiteY53" fmla="*/ 251808 h 920231"/>
              <a:gd name="connsiteX54" fmla="*/ 4896611 w 9517857"/>
              <a:gd name="connsiteY54" fmla="*/ 242323 h 920231"/>
              <a:gd name="connsiteX55" fmla="*/ 4917286 w 9517857"/>
              <a:gd name="connsiteY55" fmla="*/ 245534 h 920231"/>
              <a:gd name="connsiteX56" fmla="*/ 4981173 w 9517857"/>
              <a:gd name="connsiteY56" fmla="*/ 248978 h 920231"/>
              <a:gd name="connsiteX57" fmla="*/ 5060397 w 9517857"/>
              <a:gd name="connsiteY57" fmla="*/ 265563 h 920231"/>
              <a:gd name="connsiteX58" fmla="*/ 5252996 w 9517857"/>
              <a:gd name="connsiteY58" fmla="*/ 272530 h 920231"/>
              <a:gd name="connsiteX59" fmla="*/ 5358056 w 9517857"/>
              <a:gd name="connsiteY59" fmla="*/ 249123 h 920231"/>
              <a:gd name="connsiteX60" fmla="*/ 5426496 w 9517857"/>
              <a:gd name="connsiteY60" fmla="*/ 237017 h 920231"/>
              <a:gd name="connsiteX61" fmla="*/ 5497161 w 9517857"/>
              <a:gd name="connsiteY61" fmla="*/ 230683 h 920231"/>
              <a:gd name="connsiteX62" fmla="*/ 5826043 w 9517857"/>
              <a:gd name="connsiteY62" fmla="*/ 149948 h 920231"/>
              <a:gd name="connsiteX63" fmla="*/ 6013415 w 9517857"/>
              <a:gd name="connsiteY63" fmla="*/ 139191 h 920231"/>
              <a:gd name="connsiteX64" fmla="*/ 6080994 w 9517857"/>
              <a:gd name="connsiteY64" fmla="*/ 144813 h 920231"/>
              <a:gd name="connsiteX65" fmla="*/ 6194152 w 9517857"/>
              <a:gd name="connsiteY65" fmla="*/ 153647 h 920231"/>
              <a:gd name="connsiteX66" fmla="*/ 6281379 w 9517857"/>
              <a:gd name="connsiteY66" fmla="*/ 183501 h 920231"/>
              <a:gd name="connsiteX67" fmla="*/ 6374947 w 9517857"/>
              <a:gd name="connsiteY67" fmla="*/ 181674 h 920231"/>
              <a:gd name="connsiteX68" fmla="*/ 6448518 w 9517857"/>
              <a:gd name="connsiteY68" fmla="*/ 166253 h 920231"/>
              <a:gd name="connsiteX69" fmla="*/ 6544700 w 9517857"/>
              <a:gd name="connsiteY69" fmla="*/ 169036 h 920231"/>
              <a:gd name="connsiteX70" fmla="*/ 6648353 w 9517857"/>
              <a:gd name="connsiteY70" fmla="*/ 174125 h 920231"/>
              <a:gd name="connsiteX71" fmla="*/ 6736227 w 9517857"/>
              <a:gd name="connsiteY71" fmla="*/ 175091 h 920231"/>
              <a:gd name="connsiteX72" fmla="*/ 6977218 w 9517857"/>
              <a:gd name="connsiteY72" fmla="*/ 186164 h 920231"/>
              <a:gd name="connsiteX73" fmla="*/ 7065221 w 9517857"/>
              <a:gd name="connsiteY73" fmla="*/ 229406 h 920231"/>
              <a:gd name="connsiteX74" fmla="*/ 7358195 w 9517857"/>
              <a:gd name="connsiteY74" fmla="*/ 253615 h 920231"/>
              <a:gd name="connsiteX75" fmla="*/ 7565449 w 9517857"/>
              <a:gd name="connsiteY75" fmla="*/ 260825 h 920231"/>
              <a:gd name="connsiteX76" fmla="*/ 7599285 w 9517857"/>
              <a:gd name="connsiteY76" fmla="*/ 267896 h 920231"/>
              <a:gd name="connsiteX77" fmla="*/ 7644411 w 9517857"/>
              <a:gd name="connsiteY77" fmla="*/ 260861 h 920231"/>
              <a:gd name="connsiteX78" fmla="*/ 7825110 w 9517857"/>
              <a:gd name="connsiteY78" fmla="*/ 230984 h 920231"/>
              <a:gd name="connsiteX79" fmla="*/ 7965805 w 9517857"/>
              <a:gd name="connsiteY79" fmla="*/ 202230 h 920231"/>
              <a:gd name="connsiteX80" fmla="*/ 8147401 w 9517857"/>
              <a:gd name="connsiteY80" fmla="*/ 207492 h 920231"/>
              <a:gd name="connsiteX81" fmla="*/ 8256033 w 9517857"/>
              <a:gd name="connsiteY81" fmla="*/ 195588 h 920231"/>
              <a:gd name="connsiteX82" fmla="*/ 8410677 w 9517857"/>
              <a:gd name="connsiteY82" fmla="*/ 174042 h 920231"/>
              <a:gd name="connsiteX83" fmla="*/ 8617841 w 9517857"/>
              <a:gd name="connsiteY83" fmla="*/ 157042 h 920231"/>
              <a:gd name="connsiteX84" fmla="*/ 8715976 w 9517857"/>
              <a:gd name="connsiteY84" fmla="*/ 180249 h 920231"/>
              <a:gd name="connsiteX85" fmla="*/ 8778827 w 9517857"/>
              <a:gd name="connsiteY85" fmla="*/ 174811 h 920231"/>
              <a:gd name="connsiteX86" fmla="*/ 8840778 w 9517857"/>
              <a:gd name="connsiteY86" fmla="*/ 145024 h 920231"/>
              <a:gd name="connsiteX87" fmla="*/ 9010380 w 9517857"/>
              <a:gd name="connsiteY87" fmla="*/ 93766 h 920231"/>
              <a:gd name="connsiteX88" fmla="*/ 9110856 w 9517857"/>
              <a:gd name="connsiteY88" fmla="*/ 72872 h 920231"/>
              <a:gd name="connsiteX89" fmla="*/ 9268817 w 9517857"/>
              <a:gd name="connsiteY89" fmla="*/ 54957 h 920231"/>
              <a:gd name="connsiteX90" fmla="*/ 9316667 w 9517857"/>
              <a:gd name="connsiteY90" fmla="*/ 46922 h 920231"/>
              <a:gd name="connsiteX91" fmla="*/ 9428209 w 9517857"/>
              <a:gd name="connsiteY91" fmla="*/ 31798 h 920231"/>
              <a:gd name="connsiteX92" fmla="*/ 9488916 w 9517857"/>
              <a:gd name="connsiteY92" fmla="*/ 1875 h 920231"/>
              <a:gd name="connsiteX0" fmla="*/ 9488916 w 9517857"/>
              <a:gd name="connsiteY0" fmla="*/ 1875 h 920231"/>
              <a:gd name="connsiteX1" fmla="*/ 9517857 w 9517857"/>
              <a:gd name="connsiteY1" fmla="*/ 1887 h 920231"/>
              <a:gd name="connsiteX2" fmla="*/ 9517857 w 9517857"/>
              <a:gd name="connsiteY2" fmla="*/ 920231 h 920231"/>
              <a:gd name="connsiteX3" fmla="*/ 14604 w 9517857"/>
              <a:gd name="connsiteY3" fmla="*/ 920231 h 920231"/>
              <a:gd name="connsiteX4" fmla="*/ 12841 w 9517857"/>
              <a:gd name="connsiteY4" fmla="*/ 919638 h 920231"/>
              <a:gd name="connsiteX5" fmla="*/ 93 w 9517857"/>
              <a:gd name="connsiteY5" fmla="*/ 914346 h 920231"/>
              <a:gd name="connsiteX6" fmla="*/ 58674 w 9517857"/>
              <a:gd name="connsiteY6" fmla="*/ 892197 h 920231"/>
              <a:gd name="connsiteX7" fmla="*/ 275005 w 9517857"/>
              <a:gd name="connsiteY7" fmla="*/ 809104 h 920231"/>
              <a:gd name="connsiteX8" fmla="*/ 587824 w 9517857"/>
              <a:gd name="connsiteY8" fmla="*/ 800070 h 920231"/>
              <a:gd name="connsiteX9" fmla="*/ 727985 w 9517857"/>
              <a:gd name="connsiteY9" fmla="*/ 721701 h 920231"/>
              <a:gd name="connsiteX10" fmla="*/ 778982 w 9517857"/>
              <a:gd name="connsiteY10" fmla="*/ 712017 h 920231"/>
              <a:gd name="connsiteX11" fmla="*/ 849944 w 9517857"/>
              <a:gd name="connsiteY11" fmla="*/ 719862 h 920231"/>
              <a:gd name="connsiteX12" fmla="*/ 901402 w 9517857"/>
              <a:gd name="connsiteY12" fmla="*/ 730920 h 920231"/>
              <a:gd name="connsiteX13" fmla="*/ 930946 w 9517857"/>
              <a:gd name="connsiteY13" fmla="*/ 735921 h 920231"/>
              <a:gd name="connsiteX14" fmla="*/ 986250 w 9517857"/>
              <a:gd name="connsiteY14" fmla="*/ 715405 h 920231"/>
              <a:gd name="connsiteX15" fmla="*/ 1013752 w 9517857"/>
              <a:gd name="connsiteY15" fmla="*/ 715236 h 920231"/>
              <a:gd name="connsiteX16" fmla="*/ 1023734 w 9517857"/>
              <a:gd name="connsiteY16" fmla="*/ 720446 h 920231"/>
              <a:gd name="connsiteX17" fmla="*/ 1063207 w 9517857"/>
              <a:gd name="connsiteY17" fmla="*/ 717526 h 920231"/>
              <a:gd name="connsiteX18" fmla="*/ 1081980 w 9517857"/>
              <a:gd name="connsiteY18" fmla="*/ 740330 h 920231"/>
              <a:gd name="connsiteX19" fmla="*/ 1218120 w 9517857"/>
              <a:gd name="connsiteY19" fmla="*/ 715155 h 920231"/>
              <a:gd name="connsiteX20" fmla="*/ 1397459 w 9517857"/>
              <a:gd name="connsiteY20" fmla="*/ 693065 h 920231"/>
              <a:gd name="connsiteX21" fmla="*/ 1580688 w 9517857"/>
              <a:gd name="connsiteY21" fmla="*/ 695572 h 920231"/>
              <a:gd name="connsiteX22" fmla="*/ 1772334 w 9517857"/>
              <a:gd name="connsiteY22" fmla="*/ 712515 h 920231"/>
              <a:gd name="connsiteX23" fmla="*/ 2002561 w 9517857"/>
              <a:gd name="connsiteY23" fmla="*/ 661792 h 920231"/>
              <a:gd name="connsiteX24" fmla="*/ 2135144 w 9517857"/>
              <a:gd name="connsiteY24" fmla="*/ 638376 h 920231"/>
              <a:gd name="connsiteX25" fmla="*/ 2440292 w 9517857"/>
              <a:gd name="connsiteY25" fmla="*/ 595737 h 920231"/>
              <a:gd name="connsiteX26" fmla="*/ 2547829 w 9517857"/>
              <a:gd name="connsiteY26" fmla="*/ 568025 h 920231"/>
              <a:gd name="connsiteX27" fmla="*/ 2658055 w 9517857"/>
              <a:gd name="connsiteY27" fmla="*/ 580602 h 920231"/>
              <a:gd name="connsiteX28" fmla="*/ 2693698 w 9517857"/>
              <a:gd name="connsiteY28" fmla="*/ 561904 h 920231"/>
              <a:gd name="connsiteX29" fmla="*/ 2699673 w 9517857"/>
              <a:gd name="connsiteY29" fmla="*/ 558275 h 920231"/>
              <a:gd name="connsiteX30" fmla="*/ 2727306 w 9517857"/>
              <a:gd name="connsiteY30" fmla="*/ 552573 h 920231"/>
              <a:gd name="connsiteX31" fmla="*/ 2730451 w 9517857"/>
              <a:gd name="connsiteY31" fmla="*/ 539933 h 920231"/>
              <a:gd name="connsiteX32" fmla="*/ 2768713 w 9517857"/>
              <a:gd name="connsiteY32" fmla="*/ 523450 h 920231"/>
              <a:gd name="connsiteX33" fmla="*/ 2820868 w 9517857"/>
              <a:gd name="connsiteY33" fmla="*/ 516035 h 920231"/>
              <a:gd name="connsiteX34" fmla="*/ 3073635 w 9517857"/>
              <a:gd name="connsiteY34" fmla="*/ 493169 h 920231"/>
              <a:gd name="connsiteX35" fmla="*/ 3222071 w 9517857"/>
              <a:gd name="connsiteY35" fmla="*/ 472434 h 920231"/>
              <a:gd name="connsiteX36" fmla="*/ 3274069 w 9517857"/>
              <a:gd name="connsiteY36" fmla="*/ 453480 h 920231"/>
              <a:gd name="connsiteX37" fmla="*/ 3349632 w 9517857"/>
              <a:gd name="connsiteY37" fmla="*/ 434458 h 920231"/>
              <a:gd name="connsiteX38" fmla="*/ 3479593 w 9517857"/>
              <a:gd name="connsiteY38" fmla="*/ 392312 h 920231"/>
              <a:gd name="connsiteX39" fmla="*/ 3651428 w 9517857"/>
              <a:gd name="connsiteY39" fmla="*/ 363682 h 920231"/>
              <a:gd name="connsiteX40" fmla="*/ 3750023 w 9517857"/>
              <a:gd name="connsiteY40" fmla="*/ 372553 h 920231"/>
              <a:gd name="connsiteX41" fmla="*/ 3844133 w 9517857"/>
              <a:gd name="connsiteY41" fmla="*/ 362523 h 920231"/>
              <a:gd name="connsiteX42" fmla="*/ 3933803 w 9517857"/>
              <a:gd name="connsiteY42" fmla="*/ 359190 h 920231"/>
              <a:gd name="connsiteX43" fmla="*/ 4266740 w 9517857"/>
              <a:gd name="connsiteY43" fmla="*/ 363329 h 920231"/>
              <a:gd name="connsiteX44" fmla="*/ 4430770 w 9517857"/>
              <a:gd name="connsiteY44" fmla="*/ 344518 h 920231"/>
              <a:gd name="connsiteX45" fmla="*/ 4512664 w 9517857"/>
              <a:gd name="connsiteY45" fmla="*/ 321823 h 920231"/>
              <a:gd name="connsiteX46" fmla="*/ 4616423 w 9517857"/>
              <a:gd name="connsiteY46" fmla="*/ 292789 h 920231"/>
              <a:gd name="connsiteX47" fmla="*/ 4807816 w 9517857"/>
              <a:gd name="connsiteY47" fmla="*/ 0 h 920231"/>
              <a:gd name="connsiteX48" fmla="*/ 4826683 w 9517857"/>
              <a:gd name="connsiteY48" fmla="*/ 165317 h 920231"/>
              <a:gd name="connsiteX49" fmla="*/ 4827826 w 9517857"/>
              <a:gd name="connsiteY49" fmla="*/ 248852 h 920231"/>
              <a:gd name="connsiteX50" fmla="*/ 4892569 w 9517857"/>
              <a:gd name="connsiteY50" fmla="*/ 251808 h 920231"/>
              <a:gd name="connsiteX51" fmla="*/ 4896611 w 9517857"/>
              <a:gd name="connsiteY51" fmla="*/ 242323 h 920231"/>
              <a:gd name="connsiteX52" fmla="*/ 4917286 w 9517857"/>
              <a:gd name="connsiteY52" fmla="*/ 245534 h 920231"/>
              <a:gd name="connsiteX53" fmla="*/ 4981173 w 9517857"/>
              <a:gd name="connsiteY53" fmla="*/ 248978 h 920231"/>
              <a:gd name="connsiteX54" fmla="*/ 5060397 w 9517857"/>
              <a:gd name="connsiteY54" fmla="*/ 265563 h 920231"/>
              <a:gd name="connsiteX55" fmla="*/ 5252996 w 9517857"/>
              <a:gd name="connsiteY55" fmla="*/ 272530 h 920231"/>
              <a:gd name="connsiteX56" fmla="*/ 5358056 w 9517857"/>
              <a:gd name="connsiteY56" fmla="*/ 249123 h 920231"/>
              <a:gd name="connsiteX57" fmla="*/ 5426496 w 9517857"/>
              <a:gd name="connsiteY57" fmla="*/ 237017 h 920231"/>
              <a:gd name="connsiteX58" fmla="*/ 5497161 w 9517857"/>
              <a:gd name="connsiteY58" fmla="*/ 230683 h 920231"/>
              <a:gd name="connsiteX59" fmla="*/ 5826043 w 9517857"/>
              <a:gd name="connsiteY59" fmla="*/ 149948 h 920231"/>
              <a:gd name="connsiteX60" fmla="*/ 6013415 w 9517857"/>
              <a:gd name="connsiteY60" fmla="*/ 139191 h 920231"/>
              <a:gd name="connsiteX61" fmla="*/ 6080994 w 9517857"/>
              <a:gd name="connsiteY61" fmla="*/ 144813 h 920231"/>
              <a:gd name="connsiteX62" fmla="*/ 6194152 w 9517857"/>
              <a:gd name="connsiteY62" fmla="*/ 153647 h 920231"/>
              <a:gd name="connsiteX63" fmla="*/ 6281379 w 9517857"/>
              <a:gd name="connsiteY63" fmla="*/ 183501 h 920231"/>
              <a:gd name="connsiteX64" fmla="*/ 6374947 w 9517857"/>
              <a:gd name="connsiteY64" fmla="*/ 181674 h 920231"/>
              <a:gd name="connsiteX65" fmla="*/ 6448518 w 9517857"/>
              <a:gd name="connsiteY65" fmla="*/ 166253 h 920231"/>
              <a:gd name="connsiteX66" fmla="*/ 6544700 w 9517857"/>
              <a:gd name="connsiteY66" fmla="*/ 169036 h 920231"/>
              <a:gd name="connsiteX67" fmla="*/ 6648353 w 9517857"/>
              <a:gd name="connsiteY67" fmla="*/ 174125 h 920231"/>
              <a:gd name="connsiteX68" fmla="*/ 6736227 w 9517857"/>
              <a:gd name="connsiteY68" fmla="*/ 175091 h 920231"/>
              <a:gd name="connsiteX69" fmla="*/ 6977218 w 9517857"/>
              <a:gd name="connsiteY69" fmla="*/ 186164 h 920231"/>
              <a:gd name="connsiteX70" fmla="*/ 7065221 w 9517857"/>
              <a:gd name="connsiteY70" fmla="*/ 229406 h 920231"/>
              <a:gd name="connsiteX71" fmla="*/ 7358195 w 9517857"/>
              <a:gd name="connsiteY71" fmla="*/ 253615 h 920231"/>
              <a:gd name="connsiteX72" fmla="*/ 7565449 w 9517857"/>
              <a:gd name="connsiteY72" fmla="*/ 260825 h 920231"/>
              <a:gd name="connsiteX73" fmla="*/ 7599285 w 9517857"/>
              <a:gd name="connsiteY73" fmla="*/ 267896 h 920231"/>
              <a:gd name="connsiteX74" fmla="*/ 7644411 w 9517857"/>
              <a:gd name="connsiteY74" fmla="*/ 260861 h 920231"/>
              <a:gd name="connsiteX75" fmla="*/ 7825110 w 9517857"/>
              <a:gd name="connsiteY75" fmla="*/ 230984 h 920231"/>
              <a:gd name="connsiteX76" fmla="*/ 7965805 w 9517857"/>
              <a:gd name="connsiteY76" fmla="*/ 202230 h 920231"/>
              <a:gd name="connsiteX77" fmla="*/ 8147401 w 9517857"/>
              <a:gd name="connsiteY77" fmla="*/ 207492 h 920231"/>
              <a:gd name="connsiteX78" fmla="*/ 8256033 w 9517857"/>
              <a:gd name="connsiteY78" fmla="*/ 195588 h 920231"/>
              <a:gd name="connsiteX79" fmla="*/ 8410677 w 9517857"/>
              <a:gd name="connsiteY79" fmla="*/ 174042 h 920231"/>
              <a:gd name="connsiteX80" fmla="*/ 8617841 w 9517857"/>
              <a:gd name="connsiteY80" fmla="*/ 157042 h 920231"/>
              <a:gd name="connsiteX81" fmla="*/ 8715976 w 9517857"/>
              <a:gd name="connsiteY81" fmla="*/ 180249 h 920231"/>
              <a:gd name="connsiteX82" fmla="*/ 8778827 w 9517857"/>
              <a:gd name="connsiteY82" fmla="*/ 174811 h 920231"/>
              <a:gd name="connsiteX83" fmla="*/ 8840778 w 9517857"/>
              <a:gd name="connsiteY83" fmla="*/ 145024 h 920231"/>
              <a:gd name="connsiteX84" fmla="*/ 9010380 w 9517857"/>
              <a:gd name="connsiteY84" fmla="*/ 93766 h 920231"/>
              <a:gd name="connsiteX85" fmla="*/ 9110856 w 9517857"/>
              <a:gd name="connsiteY85" fmla="*/ 72872 h 920231"/>
              <a:gd name="connsiteX86" fmla="*/ 9268817 w 9517857"/>
              <a:gd name="connsiteY86" fmla="*/ 54957 h 920231"/>
              <a:gd name="connsiteX87" fmla="*/ 9316667 w 9517857"/>
              <a:gd name="connsiteY87" fmla="*/ 46922 h 920231"/>
              <a:gd name="connsiteX88" fmla="*/ 9428209 w 9517857"/>
              <a:gd name="connsiteY88" fmla="*/ 31798 h 920231"/>
              <a:gd name="connsiteX89" fmla="*/ 9488916 w 9517857"/>
              <a:gd name="connsiteY89" fmla="*/ 1875 h 920231"/>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826683 w 9517857"/>
              <a:gd name="connsiteY48" fmla="*/ 163442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374947 w 9517857"/>
              <a:gd name="connsiteY64" fmla="*/ 179799 h 918356"/>
              <a:gd name="connsiteX65" fmla="*/ 6448518 w 9517857"/>
              <a:gd name="connsiteY65" fmla="*/ 164378 h 918356"/>
              <a:gd name="connsiteX66" fmla="*/ 6544700 w 9517857"/>
              <a:gd name="connsiteY66" fmla="*/ 167161 h 918356"/>
              <a:gd name="connsiteX67" fmla="*/ 6648353 w 9517857"/>
              <a:gd name="connsiteY67" fmla="*/ 172250 h 918356"/>
              <a:gd name="connsiteX68" fmla="*/ 6736227 w 9517857"/>
              <a:gd name="connsiteY68" fmla="*/ 173216 h 918356"/>
              <a:gd name="connsiteX69" fmla="*/ 6977218 w 9517857"/>
              <a:gd name="connsiteY69" fmla="*/ 184289 h 918356"/>
              <a:gd name="connsiteX70" fmla="*/ 7065221 w 9517857"/>
              <a:gd name="connsiteY70" fmla="*/ 227531 h 918356"/>
              <a:gd name="connsiteX71" fmla="*/ 7358195 w 9517857"/>
              <a:gd name="connsiteY71" fmla="*/ 251740 h 918356"/>
              <a:gd name="connsiteX72" fmla="*/ 7565449 w 9517857"/>
              <a:gd name="connsiteY72" fmla="*/ 258950 h 918356"/>
              <a:gd name="connsiteX73" fmla="*/ 7599285 w 9517857"/>
              <a:gd name="connsiteY73" fmla="*/ 266021 h 918356"/>
              <a:gd name="connsiteX74" fmla="*/ 7644411 w 9517857"/>
              <a:gd name="connsiteY74" fmla="*/ 258986 h 918356"/>
              <a:gd name="connsiteX75" fmla="*/ 7825110 w 9517857"/>
              <a:gd name="connsiteY75" fmla="*/ 229109 h 918356"/>
              <a:gd name="connsiteX76" fmla="*/ 7965805 w 9517857"/>
              <a:gd name="connsiteY76" fmla="*/ 200355 h 918356"/>
              <a:gd name="connsiteX77" fmla="*/ 8147401 w 9517857"/>
              <a:gd name="connsiteY77" fmla="*/ 205617 h 918356"/>
              <a:gd name="connsiteX78" fmla="*/ 8256033 w 9517857"/>
              <a:gd name="connsiteY78" fmla="*/ 193713 h 918356"/>
              <a:gd name="connsiteX79" fmla="*/ 8410677 w 9517857"/>
              <a:gd name="connsiteY79" fmla="*/ 172167 h 918356"/>
              <a:gd name="connsiteX80" fmla="*/ 8617841 w 9517857"/>
              <a:gd name="connsiteY80" fmla="*/ 155167 h 918356"/>
              <a:gd name="connsiteX81" fmla="*/ 8715976 w 9517857"/>
              <a:gd name="connsiteY81" fmla="*/ 178374 h 918356"/>
              <a:gd name="connsiteX82" fmla="*/ 8778827 w 9517857"/>
              <a:gd name="connsiteY82" fmla="*/ 172936 h 918356"/>
              <a:gd name="connsiteX83" fmla="*/ 8840778 w 9517857"/>
              <a:gd name="connsiteY83" fmla="*/ 143149 h 918356"/>
              <a:gd name="connsiteX84" fmla="*/ 9010380 w 9517857"/>
              <a:gd name="connsiteY84" fmla="*/ 91891 h 918356"/>
              <a:gd name="connsiteX85" fmla="*/ 9110856 w 9517857"/>
              <a:gd name="connsiteY85" fmla="*/ 70997 h 918356"/>
              <a:gd name="connsiteX86" fmla="*/ 9268817 w 9517857"/>
              <a:gd name="connsiteY86" fmla="*/ 53082 h 918356"/>
              <a:gd name="connsiteX87" fmla="*/ 9316667 w 9517857"/>
              <a:gd name="connsiteY87" fmla="*/ 45047 h 918356"/>
              <a:gd name="connsiteX88" fmla="*/ 9428209 w 9517857"/>
              <a:gd name="connsiteY88" fmla="*/ 29923 h 918356"/>
              <a:gd name="connsiteX89" fmla="*/ 9488916 w 9517857"/>
              <a:gd name="connsiteY8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374947 w 9517857"/>
              <a:gd name="connsiteY64" fmla="*/ 179799 h 918356"/>
              <a:gd name="connsiteX65" fmla="*/ 6448518 w 9517857"/>
              <a:gd name="connsiteY65" fmla="*/ 164378 h 918356"/>
              <a:gd name="connsiteX66" fmla="*/ 6544700 w 9517857"/>
              <a:gd name="connsiteY66" fmla="*/ 167161 h 918356"/>
              <a:gd name="connsiteX67" fmla="*/ 6648353 w 9517857"/>
              <a:gd name="connsiteY67" fmla="*/ 172250 h 918356"/>
              <a:gd name="connsiteX68" fmla="*/ 6736227 w 9517857"/>
              <a:gd name="connsiteY68" fmla="*/ 173216 h 918356"/>
              <a:gd name="connsiteX69" fmla="*/ 6977218 w 9517857"/>
              <a:gd name="connsiteY69" fmla="*/ 184289 h 918356"/>
              <a:gd name="connsiteX70" fmla="*/ 7065221 w 9517857"/>
              <a:gd name="connsiteY70" fmla="*/ 227531 h 918356"/>
              <a:gd name="connsiteX71" fmla="*/ 7358195 w 9517857"/>
              <a:gd name="connsiteY71" fmla="*/ 251740 h 918356"/>
              <a:gd name="connsiteX72" fmla="*/ 7565449 w 9517857"/>
              <a:gd name="connsiteY72" fmla="*/ 258950 h 918356"/>
              <a:gd name="connsiteX73" fmla="*/ 7599285 w 9517857"/>
              <a:gd name="connsiteY73" fmla="*/ 266021 h 918356"/>
              <a:gd name="connsiteX74" fmla="*/ 7644411 w 9517857"/>
              <a:gd name="connsiteY74" fmla="*/ 258986 h 918356"/>
              <a:gd name="connsiteX75" fmla="*/ 7825110 w 9517857"/>
              <a:gd name="connsiteY75" fmla="*/ 229109 h 918356"/>
              <a:gd name="connsiteX76" fmla="*/ 7965805 w 9517857"/>
              <a:gd name="connsiteY76" fmla="*/ 200355 h 918356"/>
              <a:gd name="connsiteX77" fmla="*/ 8147401 w 9517857"/>
              <a:gd name="connsiteY77" fmla="*/ 205617 h 918356"/>
              <a:gd name="connsiteX78" fmla="*/ 8256033 w 9517857"/>
              <a:gd name="connsiteY78" fmla="*/ 193713 h 918356"/>
              <a:gd name="connsiteX79" fmla="*/ 8410677 w 9517857"/>
              <a:gd name="connsiteY79" fmla="*/ 172167 h 918356"/>
              <a:gd name="connsiteX80" fmla="*/ 8617841 w 9517857"/>
              <a:gd name="connsiteY80" fmla="*/ 155167 h 918356"/>
              <a:gd name="connsiteX81" fmla="*/ 8715976 w 9517857"/>
              <a:gd name="connsiteY81" fmla="*/ 178374 h 918356"/>
              <a:gd name="connsiteX82" fmla="*/ 8778827 w 9517857"/>
              <a:gd name="connsiteY82" fmla="*/ 172936 h 918356"/>
              <a:gd name="connsiteX83" fmla="*/ 8840778 w 9517857"/>
              <a:gd name="connsiteY83" fmla="*/ 143149 h 918356"/>
              <a:gd name="connsiteX84" fmla="*/ 9010380 w 9517857"/>
              <a:gd name="connsiteY84" fmla="*/ 91891 h 918356"/>
              <a:gd name="connsiteX85" fmla="*/ 9110856 w 9517857"/>
              <a:gd name="connsiteY85" fmla="*/ 70997 h 918356"/>
              <a:gd name="connsiteX86" fmla="*/ 9268817 w 9517857"/>
              <a:gd name="connsiteY86" fmla="*/ 53082 h 918356"/>
              <a:gd name="connsiteX87" fmla="*/ 9316667 w 9517857"/>
              <a:gd name="connsiteY87" fmla="*/ 45047 h 918356"/>
              <a:gd name="connsiteX88" fmla="*/ 9428209 w 9517857"/>
              <a:gd name="connsiteY88" fmla="*/ 29923 h 918356"/>
              <a:gd name="connsiteX89" fmla="*/ 9488916 w 9517857"/>
              <a:gd name="connsiteY8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374947 w 9517857"/>
              <a:gd name="connsiteY64" fmla="*/ 179799 h 918356"/>
              <a:gd name="connsiteX65" fmla="*/ 6448518 w 9517857"/>
              <a:gd name="connsiteY65" fmla="*/ 164378 h 918356"/>
              <a:gd name="connsiteX66" fmla="*/ 6544700 w 9517857"/>
              <a:gd name="connsiteY66" fmla="*/ 167161 h 918356"/>
              <a:gd name="connsiteX67" fmla="*/ 6648353 w 9517857"/>
              <a:gd name="connsiteY67" fmla="*/ 172250 h 918356"/>
              <a:gd name="connsiteX68" fmla="*/ 6736227 w 9517857"/>
              <a:gd name="connsiteY68" fmla="*/ 173216 h 918356"/>
              <a:gd name="connsiteX69" fmla="*/ 6977218 w 9517857"/>
              <a:gd name="connsiteY69" fmla="*/ 184289 h 918356"/>
              <a:gd name="connsiteX70" fmla="*/ 7065221 w 9517857"/>
              <a:gd name="connsiteY70" fmla="*/ 227531 h 918356"/>
              <a:gd name="connsiteX71" fmla="*/ 7358195 w 9517857"/>
              <a:gd name="connsiteY71" fmla="*/ 251740 h 918356"/>
              <a:gd name="connsiteX72" fmla="*/ 7565449 w 9517857"/>
              <a:gd name="connsiteY72" fmla="*/ 258950 h 918356"/>
              <a:gd name="connsiteX73" fmla="*/ 7599285 w 9517857"/>
              <a:gd name="connsiteY73" fmla="*/ 266021 h 918356"/>
              <a:gd name="connsiteX74" fmla="*/ 7644411 w 9517857"/>
              <a:gd name="connsiteY74" fmla="*/ 258986 h 918356"/>
              <a:gd name="connsiteX75" fmla="*/ 7825110 w 9517857"/>
              <a:gd name="connsiteY75" fmla="*/ 229109 h 918356"/>
              <a:gd name="connsiteX76" fmla="*/ 7965805 w 9517857"/>
              <a:gd name="connsiteY76" fmla="*/ 200355 h 918356"/>
              <a:gd name="connsiteX77" fmla="*/ 8147401 w 9517857"/>
              <a:gd name="connsiteY77" fmla="*/ 205617 h 918356"/>
              <a:gd name="connsiteX78" fmla="*/ 8256033 w 9517857"/>
              <a:gd name="connsiteY78" fmla="*/ 193713 h 918356"/>
              <a:gd name="connsiteX79" fmla="*/ 8410677 w 9517857"/>
              <a:gd name="connsiteY79" fmla="*/ 172167 h 918356"/>
              <a:gd name="connsiteX80" fmla="*/ 8617841 w 9517857"/>
              <a:gd name="connsiteY80" fmla="*/ 155167 h 918356"/>
              <a:gd name="connsiteX81" fmla="*/ 8715976 w 9517857"/>
              <a:gd name="connsiteY81" fmla="*/ 178374 h 918356"/>
              <a:gd name="connsiteX82" fmla="*/ 8778827 w 9517857"/>
              <a:gd name="connsiteY82" fmla="*/ 172936 h 918356"/>
              <a:gd name="connsiteX83" fmla="*/ 8840778 w 9517857"/>
              <a:gd name="connsiteY83" fmla="*/ 143149 h 918356"/>
              <a:gd name="connsiteX84" fmla="*/ 9010380 w 9517857"/>
              <a:gd name="connsiteY84" fmla="*/ 91891 h 918356"/>
              <a:gd name="connsiteX85" fmla="*/ 9110856 w 9517857"/>
              <a:gd name="connsiteY85" fmla="*/ 70997 h 918356"/>
              <a:gd name="connsiteX86" fmla="*/ 9268817 w 9517857"/>
              <a:gd name="connsiteY86" fmla="*/ 53082 h 918356"/>
              <a:gd name="connsiteX87" fmla="*/ 9316667 w 9517857"/>
              <a:gd name="connsiteY87" fmla="*/ 45047 h 918356"/>
              <a:gd name="connsiteX88" fmla="*/ 9428209 w 9517857"/>
              <a:gd name="connsiteY88" fmla="*/ 29923 h 918356"/>
              <a:gd name="connsiteX89" fmla="*/ 9488916 w 9517857"/>
              <a:gd name="connsiteY8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374947 w 9517857"/>
              <a:gd name="connsiteY64" fmla="*/ 179799 h 918356"/>
              <a:gd name="connsiteX65" fmla="*/ 6448518 w 9517857"/>
              <a:gd name="connsiteY65" fmla="*/ 164378 h 918356"/>
              <a:gd name="connsiteX66" fmla="*/ 6544700 w 9517857"/>
              <a:gd name="connsiteY66" fmla="*/ 167161 h 918356"/>
              <a:gd name="connsiteX67" fmla="*/ 6648353 w 9517857"/>
              <a:gd name="connsiteY67" fmla="*/ 172250 h 918356"/>
              <a:gd name="connsiteX68" fmla="*/ 6736227 w 9517857"/>
              <a:gd name="connsiteY68" fmla="*/ 173216 h 918356"/>
              <a:gd name="connsiteX69" fmla="*/ 6977218 w 9517857"/>
              <a:gd name="connsiteY69" fmla="*/ 184289 h 918356"/>
              <a:gd name="connsiteX70" fmla="*/ 7065221 w 9517857"/>
              <a:gd name="connsiteY70" fmla="*/ 227531 h 918356"/>
              <a:gd name="connsiteX71" fmla="*/ 7358195 w 9517857"/>
              <a:gd name="connsiteY71" fmla="*/ 251740 h 918356"/>
              <a:gd name="connsiteX72" fmla="*/ 7565449 w 9517857"/>
              <a:gd name="connsiteY72" fmla="*/ 258950 h 918356"/>
              <a:gd name="connsiteX73" fmla="*/ 7599285 w 9517857"/>
              <a:gd name="connsiteY73" fmla="*/ 266021 h 918356"/>
              <a:gd name="connsiteX74" fmla="*/ 7644411 w 9517857"/>
              <a:gd name="connsiteY74" fmla="*/ 258986 h 918356"/>
              <a:gd name="connsiteX75" fmla="*/ 7825110 w 9517857"/>
              <a:gd name="connsiteY75" fmla="*/ 229109 h 918356"/>
              <a:gd name="connsiteX76" fmla="*/ 7965805 w 9517857"/>
              <a:gd name="connsiteY76" fmla="*/ 200355 h 918356"/>
              <a:gd name="connsiteX77" fmla="*/ 8147401 w 9517857"/>
              <a:gd name="connsiteY77" fmla="*/ 205617 h 918356"/>
              <a:gd name="connsiteX78" fmla="*/ 8256033 w 9517857"/>
              <a:gd name="connsiteY78" fmla="*/ 193713 h 918356"/>
              <a:gd name="connsiteX79" fmla="*/ 8410677 w 9517857"/>
              <a:gd name="connsiteY79" fmla="*/ 172167 h 918356"/>
              <a:gd name="connsiteX80" fmla="*/ 8617841 w 9517857"/>
              <a:gd name="connsiteY80" fmla="*/ 155167 h 918356"/>
              <a:gd name="connsiteX81" fmla="*/ 8715976 w 9517857"/>
              <a:gd name="connsiteY81" fmla="*/ 178374 h 918356"/>
              <a:gd name="connsiteX82" fmla="*/ 8778827 w 9517857"/>
              <a:gd name="connsiteY82" fmla="*/ 172936 h 918356"/>
              <a:gd name="connsiteX83" fmla="*/ 8840778 w 9517857"/>
              <a:gd name="connsiteY83" fmla="*/ 143149 h 918356"/>
              <a:gd name="connsiteX84" fmla="*/ 9010380 w 9517857"/>
              <a:gd name="connsiteY84" fmla="*/ 91891 h 918356"/>
              <a:gd name="connsiteX85" fmla="*/ 9110856 w 9517857"/>
              <a:gd name="connsiteY85" fmla="*/ 70997 h 918356"/>
              <a:gd name="connsiteX86" fmla="*/ 9268817 w 9517857"/>
              <a:gd name="connsiteY86" fmla="*/ 53082 h 918356"/>
              <a:gd name="connsiteX87" fmla="*/ 9316667 w 9517857"/>
              <a:gd name="connsiteY87" fmla="*/ 45047 h 918356"/>
              <a:gd name="connsiteX88" fmla="*/ 9428209 w 9517857"/>
              <a:gd name="connsiteY88" fmla="*/ 29923 h 918356"/>
              <a:gd name="connsiteX89" fmla="*/ 9488916 w 9517857"/>
              <a:gd name="connsiteY8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374947 w 9517857"/>
              <a:gd name="connsiteY64" fmla="*/ 179799 h 918356"/>
              <a:gd name="connsiteX65" fmla="*/ 6448518 w 9517857"/>
              <a:gd name="connsiteY65" fmla="*/ 164378 h 918356"/>
              <a:gd name="connsiteX66" fmla="*/ 6544700 w 9517857"/>
              <a:gd name="connsiteY66" fmla="*/ 167161 h 918356"/>
              <a:gd name="connsiteX67" fmla="*/ 6648353 w 9517857"/>
              <a:gd name="connsiteY67" fmla="*/ 172250 h 918356"/>
              <a:gd name="connsiteX68" fmla="*/ 6736227 w 9517857"/>
              <a:gd name="connsiteY68" fmla="*/ 173216 h 918356"/>
              <a:gd name="connsiteX69" fmla="*/ 6977218 w 9517857"/>
              <a:gd name="connsiteY69" fmla="*/ 184289 h 918356"/>
              <a:gd name="connsiteX70" fmla="*/ 7065221 w 9517857"/>
              <a:gd name="connsiteY70" fmla="*/ 227531 h 918356"/>
              <a:gd name="connsiteX71" fmla="*/ 7358195 w 9517857"/>
              <a:gd name="connsiteY71" fmla="*/ 251740 h 918356"/>
              <a:gd name="connsiteX72" fmla="*/ 7565449 w 9517857"/>
              <a:gd name="connsiteY72" fmla="*/ 258950 h 918356"/>
              <a:gd name="connsiteX73" fmla="*/ 7599285 w 9517857"/>
              <a:gd name="connsiteY73" fmla="*/ 266021 h 918356"/>
              <a:gd name="connsiteX74" fmla="*/ 7644411 w 9517857"/>
              <a:gd name="connsiteY74" fmla="*/ 258986 h 918356"/>
              <a:gd name="connsiteX75" fmla="*/ 7825110 w 9517857"/>
              <a:gd name="connsiteY75" fmla="*/ 229109 h 918356"/>
              <a:gd name="connsiteX76" fmla="*/ 7965805 w 9517857"/>
              <a:gd name="connsiteY76" fmla="*/ 200355 h 918356"/>
              <a:gd name="connsiteX77" fmla="*/ 8147401 w 9517857"/>
              <a:gd name="connsiteY77" fmla="*/ 205617 h 918356"/>
              <a:gd name="connsiteX78" fmla="*/ 8256033 w 9517857"/>
              <a:gd name="connsiteY78" fmla="*/ 193713 h 918356"/>
              <a:gd name="connsiteX79" fmla="*/ 8410677 w 9517857"/>
              <a:gd name="connsiteY79" fmla="*/ 172167 h 918356"/>
              <a:gd name="connsiteX80" fmla="*/ 8617841 w 9517857"/>
              <a:gd name="connsiteY80" fmla="*/ 155167 h 918356"/>
              <a:gd name="connsiteX81" fmla="*/ 8715976 w 9517857"/>
              <a:gd name="connsiteY81" fmla="*/ 178374 h 918356"/>
              <a:gd name="connsiteX82" fmla="*/ 8778827 w 9517857"/>
              <a:gd name="connsiteY82" fmla="*/ 172936 h 918356"/>
              <a:gd name="connsiteX83" fmla="*/ 8840778 w 9517857"/>
              <a:gd name="connsiteY83" fmla="*/ 143149 h 918356"/>
              <a:gd name="connsiteX84" fmla="*/ 9010380 w 9517857"/>
              <a:gd name="connsiteY84" fmla="*/ 91891 h 918356"/>
              <a:gd name="connsiteX85" fmla="*/ 9110856 w 9517857"/>
              <a:gd name="connsiteY85" fmla="*/ 70997 h 918356"/>
              <a:gd name="connsiteX86" fmla="*/ 9268817 w 9517857"/>
              <a:gd name="connsiteY86" fmla="*/ 53082 h 918356"/>
              <a:gd name="connsiteX87" fmla="*/ 9316667 w 9517857"/>
              <a:gd name="connsiteY87" fmla="*/ 45047 h 918356"/>
              <a:gd name="connsiteX88" fmla="*/ 9428209 w 9517857"/>
              <a:gd name="connsiteY88" fmla="*/ 29923 h 918356"/>
              <a:gd name="connsiteX89" fmla="*/ 9488916 w 9517857"/>
              <a:gd name="connsiteY8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48518 w 9517857"/>
              <a:gd name="connsiteY64" fmla="*/ 16437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4077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48518 w 9517857"/>
              <a:gd name="connsiteY64" fmla="*/ 16437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4077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4077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4077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4077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13415 w 9517857"/>
              <a:gd name="connsiteY60" fmla="*/ 13731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27826 w 9517857"/>
              <a:gd name="connsiteY49" fmla="*/ 246977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36507 w 9517857"/>
              <a:gd name="connsiteY49" fmla="*/ 256788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36507 w 9517857"/>
              <a:gd name="connsiteY49" fmla="*/ 256788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36507 w 9517857"/>
              <a:gd name="connsiteY49" fmla="*/ 256788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768713 w 9517857"/>
              <a:gd name="connsiteY32" fmla="*/ 521575 h 918356"/>
              <a:gd name="connsiteX33" fmla="*/ 2820868 w 9517857"/>
              <a:gd name="connsiteY33" fmla="*/ 514160 h 918356"/>
              <a:gd name="connsiteX34" fmla="*/ 3073635 w 9517857"/>
              <a:gd name="connsiteY34" fmla="*/ 491294 h 918356"/>
              <a:gd name="connsiteX35" fmla="*/ 3222071 w 9517857"/>
              <a:gd name="connsiteY35" fmla="*/ 470559 h 918356"/>
              <a:gd name="connsiteX36" fmla="*/ 3274069 w 9517857"/>
              <a:gd name="connsiteY36" fmla="*/ 451605 h 918356"/>
              <a:gd name="connsiteX37" fmla="*/ 3349632 w 9517857"/>
              <a:gd name="connsiteY37" fmla="*/ 432583 h 918356"/>
              <a:gd name="connsiteX38" fmla="*/ 3479593 w 9517857"/>
              <a:gd name="connsiteY38" fmla="*/ 390437 h 918356"/>
              <a:gd name="connsiteX39" fmla="*/ 3651428 w 9517857"/>
              <a:gd name="connsiteY39" fmla="*/ 361807 h 918356"/>
              <a:gd name="connsiteX40" fmla="*/ 3750023 w 9517857"/>
              <a:gd name="connsiteY40" fmla="*/ 370678 h 918356"/>
              <a:gd name="connsiteX41" fmla="*/ 3844133 w 9517857"/>
              <a:gd name="connsiteY41" fmla="*/ 360648 h 918356"/>
              <a:gd name="connsiteX42" fmla="*/ 3933803 w 9517857"/>
              <a:gd name="connsiteY42" fmla="*/ 357315 h 918356"/>
              <a:gd name="connsiteX43" fmla="*/ 4266740 w 9517857"/>
              <a:gd name="connsiteY43" fmla="*/ 361454 h 918356"/>
              <a:gd name="connsiteX44" fmla="*/ 4430770 w 9517857"/>
              <a:gd name="connsiteY44" fmla="*/ 342643 h 918356"/>
              <a:gd name="connsiteX45" fmla="*/ 4512664 w 9517857"/>
              <a:gd name="connsiteY45" fmla="*/ 319948 h 918356"/>
              <a:gd name="connsiteX46" fmla="*/ 4616423 w 9517857"/>
              <a:gd name="connsiteY46" fmla="*/ 290914 h 918356"/>
              <a:gd name="connsiteX47" fmla="*/ 4689163 w 9517857"/>
              <a:gd name="connsiteY47" fmla="*/ 272812 h 918356"/>
              <a:gd name="connsiteX48" fmla="*/ 4783273 w 9517857"/>
              <a:gd name="connsiteY48" fmla="*/ 248463 h 918356"/>
              <a:gd name="connsiteX49" fmla="*/ 4836507 w 9517857"/>
              <a:gd name="connsiteY49" fmla="*/ 256788 h 918356"/>
              <a:gd name="connsiteX50" fmla="*/ 4892569 w 9517857"/>
              <a:gd name="connsiteY50" fmla="*/ 249933 h 918356"/>
              <a:gd name="connsiteX51" fmla="*/ 4896611 w 9517857"/>
              <a:gd name="connsiteY51" fmla="*/ 240448 h 918356"/>
              <a:gd name="connsiteX52" fmla="*/ 4917286 w 9517857"/>
              <a:gd name="connsiteY52" fmla="*/ 243659 h 918356"/>
              <a:gd name="connsiteX53" fmla="*/ 4981173 w 9517857"/>
              <a:gd name="connsiteY53" fmla="*/ 247103 h 918356"/>
              <a:gd name="connsiteX54" fmla="*/ 5060397 w 9517857"/>
              <a:gd name="connsiteY54" fmla="*/ 263688 h 918356"/>
              <a:gd name="connsiteX55" fmla="*/ 5252996 w 9517857"/>
              <a:gd name="connsiteY55" fmla="*/ 270655 h 918356"/>
              <a:gd name="connsiteX56" fmla="*/ 5358056 w 9517857"/>
              <a:gd name="connsiteY56" fmla="*/ 247248 h 918356"/>
              <a:gd name="connsiteX57" fmla="*/ 5426496 w 9517857"/>
              <a:gd name="connsiteY57" fmla="*/ 235142 h 918356"/>
              <a:gd name="connsiteX58" fmla="*/ 5497161 w 9517857"/>
              <a:gd name="connsiteY58" fmla="*/ 228808 h 918356"/>
              <a:gd name="connsiteX59" fmla="*/ 5826043 w 9517857"/>
              <a:gd name="connsiteY59" fmla="*/ 148073 h 918356"/>
              <a:gd name="connsiteX60" fmla="*/ 6007627 w 9517857"/>
              <a:gd name="connsiteY60" fmla="*/ 147126 h 918356"/>
              <a:gd name="connsiteX61" fmla="*/ 6080994 w 9517857"/>
              <a:gd name="connsiteY61" fmla="*/ 142938 h 918356"/>
              <a:gd name="connsiteX62" fmla="*/ 6194152 w 9517857"/>
              <a:gd name="connsiteY62" fmla="*/ 151772 h 918356"/>
              <a:gd name="connsiteX63" fmla="*/ 6281379 w 9517857"/>
              <a:gd name="connsiteY63" fmla="*/ 181626 h 918356"/>
              <a:gd name="connsiteX64" fmla="*/ 6489033 w 9517857"/>
              <a:gd name="connsiteY64" fmla="*/ 167648 h 918356"/>
              <a:gd name="connsiteX65" fmla="*/ 6544700 w 9517857"/>
              <a:gd name="connsiteY65" fmla="*/ 167161 h 918356"/>
              <a:gd name="connsiteX66" fmla="*/ 6648353 w 9517857"/>
              <a:gd name="connsiteY66" fmla="*/ 172250 h 918356"/>
              <a:gd name="connsiteX67" fmla="*/ 6736227 w 9517857"/>
              <a:gd name="connsiteY67" fmla="*/ 173216 h 918356"/>
              <a:gd name="connsiteX68" fmla="*/ 6977218 w 9517857"/>
              <a:gd name="connsiteY68" fmla="*/ 184289 h 918356"/>
              <a:gd name="connsiteX69" fmla="*/ 7065221 w 9517857"/>
              <a:gd name="connsiteY69" fmla="*/ 227531 h 918356"/>
              <a:gd name="connsiteX70" fmla="*/ 7358195 w 9517857"/>
              <a:gd name="connsiteY70" fmla="*/ 251740 h 918356"/>
              <a:gd name="connsiteX71" fmla="*/ 7565449 w 9517857"/>
              <a:gd name="connsiteY71" fmla="*/ 258950 h 918356"/>
              <a:gd name="connsiteX72" fmla="*/ 7599285 w 9517857"/>
              <a:gd name="connsiteY72" fmla="*/ 266021 h 918356"/>
              <a:gd name="connsiteX73" fmla="*/ 7644411 w 9517857"/>
              <a:gd name="connsiteY73" fmla="*/ 258986 h 918356"/>
              <a:gd name="connsiteX74" fmla="*/ 7825110 w 9517857"/>
              <a:gd name="connsiteY74" fmla="*/ 229109 h 918356"/>
              <a:gd name="connsiteX75" fmla="*/ 7965805 w 9517857"/>
              <a:gd name="connsiteY75" fmla="*/ 200355 h 918356"/>
              <a:gd name="connsiteX76" fmla="*/ 8147401 w 9517857"/>
              <a:gd name="connsiteY76" fmla="*/ 205617 h 918356"/>
              <a:gd name="connsiteX77" fmla="*/ 8256033 w 9517857"/>
              <a:gd name="connsiteY77" fmla="*/ 193713 h 918356"/>
              <a:gd name="connsiteX78" fmla="*/ 8410677 w 9517857"/>
              <a:gd name="connsiteY78" fmla="*/ 172167 h 918356"/>
              <a:gd name="connsiteX79" fmla="*/ 8617841 w 9517857"/>
              <a:gd name="connsiteY79" fmla="*/ 155167 h 918356"/>
              <a:gd name="connsiteX80" fmla="*/ 8715976 w 9517857"/>
              <a:gd name="connsiteY80" fmla="*/ 178374 h 918356"/>
              <a:gd name="connsiteX81" fmla="*/ 8778827 w 9517857"/>
              <a:gd name="connsiteY81" fmla="*/ 172936 h 918356"/>
              <a:gd name="connsiteX82" fmla="*/ 8855248 w 9517857"/>
              <a:gd name="connsiteY82" fmla="*/ 143149 h 918356"/>
              <a:gd name="connsiteX83" fmla="*/ 9010380 w 9517857"/>
              <a:gd name="connsiteY83" fmla="*/ 91891 h 918356"/>
              <a:gd name="connsiteX84" fmla="*/ 9110856 w 9517857"/>
              <a:gd name="connsiteY84" fmla="*/ 70997 h 918356"/>
              <a:gd name="connsiteX85" fmla="*/ 9268817 w 9517857"/>
              <a:gd name="connsiteY85" fmla="*/ 53082 h 918356"/>
              <a:gd name="connsiteX86" fmla="*/ 9316667 w 9517857"/>
              <a:gd name="connsiteY86" fmla="*/ 45047 h 918356"/>
              <a:gd name="connsiteX87" fmla="*/ 9428209 w 9517857"/>
              <a:gd name="connsiteY87" fmla="*/ 29923 h 918356"/>
              <a:gd name="connsiteX88" fmla="*/ 9488916 w 9517857"/>
              <a:gd name="connsiteY8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820868 w 9517857"/>
              <a:gd name="connsiteY32" fmla="*/ 514160 h 918356"/>
              <a:gd name="connsiteX33" fmla="*/ 3073635 w 9517857"/>
              <a:gd name="connsiteY33" fmla="*/ 491294 h 918356"/>
              <a:gd name="connsiteX34" fmla="*/ 3222071 w 9517857"/>
              <a:gd name="connsiteY34" fmla="*/ 470559 h 918356"/>
              <a:gd name="connsiteX35" fmla="*/ 3274069 w 9517857"/>
              <a:gd name="connsiteY35" fmla="*/ 451605 h 918356"/>
              <a:gd name="connsiteX36" fmla="*/ 3349632 w 9517857"/>
              <a:gd name="connsiteY36" fmla="*/ 432583 h 918356"/>
              <a:gd name="connsiteX37" fmla="*/ 3479593 w 9517857"/>
              <a:gd name="connsiteY37" fmla="*/ 390437 h 918356"/>
              <a:gd name="connsiteX38" fmla="*/ 3651428 w 9517857"/>
              <a:gd name="connsiteY38" fmla="*/ 361807 h 918356"/>
              <a:gd name="connsiteX39" fmla="*/ 3750023 w 9517857"/>
              <a:gd name="connsiteY39" fmla="*/ 370678 h 918356"/>
              <a:gd name="connsiteX40" fmla="*/ 3844133 w 9517857"/>
              <a:gd name="connsiteY40" fmla="*/ 360648 h 918356"/>
              <a:gd name="connsiteX41" fmla="*/ 3933803 w 9517857"/>
              <a:gd name="connsiteY41" fmla="*/ 357315 h 918356"/>
              <a:gd name="connsiteX42" fmla="*/ 4266740 w 9517857"/>
              <a:gd name="connsiteY42" fmla="*/ 361454 h 918356"/>
              <a:gd name="connsiteX43" fmla="*/ 4430770 w 9517857"/>
              <a:gd name="connsiteY43" fmla="*/ 342643 h 918356"/>
              <a:gd name="connsiteX44" fmla="*/ 4512664 w 9517857"/>
              <a:gd name="connsiteY44" fmla="*/ 319948 h 918356"/>
              <a:gd name="connsiteX45" fmla="*/ 4616423 w 9517857"/>
              <a:gd name="connsiteY45" fmla="*/ 290914 h 918356"/>
              <a:gd name="connsiteX46" fmla="*/ 4689163 w 9517857"/>
              <a:gd name="connsiteY46" fmla="*/ 272812 h 918356"/>
              <a:gd name="connsiteX47" fmla="*/ 4783273 w 9517857"/>
              <a:gd name="connsiteY47" fmla="*/ 248463 h 918356"/>
              <a:gd name="connsiteX48" fmla="*/ 4836507 w 9517857"/>
              <a:gd name="connsiteY48" fmla="*/ 256788 h 918356"/>
              <a:gd name="connsiteX49" fmla="*/ 4892569 w 9517857"/>
              <a:gd name="connsiteY49" fmla="*/ 249933 h 918356"/>
              <a:gd name="connsiteX50" fmla="*/ 4896611 w 9517857"/>
              <a:gd name="connsiteY50" fmla="*/ 240448 h 918356"/>
              <a:gd name="connsiteX51" fmla="*/ 4917286 w 9517857"/>
              <a:gd name="connsiteY51" fmla="*/ 243659 h 918356"/>
              <a:gd name="connsiteX52" fmla="*/ 4981173 w 9517857"/>
              <a:gd name="connsiteY52" fmla="*/ 247103 h 918356"/>
              <a:gd name="connsiteX53" fmla="*/ 5060397 w 9517857"/>
              <a:gd name="connsiteY53" fmla="*/ 263688 h 918356"/>
              <a:gd name="connsiteX54" fmla="*/ 5252996 w 9517857"/>
              <a:gd name="connsiteY54" fmla="*/ 270655 h 918356"/>
              <a:gd name="connsiteX55" fmla="*/ 5358056 w 9517857"/>
              <a:gd name="connsiteY55" fmla="*/ 247248 h 918356"/>
              <a:gd name="connsiteX56" fmla="*/ 5426496 w 9517857"/>
              <a:gd name="connsiteY56" fmla="*/ 235142 h 918356"/>
              <a:gd name="connsiteX57" fmla="*/ 5497161 w 9517857"/>
              <a:gd name="connsiteY57" fmla="*/ 228808 h 918356"/>
              <a:gd name="connsiteX58" fmla="*/ 5826043 w 9517857"/>
              <a:gd name="connsiteY58" fmla="*/ 148073 h 918356"/>
              <a:gd name="connsiteX59" fmla="*/ 6007627 w 9517857"/>
              <a:gd name="connsiteY59" fmla="*/ 147126 h 918356"/>
              <a:gd name="connsiteX60" fmla="*/ 6080994 w 9517857"/>
              <a:gd name="connsiteY60" fmla="*/ 142938 h 918356"/>
              <a:gd name="connsiteX61" fmla="*/ 6194152 w 9517857"/>
              <a:gd name="connsiteY61" fmla="*/ 151772 h 918356"/>
              <a:gd name="connsiteX62" fmla="*/ 6281379 w 9517857"/>
              <a:gd name="connsiteY62" fmla="*/ 181626 h 918356"/>
              <a:gd name="connsiteX63" fmla="*/ 6489033 w 9517857"/>
              <a:gd name="connsiteY63" fmla="*/ 167648 h 918356"/>
              <a:gd name="connsiteX64" fmla="*/ 6544700 w 9517857"/>
              <a:gd name="connsiteY64" fmla="*/ 167161 h 918356"/>
              <a:gd name="connsiteX65" fmla="*/ 6648353 w 9517857"/>
              <a:gd name="connsiteY65" fmla="*/ 172250 h 918356"/>
              <a:gd name="connsiteX66" fmla="*/ 6736227 w 9517857"/>
              <a:gd name="connsiteY66" fmla="*/ 173216 h 918356"/>
              <a:gd name="connsiteX67" fmla="*/ 6977218 w 9517857"/>
              <a:gd name="connsiteY67" fmla="*/ 184289 h 918356"/>
              <a:gd name="connsiteX68" fmla="*/ 7065221 w 9517857"/>
              <a:gd name="connsiteY68" fmla="*/ 227531 h 918356"/>
              <a:gd name="connsiteX69" fmla="*/ 7358195 w 9517857"/>
              <a:gd name="connsiteY69" fmla="*/ 251740 h 918356"/>
              <a:gd name="connsiteX70" fmla="*/ 7565449 w 9517857"/>
              <a:gd name="connsiteY70" fmla="*/ 258950 h 918356"/>
              <a:gd name="connsiteX71" fmla="*/ 7599285 w 9517857"/>
              <a:gd name="connsiteY71" fmla="*/ 266021 h 918356"/>
              <a:gd name="connsiteX72" fmla="*/ 7644411 w 9517857"/>
              <a:gd name="connsiteY72" fmla="*/ 258986 h 918356"/>
              <a:gd name="connsiteX73" fmla="*/ 7825110 w 9517857"/>
              <a:gd name="connsiteY73" fmla="*/ 229109 h 918356"/>
              <a:gd name="connsiteX74" fmla="*/ 7965805 w 9517857"/>
              <a:gd name="connsiteY74" fmla="*/ 200355 h 918356"/>
              <a:gd name="connsiteX75" fmla="*/ 8147401 w 9517857"/>
              <a:gd name="connsiteY75" fmla="*/ 205617 h 918356"/>
              <a:gd name="connsiteX76" fmla="*/ 8256033 w 9517857"/>
              <a:gd name="connsiteY76" fmla="*/ 193713 h 918356"/>
              <a:gd name="connsiteX77" fmla="*/ 8410677 w 9517857"/>
              <a:gd name="connsiteY77" fmla="*/ 172167 h 918356"/>
              <a:gd name="connsiteX78" fmla="*/ 8617841 w 9517857"/>
              <a:gd name="connsiteY78" fmla="*/ 155167 h 918356"/>
              <a:gd name="connsiteX79" fmla="*/ 8715976 w 9517857"/>
              <a:gd name="connsiteY79" fmla="*/ 178374 h 918356"/>
              <a:gd name="connsiteX80" fmla="*/ 8778827 w 9517857"/>
              <a:gd name="connsiteY80" fmla="*/ 172936 h 918356"/>
              <a:gd name="connsiteX81" fmla="*/ 8855248 w 9517857"/>
              <a:gd name="connsiteY81" fmla="*/ 143149 h 918356"/>
              <a:gd name="connsiteX82" fmla="*/ 9010380 w 9517857"/>
              <a:gd name="connsiteY82" fmla="*/ 91891 h 918356"/>
              <a:gd name="connsiteX83" fmla="*/ 9110856 w 9517857"/>
              <a:gd name="connsiteY83" fmla="*/ 70997 h 918356"/>
              <a:gd name="connsiteX84" fmla="*/ 9268817 w 9517857"/>
              <a:gd name="connsiteY84" fmla="*/ 53082 h 918356"/>
              <a:gd name="connsiteX85" fmla="*/ 9316667 w 9517857"/>
              <a:gd name="connsiteY85" fmla="*/ 45047 h 918356"/>
              <a:gd name="connsiteX86" fmla="*/ 9428209 w 9517857"/>
              <a:gd name="connsiteY86" fmla="*/ 29923 h 918356"/>
              <a:gd name="connsiteX87" fmla="*/ 9488916 w 9517857"/>
              <a:gd name="connsiteY8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27985 w 9517857"/>
              <a:gd name="connsiteY9" fmla="*/ 719826 h 918356"/>
              <a:gd name="connsiteX10" fmla="*/ 778982 w 9517857"/>
              <a:gd name="connsiteY10" fmla="*/ 710142 h 918356"/>
              <a:gd name="connsiteX11" fmla="*/ 849944 w 9517857"/>
              <a:gd name="connsiteY11" fmla="*/ 717987 h 918356"/>
              <a:gd name="connsiteX12" fmla="*/ 901402 w 9517857"/>
              <a:gd name="connsiteY12" fmla="*/ 729045 h 918356"/>
              <a:gd name="connsiteX13" fmla="*/ 930946 w 9517857"/>
              <a:gd name="connsiteY13" fmla="*/ 734046 h 918356"/>
              <a:gd name="connsiteX14" fmla="*/ 986250 w 9517857"/>
              <a:gd name="connsiteY14" fmla="*/ 713530 h 918356"/>
              <a:gd name="connsiteX15" fmla="*/ 1013752 w 9517857"/>
              <a:gd name="connsiteY15" fmla="*/ 713361 h 918356"/>
              <a:gd name="connsiteX16" fmla="*/ 1023734 w 9517857"/>
              <a:gd name="connsiteY16" fmla="*/ 718571 h 918356"/>
              <a:gd name="connsiteX17" fmla="*/ 1063207 w 9517857"/>
              <a:gd name="connsiteY17" fmla="*/ 715651 h 918356"/>
              <a:gd name="connsiteX18" fmla="*/ 1081980 w 9517857"/>
              <a:gd name="connsiteY18" fmla="*/ 738455 h 918356"/>
              <a:gd name="connsiteX19" fmla="*/ 1218120 w 9517857"/>
              <a:gd name="connsiteY19" fmla="*/ 713280 h 918356"/>
              <a:gd name="connsiteX20" fmla="*/ 1397459 w 9517857"/>
              <a:gd name="connsiteY20" fmla="*/ 691190 h 918356"/>
              <a:gd name="connsiteX21" fmla="*/ 1580688 w 9517857"/>
              <a:gd name="connsiteY21" fmla="*/ 693697 h 918356"/>
              <a:gd name="connsiteX22" fmla="*/ 1772334 w 9517857"/>
              <a:gd name="connsiteY22" fmla="*/ 710640 h 918356"/>
              <a:gd name="connsiteX23" fmla="*/ 2002561 w 9517857"/>
              <a:gd name="connsiteY23" fmla="*/ 659917 h 918356"/>
              <a:gd name="connsiteX24" fmla="*/ 2135144 w 9517857"/>
              <a:gd name="connsiteY24" fmla="*/ 636501 h 918356"/>
              <a:gd name="connsiteX25" fmla="*/ 2440292 w 9517857"/>
              <a:gd name="connsiteY25" fmla="*/ 593862 h 918356"/>
              <a:gd name="connsiteX26" fmla="*/ 2547829 w 9517857"/>
              <a:gd name="connsiteY26" fmla="*/ 566150 h 918356"/>
              <a:gd name="connsiteX27" fmla="*/ 2658055 w 9517857"/>
              <a:gd name="connsiteY27" fmla="*/ 578727 h 918356"/>
              <a:gd name="connsiteX28" fmla="*/ 2693698 w 9517857"/>
              <a:gd name="connsiteY28" fmla="*/ 560029 h 918356"/>
              <a:gd name="connsiteX29" fmla="*/ 2699673 w 9517857"/>
              <a:gd name="connsiteY29" fmla="*/ 556400 h 918356"/>
              <a:gd name="connsiteX30" fmla="*/ 2727306 w 9517857"/>
              <a:gd name="connsiteY30" fmla="*/ 550698 h 918356"/>
              <a:gd name="connsiteX31" fmla="*/ 2730451 w 9517857"/>
              <a:gd name="connsiteY31" fmla="*/ 538058 h 918356"/>
              <a:gd name="connsiteX32" fmla="*/ 2820868 w 9517857"/>
              <a:gd name="connsiteY32" fmla="*/ 514160 h 918356"/>
              <a:gd name="connsiteX33" fmla="*/ 3073635 w 9517857"/>
              <a:gd name="connsiteY33" fmla="*/ 491294 h 918356"/>
              <a:gd name="connsiteX34" fmla="*/ 3222071 w 9517857"/>
              <a:gd name="connsiteY34" fmla="*/ 470559 h 918356"/>
              <a:gd name="connsiteX35" fmla="*/ 3274069 w 9517857"/>
              <a:gd name="connsiteY35" fmla="*/ 451605 h 918356"/>
              <a:gd name="connsiteX36" fmla="*/ 3349632 w 9517857"/>
              <a:gd name="connsiteY36" fmla="*/ 432583 h 918356"/>
              <a:gd name="connsiteX37" fmla="*/ 3479593 w 9517857"/>
              <a:gd name="connsiteY37" fmla="*/ 390437 h 918356"/>
              <a:gd name="connsiteX38" fmla="*/ 3651428 w 9517857"/>
              <a:gd name="connsiteY38" fmla="*/ 361807 h 918356"/>
              <a:gd name="connsiteX39" fmla="*/ 3844133 w 9517857"/>
              <a:gd name="connsiteY39" fmla="*/ 360648 h 918356"/>
              <a:gd name="connsiteX40" fmla="*/ 3933803 w 9517857"/>
              <a:gd name="connsiteY40" fmla="*/ 357315 h 918356"/>
              <a:gd name="connsiteX41" fmla="*/ 4266740 w 9517857"/>
              <a:gd name="connsiteY41" fmla="*/ 361454 h 918356"/>
              <a:gd name="connsiteX42" fmla="*/ 4430770 w 9517857"/>
              <a:gd name="connsiteY42" fmla="*/ 342643 h 918356"/>
              <a:gd name="connsiteX43" fmla="*/ 4512664 w 9517857"/>
              <a:gd name="connsiteY43" fmla="*/ 319948 h 918356"/>
              <a:gd name="connsiteX44" fmla="*/ 4616423 w 9517857"/>
              <a:gd name="connsiteY44" fmla="*/ 290914 h 918356"/>
              <a:gd name="connsiteX45" fmla="*/ 4689163 w 9517857"/>
              <a:gd name="connsiteY45" fmla="*/ 272812 h 918356"/>
              <a:gd name="connsiteX46" fmla="*/ 4783273 w 9517857"/>
              <a:gd name="connsiteY46" fmla="*/ 248463 h 918356"/>
              <a:gd name="connsiteX47" fmla="*/ 4836507 w 9517857"/>
              <a:gd name="connsiteY47" fmla="*/ 256788 h 918356"/>
              <a:gd name="connsiteX48" fmla="*/ 4892569 w 9517857"/>
              <a:gd name="connsiteY48" fmla="*/ 249933 h 918356"/>
              <a:gd name="connsiteX49" fmla="*/ 4896611 w 9517857"/>
              <a:gd name="connsiteY49" fmla="*/ 240448 h 918356"/>
              <a:gd name="connsiteX50" fmla="*/ 4917286 w 9517857"/>
              <a:gd name="connsiteY50" fmla="*/ 243659 h 918356"/>
              <a:gd name="connsiteX51" fmla="*/ 4981173 w 9517857"/>
              <a:gd name="connsiteY51" fmla="*/ 247103 h 918356"/>
              <a:gd name="connsiteX52" fmla="*/ 5060397 w 9517857"/>
              <a:gd name="connsiteY52" fmla="*/ 263688 h 918356"/>
              <a:gd name="connsiteX53" fmla="*/ 5252996 w 9517857"/>
              <a:gd name="connsiteY53" fmla="*/ 270655 h 918356"/>
              <a:gd name="connsiteX54" fmla="*/ 5358056 w 9517857"/>
              <a:gd name="connsiteY54" fmla="*/ 247248 h 918356"/>
              <a:gd name="connsiteX55" fmla="*/ 5426496 w 9517857"/>
              <a:gd name="connsiteY55" fmla="*/ 235142 h 918356"/>
              <a:gd name="connsiteX56" fmla="*/ 5497161 w 9517857"/>
              <a:gd name="connsiteY56" fmla="*/ 228808 h 918356"/>
              <a:gd name="connsiteX57" fmla="*/ 5826043 w 9517857"/>
              <a:gd name="connsiteY57" fmla="*/ 148073 h 918356"/>
              <a:gd name="connsiteX58" fmla="*/ 6007627 w 9517857"/>
              <a:gd name="connsiteY58" fmla="*/ 147126 h 918356"/>
              <a:gd name="connsiteX59" fmla="*/ 6080994 w 9517857"/>
              <a:gd name="connsiteY59" fmla="*/ 142938 h 918356"/>
              <a:gd name="connsiteX60" fmla="*/ 6194152 w 9517857"/>
              <a:gd name="connsiteY60" fmla="*/ 151772 h 918356"/>
              <a:gd name="connsiteX61" fmla="*/ 6281379 w 9517857"/>
              <a:gd name="connsiteY61" fmla="*/ 181626 h 918356"/>
              <a:gd name="connsiteX62" fmla="*/ 6489033 w 9517857"/>
              <a:gd name="connsiteY62" fmla="*/ 167648 h 918356"/>
              <a:gd name="connsiteX63" fmla="*/ 6544700 w 9517857"/>
              <a:gd name="connsiteY63" fmla="*/ 167161 h 918356"/>
              <a:gd name="connsiteX64" fmla="*/ 6648353 w 9517857"/>
              <a:gd name="connsiteY64" fmla="*/ 172250 h 918356"/>
              <a:gd name="connsiteX65" fmla="*/ 6736227 w 9517857"/>
              <a:gd name="connsiteY65" fmla="*/ 173216 h 918356"/>
              <a:gd name="connsiteX66" fmla="*/ 6977218 w 9517857"/>
              <a:gd name="connsiteY66" fmla="*/ 184289 h 918356"/>
              <a:gd name="connsiteX67" fmla="*/ 7065221 w 9517857"/>
              <a:gd name="connsiteY67" fmla="*/ 227531 h 918356"/>
              <a:gd name="connsiteX68" fmla="*/ 7358195 w 9517857"/>
              <a:gd name="connsiteY68" fmla="*/ 251740 h 918356"/>
              <a:gd name="connsiteX69" fmla="*/ 7565449 w 9517857"/>
              <a:gd name="connsiteY69" fmla="*/ 258950 h 918356"/>
              <a:gd name="connsiteX70" fmla="*/ 7599285 w 9517857"/>
              <a:gd name="connsiteY70" fmla="*/ 266021 h 918356"/>
              <a:gd name="connsiteX71" fmla="*/ 7644411 w 9517857"/>
              <a:gd name="connsiteY71" fmla="*/ 258986 h 918356"/>
              <a:gd name="connsiteX72" fmla="*/ 7825110 w 9517857"/>
              <a:gd name="connsiteY72" fmla="*/ 229109 h 918356"/>
              <a:gd name="connsiteX73" fmla="*/ 7965805 w 9517857"/>
              <a:gd name="connsiteY73" fmla="*/ 200355 h 918356"/>
              <a:gd name="connsiteX74" fmla="*/ 8147401 w 9517857"/>
              <a:gd name="connsiteY74" fmla="*/ 205617 h 918356"/>
              <a:gd name="connsiteX75" fmla="*/ 8256033 w 9517857"/>
              <a:gd name="connsiteY75" fmla="*/ 193713 h 918356"/>
              <a:gd name="connsiteX76" fmla="*/ 8410677 w 9517857"/>
              <a:gd name="connsiteY76" fmla="*/ 172167 h 918356"/>
              <a:gd name="connsiteX77" fmla="*/ 8617841 w 9517857"/>
              <a:gd name="connsiteY77" fmla="*/ 155167 h 918356"/>
              <a:gd name="connsiteX78" fmla="*/ 8715976 w 9517857"/>
              <a:gd name="connsiteY78" fmla="*/ 178374 h 918356"/>
              <a:gd name="connsiteX79" fmla="*/ 8778827 w 9517857"/>
              <a:gd name="connsiteY79" fmla="*/ 172936 h 918356"/>
              <a:gd name="connsiteX80" fmla="*/ 8855248 w 9517857"/>
              <a:gd name="connsiteY80" fmla="*/ 143149 h 918356"/>
              <a:gd name="connsiteX81" fmla="*/ 9010380 w 9517857"/>
              <a:gd name="connsiteY81" fmla="*/ 91891 h 918356"/>
              <a:gd name="connsiteX82" fmla="*/ 9110856 w 9517857"/>
              <a:gd name="connsiteY82" fmla="*/ 70997 h 918356"/>
              <a:gd name="connsiteX83" fmla="*/ 9268817 w 9517857"/>
              <a:gd name="connsiteY83" fmla="*/ 53082 h 918356"/>
              <a:gd name="connsiteX84" fmla="*/ 9316667 w 9517857"/>
              <a:gd name="connsiteY84" fmla="*/ 45047 h 918356"/>
              <a:gd name="connsiteX85" fmla="*/ 9428209 w 9517857"/>
              <a:gd name="connsiteY85" fmla="*/ 29923 h 918356"/>
              <a:gd name="connsiteX86" fmla="*/ 9488916 w 9517857"/>
              <a:gd name="connsiteY86"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78982 w 9517857"/>
              <a:gd name="connsiteY9" fmla="*/ 710142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063207 w 9517857"/>
              <a:gd name="connsiteY16" fmla="*/ 715651 h 918356"/>
              <a:gd name="connsiteX17" fmla="*/ 1081980 w 9517857"/>
              <a:gd name="connsiteY17" fmla="*/ 738455 h 918356"/>
              <a:gd name="connsiteX18" fmla="*/ 1218120 w 9517857"/>
              <a:gd name="connsiteY18" fmla="*/ 713280 h 918356"/>
              <a:gd name="connsiteX19" fmla="*/ 1397459 w 9517857"/>
              <a:gd name="connsiteY19" fmla="*/ 691190 h 918356"/>
              <a:gd name="connsiteX20" fmla="*/ 1580688 w 9517857"/>
              <a:gd name="connsiteY20" fmla="*/ 693697 h 918356"/>
              <a:gd name="connsiteX21" fmla="*/ 1772334 w 9517857"/>
              <a:gd name="connsiteY21" fmla="*/ 710640 h 918356"/>
              <a:gd name="connsiteX22" fmla="*/ 2002561 w 9517857"/>
              <a:gd name="connsiteY22" fmla="*/ 659917 h 918356"/>
              <a:gd name="connsiteX23" fmla="*/ 2135144 w 9517857"/>
              <a:gd name="connsiteY23" fmla="*/ 636501 h 918356"/>
              <a:gd name="connsiteX24" fmla="*/ 2440292 w 9517857"/>
              <a:gd name="connsiteY24" fmla="*/ 593862 h 918356"/>
              <a:gd name="connsiteX25" fmla="*/ 2547829 w 9517857"/>
              <a:gd name="connsiteY25" fmla="*/ 566150 h 918356"/>
              <a:gd name="connsiteX26" fmla="*/ 2658055 w 9517857"/>
              <a:gd name="connsiteY26" fmla="*/ 578727 h 918356"/>
              <a:gd name="connsiteX27" fmla="*/ 2693698 w 9517857"/>
              <a:gd name="connsiteY27" fmla="*/ 560029 h 918356"/>
              <a:gd name="connsiteX28" fmla="*/ 2699673 w 9517857"/>
              <a:gd name="connsiteY28" fmla="*/ 556400 h 918356"/>
              <a:gd name="connsiteX29" fmla="*/ 2727306 w 9517857"/>
              <a:gd name="connsiteY29" fmla="*/ 550698 h 918356"/>
              <a:gd name="connsiteX30" fmla="*/ 2730451 w 9517857"/>
              <a:gd name="connsiteY30" fmla="*/ 538058 h 918356"/>
              <a:gd name="connsiteX31" fmla="*/ 2820868 w 9517857"/>
              <a:gd name="connsiteY31" fmla="*/ 514160 h 918356"/>
              <a:gd name="connsiteX32" fmla="*/ 3073635 w 9517857"/>
              <a:gd name="connsiteY32" fmla="*/ 491294 h 918356"/>
              <a:gd name="connsiteX33" fmla="*/ 3222071 w 9517857"/>
              <a:gd name="connsiteY33" fmla="*/ 470559 h 918356"/>
              <a:gd name="connsiteX34" fmla="*/ 3274069 w 9517857"/>
              <a:gd name="connsiteY34" fmla="*/ 451605 h 918356"/>
              <a:gd name="connsiteX35" fmla="*/ 3349632 w 9517857"/>
              <a:gd name="connsiteY35" fmla="*/ 432583 h 918356"/>
              <a:gd name="connsiteX36" fmla="*/ 3479593 w 9517857"/>
              <a:gd name="connsiteY36" fmla="*/ 390437 h 918356"/>
              <a:gd name="connsiteX37" fmla="*/ 3651428 w 9517857"/>
              <a:gd name="connsiteY37" fmla="*/ 361807 h 918356"/>
              <a:gd name="connsiteX38" fmla="*/ 3844133 w 9517857"/>
              <a:gd name="connsiteY38" fmla="*/ 360648 h 918356"/>
              <a:gd name="connsiteX39" fmla="*/ 3933803 w 9517857"/>
              <a:gd name="connsiteY39" fmla="*/ 357315 h 918356"/>
              <a:gd name="connsiteX40" fmla="*/ 4266740 w 9517857"/>
              <a:gd name="connsiteY40" fmla="*/ 361454 h 918356"/>
              <a:gd name="connsiteX41" fmla="*/ 4430770 w 9517857"/>
              <a:gd name="connsiteY41" fmla="*/ 342643 h 918356"/>
              <a:gd name="connsiteX42" fmla="*/ 4512664 w 9517857"/>
              <a:gd name="connsiteY42" fmla="*/ 319948 h 918356"/>
              <a:gd name="connsiteX43" fmla="*/ 4616423 w 9517857"/>
              <a:gd name="connsiteY43" fmla="*/ 290914 h 918356"/>
              <a:gd name="connsiteX44" fmla="*/ 4689163 w 9517857"/>
              <a:gd name="connsiteY44" fmla="*/ 272812 h 918356"/>
              <a:gd name="connsiteX45" fmla="*/ 4783273 w 9517857"/>
              <a:gd name="connsiteY45" fmla="*/ 248463 h 918356"/>
              <a:gd name="connsiteX46" fmla="*/ 4836507 w 9517857"/>
              <a:gd name="connsiteY46" fmla="*/ 256788 h 918356"/>
              <a:gd name="connsiteX47" fmla="*/ 4892569 w 9517857"/>
              <a:gd name="connsiteY47" fmla="*/ 249933 h 918356"/>
              <a:gd name="connsiteX48" fmla="*/ 4896611 w 9517857"/>
              <a:gd name="connsiteY48" fmla="*/ 240448 h 918356"/>
              <a:gd name="connsiteX49" fmla="*/ 4917286 w 9517857"/>
              <a:gd name="connsiteY49" fmla="*/ 243659 h 918356"/>
              <a:gd name="connsiteX50" fmla="*/ 4981173 w 9517857"/>
              <a:gd name="connsiteY50" fmla="*/ 247103 h 918356"/>
              <a:gd name="connsiteX51" fmla="*/ 5060397 w 9517857"/>
              <a:gd name="connsiteY51" fmla="*/ 263688 h 918356"/>
              <a:gd name="connsiteX52" fmla="*/ 5252996 w 9517857"/>
              <a:gd name="connsiteY52" fmla="*/ 270655 h 918356"/>
              <a:gd name="connsiteX53" fmla="*/ 5358056 w 9517857"/>
              <a:gd name="connsiteY53" fmla="*/ 247248 h 918356"/>
              <a:gd name="connsiteX54" fmla="*/ 5426496 w 9517857"/>
              <a:gd name="connsiteY54" fmla="*/ 235142 h 918356"/>
              <a:gd name="connsiteX55" fmla="*/ 5497161 w 9517857"/>
              <a:gd name="connsiteY55" fmla="*/ 228808 h 918356"/>
              <a:gd name="connsiteX56" fmla="*/ 5826043 w 9517857"/>
              <a:gd name="connsiteY56" fmla="*/ 148073 h 918356"/>
              <a:gd name="connsiteX57" fmla="*/ 6007627 w 9517857"/>
              <a:gd name="connsiteY57" fmla="*/ 147126 h 918356"/>
              <a:gd name="connsiteX58" fmla="*/ 6080994 w 9517857"/>
              <a:gd name="connsiteY58" fmla="*/ 142938 h 918356"/>
              <a:gd name="connsiteX59" fmla="*/ 6194152 w 9517857"/>
              <a:gd name="connsiteY59" fmla="*/ 151772 h 918356"/>
              <a:gd name="connsiteX60" fmla="*/ 6281379 w 9517857"/>
              <a:gd name="connsiteY60" fmla="*/ 181626 h 918356"/>
              <a:gd name="connsiteX61" fmla="*/ 6489033 w 9517857"/>
              <a:gd name="connsiteY61" fmla="*/ 167648 h 918356"/>
              <a:gd name="connsiteX62" fmla="*/ 6544700 w 9517857"/>
              <a:gd name="connsiteY62" fmla="*/ 167161 h 918356"/>
              <a:gd name="connsiteX63" fmla="*/ 6648353 w 9517857"/>
              <a:gd name="connsiteY63" fmla="*/ 172250 h 918356"/>
              <a:gd name="connsiteX64" fmla="*/ 6736227 w 9517857"/>
              <a:gd name="connsiteY64" fmla="*/ 173216 h 918356"/>
              <a:gd name="connsiteX65" fmla="*/ 6977218 w 9517857"/>
              <a:gd name="connsiteY65" fmla="*/ 184289 h 918356"/>
              <a:gd name="connsiteX66" fmla="*/ 7065221 w 9517857"/>
              <a:gd name="connsiteY66" fmla="*/ 227531 h 918356"/>
              <a:gd name="connsiteX67" fmla="*/ 7358195 w 9517857"/>
              <a:gd name="connsiteY67" fmla="*/ 251740 h 918356"/>
              <a:gd name="connsiteX68" fmla="*/ 7565449 w 9517857"/>
              <a:gd name="connsiteY68" fmla="*/ 258950 h 918356"/>
              <a:gd name="connsiteX69" fmla="*/ 7599285 w 9517857"/>
              <a:gd name="connsiteY69" fmla="*/ 266021 h 918356"/>
              <a:gd name="connsiteX70" fmla="*/ 7644411 w 9517857"/>
              <a:gd name="connsiteY70" fmla="*/ 258986 h 918356"/>
              <a:gd name="connsiteX71" fmla="*/ 7825110 w 9517857"/>
              <a:gd name="connsiteY71" fmla="*/ 229109 h 918356"/>
              <a:gd name="connsiteX72" fmla="*/ 7965805 w 9517857"/>
              <a:gd name="connsiteY72" fmla="*/ 200355 h 918356"/>
              <a:gd name="connsiteX73" fmla="*/ 8147401 w 9517857"/>
              <a:gd name="connsiteY73" fmla="*/ 205617 h 918356"/>
              <a:gd name="connsiteX74" fmla="*/ 8256033 w 9517857"/>
              <a:gd name="connsiteY74" fmla="*/ 193713 h 918356"/>
              <a:gd name="connsiteX75" fmla="*/ 8410677 w 9517857"/>
              <a:gd name="connsiteY75" fmla="*/ 172167 h 918356"/>
              <a:gd name="connsiteX76" fmla="*/ 8617841 w 9517857"/>
              <a:gd name="connsiteY76" fmla="*/ 155167 h 918356"/>
              <a:gd name="connsiteX77" fmla="*/ 8715976 w 9517857"/>
              <a:gd name="connsiteY77" fmla="*/ 178374 h 918356"/>
              <a:gd name="connsiteX78" fmla="*/ 8778827 w 9517857"/>
              <a:gd name="connsiteY78" fmla="*/ 172936 h 918356"/>
              <a:gd name="connsiteX79" fmla="*/ 8855248 w 9517857"/>
              <a:gd name="connsiteY79" fmla="*/ 143149 h 918356"/>
              <a:gd name="connsiteX80" fmla="*/ 9010380 w 9517857"/>
              <a:gd name="connsiteY80" fmla="*/ 91891 h 918356"/>
              <a:gd name="connsiteX81" fmla="*/ 9110856 w 9517857"/>
              <a:gd name="connsiteY81" fmla="*/ 70997 h 918356"/>
              <a:gd name="connsiteX82" fmla="*/ 9268817 w 9517857"/>
              <a:gd name="connsiteY82" fmla="*/ 53082 h 918356"/>
              <a:gd name="connsiteX83" fmla="*/ 9316667 w 9517857"/>
              <a:gd name="connsiteY83" fmla="*/ 45047 h 918356"/>
              <a:gd name="connsiteX84" fmla="*/ 9428209 w 9517857"/>
              <a:gd name="connsiteY84" fmla="*/ 29923 h 918356"/>
              <a:gd name="connsiteX85" fmla="*/ 9488916 w 9517857"/>
              <a:gd name="connsiteY8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063207 w 9517857"/>
              <a:gd name="connsiteY16" fmla="*/ 715651 h 918356"/>
              <a:gd name="connsiteX17" fmla="*/ 1081980 w 9517857"/>
              <a:gd name="connsiteY17" fmla="*/ 738455 h 918356"/>
              <a:gd name="connsiteX18" fmla="*/ 1218120 w 9517857"/>
              <a:gd name="connsiteY18" fmla="*/ 713280 h 918356"/>
              <a:gd name="connsiteX19" fmla="*/ 1397459 w 9517857"/>
              <a:gd name="connsiteY19" fmla="*/ 691190 h 918356"/>
              <a:gd name="connsiteX20" fmla="*/ 1580688 w 9517857"/>
              <a:gd name="connsiteY20" fmla="*/ 693697 h 918356"/>
              <a:gd name="connsiteX21" fmla="*/ 1772334 w 9517857"/>
              <a:gd name="connsiteY21" fmla="*/ 710640 h 918356"/>
              <a:gd name="connsiteX22" fmla="*/ 2002561 w 9517857"/>
              <a:gd name="connsiteY22" fmla="*/ 659917 h 918356"/>
              <a:gd name="connsiteX23" fmla="*/ 2135144 w 9517857"/>
              <a:gd name="connsiteY23" fmla="*/ 636501 h 918356"/>
              <a:gd name="connsiteX24" fmla="*/ 2440292 w 9517857"/>
              <a:gd name="connsiteY24" fmla="*/ 593862 h 918356"/>
              <a:gd name="connsiteX25" fmla="*/ 2547829 w 9517857"/>
              <a:gd name="connsiteY25" fmla="*/ 566150 h 918356"/>
              <a:gd name="connsiteX26" fmla="*/ 2658055 w 9517857"/>
              <a:gd name="connsiteY26" fmla="*/ 578727 h 918356"/>
              <a:gd name="connsiteX27" fmla="*/ 2693698 w 9517857"/>
              <a:gd name="connsiteY27" fmla="*/ 560029 h 918356"/>
              <a:gd name="connsiteX28" fmla="*/ 2699673 w 9517857"/>
              <a:gd name="connsiteY28" fmla="*/ 556400 h 918356"/>
              <a:gd name="connsiteX29" fmla="*/ 2727306 w 9517857"/>
              <a:gd name="connsiteY29" fmla="*/ 550698 h 918356"/>
              <a:gd name="connsiteX30" fmla="*/ 2730451 w 9517857"/>
              <a:gd name="connsiteY30" fmla="*/ 538058 h 918356"/>
              <a:gd name="connsiteX31" fmla="*/ 2820868 w 9517857"/>
              <a:gd name="connsiteY31" fmla="*/ 514160 h 918356"/>
              <a:gd name="connsiteX32" fmla="*/ 3073635 w 9517857"/>
              <a:gd name="connsiteY32" fmla="*/ 491294 h 918356"/>
              <a:gd name="connsiteX33" fmla="*/ 3222071 w 9517857"/>
              <a:gd name="connsiteY33" fmla="*/ 470559 h 918356"/>
              <a:gd name="connsiteX34" fmla="*/ 3274069 w 9517857"/>
              <a:gd name="connsiteY34" fmla="*/ 451605 h 918356"/>
              <a:gd name="connsiteX35" fmla="*/ 3349632 w 9517857"/>
              <a:gd name="connsiteY35" fmla="*/ 432583 h 918356"/>
              <a:gd name="connsiteX36" fmla="*/ 3479593 w 9517857"/>
              <a:gd name="connsiteY36" fmla="*/ 390437 h 918356"/>
              <a:gd name="connsiteX37" fmla="*/ 3651428 w 9517857"/>
              <a:gd name="connsiteY37" fmla="*/ 361807 h 918356"/>
              <a:gd name="connsiteX38" fmla="*/ 3844133 w 9517857"/>
              <a:gd name="connsiteY38" fmla="*/ 360648 h 918356"/>
              <a:gd name="connsiteX39" fmla="*/ 3933803 w 9517857"/>
              <a:gd name="connsiteY39" fmla="*/ 357315 h 918356"/>
              <a:gd name="connsiteX40" fmla="*/ 4266740 w 9517857"/>
              <a:gd name="connsiteY40" fmla="*/ 361454 h 918356"/>
              <a:gd name="connsiteX41" fmla="*/ 4430770 w 9517857"/>
              <a:gd name="connsiteY41" fmla="*/ 342643 h 918356"/>
              <a:gd name="connsiteX42" fmla="*/ 4512664 w 9517857"/>
              <a:gd name="connsiteY42" fmla="*/ 319948 h 918356"/>
              <a:gd name="connsiteX43" fmla="*/ 4616423 w 9517857"/>
              <a:gd name="connsiteY43" fmla="*/ 290914 h 918356"/>
              <a:gd name="connsiteX44" fmla="*/ 4689163 w 9517857"/>
              <a:gd name="connsiteY44" fmla="*/ 272812 h 918356"/>
              <a:gd name="connsiteX45" fmla="*/ 4783273 w 9517857"/>
              <a:gd name="connsiteY45" fmla="*/ 248463 h 918356"/>
              <a:gd name="connsiteX46" fmla="*/ 4836507 w 9517857"/>
              <a:gd name="connsiteY46" fmla="*/ 256788 h 918356"/>
              <a:gd name="connsiteX47" fmla="*/ 4892569 w 9517857"/>
              <a:gd name="connsiteY47" fmla="*/ 249933 h 918356"/>
              <a:gd name="connsiteX48" fmla="*/ 4896611 w 9517857"/>
              <a:gd name="connsiteY48" fmla="*/ 240448 h 918356"/>
              <a:gd name="connsiteX49" fmla="*/ 4917286 w 9517857"/>
              <a:gd name="connsiteY49" fmla="*/ 243659 h 918356"/>
              <a:gd name="connsiteX50" fmla="*/ 4981173 w 9517857"/>
              <a:gd name="connsiteY50" fmla="*/ 247103 h 918356"/>
              <a:gd name="connsiteX51" fmla="*/ 5060397 w 9517857"/>
              <a:gd name="connsiteY51" fmla="*/ 263688 h 918356"/>
              <a:gd name="connsiteX52" fmla="*/ 5252996 w 9517857"/>
              <a:gd name="connsiteY52" fmla="*/ 270655 h 918356"/>
              <a:gd name="connsiteX53" fmla="*/ 5358056 w 9517857"/>
              <a:gd name="connsiteY53" fmla="*/ 247248 h 918356"/>
              <a:gd name="connsiteX54" fmla="*/ 5426496 w 9517857"/>
              <a:gd name="connsiteY54" fmla="*/ 235142 h 918356"/>
              <a:gd name="connsiteX55" fmla="*/ 5497161 w 9517857"/>
              <a:gd name="connsiteY55" fmla="*/ 228808 h 918356"/>
              <a:gd name="connsiteX56" fmla="*/ 5826043 w 9517857"/>
              <a:gd name="connsiteY56" fmla="*/ 148073 h 918356"/>
              <a:gd name="connsiteX57" fmla="*/ 6007627 w 9517857"/>
              <a:gd name="connsiteY57" fmla="*/ 147126 h 918356"/>
              <a:gd name="connsiteX58" fmla="*/ 6080994 w 9517857"/>
              <a:gd name="connsiteY58" fmla="*/ 142938 h 918356"/>
              <a:gd name="connsiteX59" fmla="*/ 6194152 w 9517857"/>
              <a:gd name="connsiteY59" fmla="*/ 151772 h 918356"/>
              <a:gd name="connsiteX60" fmla="*/ 6281379 w 9517857"/>
              <a:gd name="connsiteY60" fmla="*/ 181626 h 918356"/>
              <a:gd name="connsiteX61" fmla="*/ 6489033 w 9517857"/>
              <a:gd name="connsiteY61" fmla="*/ 167648 h 918356"/>
              <a:gd name="connsiteX62" fmla="*/ 6544700 w 9517857"/>
              <a:gd name="connsiteY62" fmla="*/ 167161 h 918356"/>
              <a:gd name="connsiteX63" fmla="*/ 6648353 w 9517857"/>
              <a:gd name="connsiteY63" fmla="*/ 172250 h 918356"/>
              <a:gd name="connsiteX64" fmla="*/ 6736227 w 9517857"/>
              <a:gd name="connsiteY64" fmla="*/ 173216 h 918356"/>
              <a:gd name="connsiteX65" fmla="*/ 6977218 w 9517857"/>
              <a:gd name="connsiteY65" fmla="*/ 184289 h 918356"/>
              <a:gd name="connsiteX66" fmla="*/ 7065221 w 9517857"/>
              <a:gd name="connsiteY66" fmla="*/ 227531 h 918356"/>
              <a:gd name="connsiteX67" fmla="*/ 7358195 w 9517857"/>
              <a:gd name="connsiteY67" fmla="*/ 251740 h 918356"/>
              <a:gd name="connsiteX68" fmla="*/ 7565449 w 9517857"/>
              <a:gd name="connsiteY68" fmla="*/ 258950 h 918356"/>
              <a:gd name="connsiteX69" fmla="*/ 7599285 w 9517857"/>
              <a:gd name="connsiteY69" fmla="*/ 266021 h 918356"/>
              <a:gd name="connsiteX70" fmla="*/ 7644411 w 9517857"/>
              <a:gd name="connsiteY70" fmla="*/ 258986 h 918356"/>
              <a:gd name="connsiteX71" fmla="*/ 7825110 w 9517857"/>
              <a:gd name="connsiteY71" fmla="*/ 229109 h 918356"/>
              <a:gd name="connsiteX72" fmla="*/ 7965805 w 9517857"/>
              <a:gd name="connsiteY72" fmla="*/ 200355 h 918356"/>
              <a:gd name="connsiteX73" fmla="*/ 8147401 w 9517857"/>
              <a:gd name="connsiteY73" fmla="*/ 205617 h 918356"/>
              <a:gd name="connsiteX74" fmla="*/ 8256033 w 9517857"/>
              <a:gd name="connsiteY74" fmla="*/ 193713 h 918356"/>
              <a:gd name="connsiteX75" fmla="*/ 8410677 w 9517857"/>
              <a:gd name="connsiteY75" fmla="*/ 172167 h 918356"/>
              <a:gd name="connsiteX76" fmla="*/ 8617841 w 9517857"/>
              <a:gd name="connsiteY76" fmla="*/ 155167 h 918356"/>
              <a:gd name="connsiteX77" fmla="*/ 8715976 w 9517857"/>
              <a:gd name="connsiteY77" fmla="*/ 178374 h 918356"/>
              <a:gd name="connsiteX78" fmla="*/ 8778827 w 9517857"/>
              <a:gd name="connsiteY78" fmla="*/ 172936 h 918356"/>
              <a:gd name="connsiteX79" fmla="*/ 8855248 w 9517857"/>
              <a:gd name="connsiteY79" fmla="*/ 143149 h 918356"/>
              <a:gd name="connsiteX80" fmla="*/ 9010380 w 9517857"/>
              <a:gd name="connsiteY80" fmla="*/ 91891 h 918356"/>
              <a:gd name="connsiteX81" fmla="*/ 9110856 w 9517857"/>
              <a:gd name="connsiteY81" fmla="*/ 70997 h 918356"/>
              <a:gd name="connsiteX82" fmla="*/ 9268817 w 9517857"/>
              <a:gd name="connsiteY82" fmla="*/ 53082 h 918356"/>
              <a:gd name="connsiteX83" fmla="*/ 9316667 w 9517857"/>
              <a:gd name="connsiteY83" fmla="*/ 45047 h 918356"/>
              <a:gd name="connsiteX84" fmla="*/ 9428209 w 9517857"/>
              <a:gd name="connsiteY84" fmla="*/ 29923 h 918356"/>
              <a:gd name="connsiteX85" fmla="*/ 9488916 w 9517857"/>
              <a:gd name="connsiteY8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063207 w 9517857"/>
              <a:gd name="connsiteY16" fmla="*/ 715651 h 918356"/>
              <a:gd name="connsiteX17" fmla="*/ 1142754 w 9517857"/>
              <a:gd name="connsiteY17" fmla="*/ 725374 h 918356"/>
              <a:gd name="connsiteX18" fmla="*/ 1218120 w 9517857"/>
              <a:gd name="connsiteY18" fmla="*/ 713280 h 918356"/>
              <a:gd name="connsiteX19" fmla="*/ 1397459 w 9517857"/>
              <a:gd name="connsiteY19" fmla="*/ 691190 h 918356"/>
              <a:gd name="connsiteX20" fmla="*/ 1580688 w 9517857"/>
              <a:gd name="connsiteY20" fmla="*/ 693697 h 918356"/>
              <a:gd name="connsiteX21" fmla="*/ 1772334 w 9517857"/>
              <a:gd name="connsiteY21" fmla="*/ 710640 h 918356"/>
              <a:gd name="connsiteX22" fmla="*/ 2002561 w 9517857"/>
              <a:gd name="connsiteY22" fmla="*/ 659917 h 918356"/>
              <a:gd name="connsiteX23" fmla="*/ 2135144 w 9517857"/>
              <a:gd name="connsiteY23" fmla="*/ 636501 h 918356"/>
              <a:gd name="connsiteX24" fmla="*/ 2440292 w 9517857"/>
              <a:gd name="connsiteY24" fmla="*/ 593862 h 918356"/>
              <a:gd name="connsiteX25" fmla="*/ 2547829 w 9517857"/>
              <a:gd name="connsiteY25" fmla="*/ 566150 h 918356"/>
              <a:gd name="connsiteX26" fmla="*/ 2658055 w 9517857"/>
              <a:gd name="connsiteY26" fmla="*/ 578727 h 918356"/>
              <a:gd name="connsiteX27" fmla="*/ 2693698 w 9517857"/>
              <a:gd name="connsiteY27" fmla="*/ 560029 h 918356"/>
              <a:gd name="connsiteX28" fmla="*/ 2699673 w 9517857"/>
              <a:gd name="connsiteY28" fmla="*/ 556400 h 918356"/>
              <a:gd name="connsiteX29" fmla="*/ 2727306 w 9517857"/>
              <a:gd name="connsiteY29" fmla="*/ 550698 h 918356"/>
              <a:gd name="connsiteX30" fmla="*/ 2730451 w 9517857"/>
              <a:gd name="connsiteY30" fmla="*/ 538058 h 918356"/>
              <a:gd name="connsiteX31" fmla="*/ 2820868 w 9517857"/>
              <a:gd name="connsiteY31" fmla="*/ 514160 h 918356"/>
              <a:gd name="connsiteX32" fmla="*/ 3073635 w 9517857"/>
              <a:gd name="connsiteY32" fmla="*/ 491294 h 918356"/>
              <a:gd name="connsiteX33" fmla="*/ 3222071 w 9517857"/>
              <a:gd name="connsiteY33" fmla="*/ 470559 h 918356"/>
              <a:gd name="connsiteX34" fmla="*/ 3274069 w 9517857"/>
              <a:gd name="connsiteY34" fmla="*/ 451605 h 918356"/>
              <a:gd name="connsiteX35" fmla="*/ 3349632 w 9517857"/>
              <a:gd name="connsiteY35" fmla="*/ 432583 h 918356"/>
              <a:gd name="connsiteX36" fmla="*/ 3479593 w 9517857"/>
              <a:gd name="connsiteY36" fmla="*/ 390437 h 918356"/>
              <a:gd name="connsiteX37" fmla="*/ 3651428 w 9517857"/>
              <a:gd name="connsiteY37" fmla="*/ 361807 h 918356"/>
              <a:gd name="connsiteX38" fmla="*/ 3844133 w 9517857"/>
              <a:gd name="connsiteY38" fmla="*/ 360648 h 918356"/>
              <a:gd name="connsiteX39" fmla="*/ 3933803 w 9517857"/>
              <a:gd name="connsiteY39" fmla="*/ 357315 h 918356"/>
              <a:gd name="connsiteX40" fmla="*/ 4266740 w 9517857"/>
              <a:gd name="connsiteY40" fmla="*/ 361454 h 918356"/>
              <a:gd name="connsiteX41" fmla="*/ 4430770 w 9517857"/>
              <a:gd name="connsiteY41" fmla="*/ 342643 h 918356"/>
              <a:gd name="connsiteX42" fmla="*/ 4512664 w 9517857"/>
              <a:gd name="connsiteY42" fmla="*/ 319948 h 918356"/>
              <a:gd name="connsiteX43" fmla="*/ 4616423 w 9517857"/>
              <a:gd name="connsiteY43" fmla="*/ 290914 h 918356"/>
              <a:gd name="connsiteX44" fmla="*/ 4689163 w 9517857"/>
              <a:gd name="connsiteY44" fmla="*/ 272812 h 918356"/>
              <a:gd name="connsiteX45" fmla="*/ 4783273 w 9517857"/>
              <a:gd name="connsiteY45" fmla="*/ 248463 h 918356"/>
              <a:gd name="connsiteX46" fmla="*/ 4836507 w 9517857"/>
              <a:gd name="connsiteY46" fmla="*/ 256788 h 918356"/>
              <a:gd name="connsiteX47" fmla="*/ 4892569 w 9517857"/>
              <a:gd name="connsiteY47" fmla="*/ 249933 h 918356"/>
              <a:gd name="connsiteX48" fmla="*/ 4896611 w 9517857"/>
              <a:gd name="connsiteY48" fmla="*/ 240448 h 918356"/>
              <a:gd name="connsiteX49" fmla="*/ 4917286 w 9517857"/>
              <a:gd name="connsiteY49" fmla="*/ 243659 h 918356"/>
              <a:gd name="connsiteX50" fmla="*/ 4981173 w 9517857"/>
              <a:gd name="connsiteY50" fmla="*/ 247103 h 918356"/>
              <a:gd name="connsiteX51" fmla="*/ 5060397 w 9517857"/>
              <a:gd name="connsiteY51" fmla="*/ 263688 h 918356"/>
              <a:gd name="connsiteX52" fmla="*/ 5252996 w 9517857"/>
              <a:gd name="connsiteY52" fmla="*/ 270655 h 918356"/>
              <a:gd name="connsiteX53" fmla="*/ 5358056 w 9517857"/>
              <a:gd name="connsiteY53" fmla="*/ 247248 h 918356"/>
              <a:gd name="connsiteX54" fmla="*/ 5426496 w 9517857"/>
              <a:gd name="connsiteY54" fmla="*/ 235142 h 918356"/>
              <a:gd name="connsiteX55" fmla="*/ 5497161 w 9517857"/>
              <a:gd name="connsiteY55" fmla="*/ 228808 h 918356"/>
              <a:gd name="connsiteX56" fmla="*/ 5826043 w 9517857"/>
              <a:gd name="connsiteY56" fmla="*/ 148073 h 918356"/>
              <a:gd name="connsiteX57" fmla="*/ 6007627 w 9517857"/>
              <a:gd name="connsiteY57" fmla="*/ 147126 h 918356"/>
              <a:gd name="connsiteX58" fmla="*/ 6080994 w 9517857"/>
              <a:gd name="connsiteY58" fmla="*/ 142938 h 918356"/>
              <a:gd name="connsiteX59" fmla="*/ 6194152 w 9517857"/>
              <a:gd name="connsiteY59" fmla="*/ 151772 h 918356"/>
              <a:gd name="connsiteX60" fmla="*/ 6281379 w 9517857"/>
              <a:gd name="connsiteY60" fmla="*/ 181626 h 918356"/>
              <a:gd name="connsiteX61" fmla="*/ 6489033 w 9517857"/>
              <a:gd name="connsiteY61" fmla="*/ 167648 h 918356"/>
              <a:gd name="connsiteX62" fmla="*/ 6544700 w 9517857"/>
              <a:gd name="connsiteY62" fmla="*/ 167161 h 918356"/>
              <a:gd name="connsiteX63" fmla="*/ 6648353 w 9517857"/>
              <a:gd name="connsiteY63" fmla="*/ 172250 h 918356"/>
              <a:gd name="connsiteX64" fmla="*/ 6736227 w 9517857"/>
              <a:gd name="connsiteY64" fmla="*/ 173216 h 918356"/>
              <a:gd name="connsiteX65" fmla="*/ 6977218 w 9517857"/>
              <a:gd name="connsiteY65" fmla="*/ 184289 h 918356"/>
              <a:gd name="connsiteX66" fmla="*/ 7065221 w 9517857"/>
              <a:gd name="connsiteY66" fmla="*/ 227531 h 918356"/>
              <a:gd name="connsiteX67" fmla="*/ 7358195 w 9517857"/>
              <a:gd name="connsiteY67" fmla="*/ 251740 h 918356"/>
              <a:gd name="connsiteX68" fmla="*/ 7565449 w 9517857"/>
              <a:gd name="connsiteY68" fmla="*/ 258950 h 918356"/>
              <a:gd name="connsiteX69" fmla="*/ 7599285 w 9517857"/>
              <a:gd name="connsiteY69" fmla="*/ 266021 h 918356"/>
              <a:gd name="connsiteX70" fmla="*/ 7644411 w 9517857"/>
              <a:gd name="connsiteY70" fmla="*/ 258986 h 918356"/>
              <a:gd name="connsiteX71" fmla="*/ 7825110 w 9517857"/>
              <a:gd name="connsiteY71" fmla="*/ 229109 h 918356"/>
              <a:gd name="connsiteX72" fmla="*/ 7965805 w 9517857"/>
              <a:gd name="connsiteY72" fmla="*/ 200355 h 918356"/>
              <a:gd name="connsiteX73" fmla="*/ 8147401 w 9517857"/>
              <a:gd name="connsiteY73" fmla="*/ 205617 h 918356"/>
              <a:gd name="connsiteX74" fmla="*/ 8256033 w 9517857"/>
              <a:gd name="connsiteY74" fmla="*/ 193713 h 918356"/>
              <a:gd name="connsiteX75" fmla="*/ 8410677 w 9517857"/>
              <a:gd name="connsiteY75" fmla="*/ 172167 h 918356"/>
              <a:gd name="connsiteX76" fmla="*/ 8617841 w 9517857"/>
              <a:gd name="connsiteY76" fmla="*/ 155167 h 918356"/>
              <a:gd name="connsiteX77" fmla="*/ 8715976 w 9517857"/>
              <a:gd name="connsiteY77" fmla="*/ 178374 h 918356"/>
              <a:gd name="connsiteX78" fmla="*/ 8778827 w 9517857"/>
              <a:gd name="connsiteY78" fmla="*/ 172936 h 918356"/>
              <a:gd name="connsiteX79" fmla="*/ 8855248 w 9517857"/>
              <a:gd name="connsiteY79" fmla="*/ 143149 h 918356"/>
              <a:gd name="connsiteX80" fmla="*/ 9010380 w 9517857"/>
              <a:gd name="connsiteY80" fmla="*/ 91891 h 918356"/>
              <a:gd name="connsiteX81" fmla="*/ 9110856 w 9517857"/>
              <a:gd name="connsiteY81" fmla="*/ 70997 h 918356"/>
              <a:gd name="connsiteX82" fmla="*/ 9268817 w 9517857"/>
              <a:gd name="connsiteY82" fmla="*/ 53082 h 918356"/>
              <a:gd name="connsiteX83" fmla="*/ 9316667 w 9517857"/>
              <a:gd name="connsiteY83" fmla="*/ 45047 h 918356"/>
              <a:gd name="connsiteX84" fmla="*/ 9428209 w 9517857"/>
              <a:gd name="connsiteY84" fmla="*/ 29923 h 918356"/>
              <a:gd name="connsiteX85" fmla="*/ 9488916 w 9517857"/>
              <a:gd name="connsiteY8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02561 w 9517857"/>
              <a:gd name="connsiteY21" fmla="*/ 659917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78727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730451 w 9517857"/>
              <a:gd name="connsiteY29" fmla="*/ 538058 h 918356"/>
              <a:gd name="connsiteX30" fmla="*/ 2820868 w 9517857"/>
              <a:gd name="connsiteY30" fmla="*/ 514160 h 918356"/>
              <a:gd name="connsiteX31" fmla="*/ 3073635 w 9517857"/>
              <a:gd name="connsiteY31" fmla="*/ 491294 h 918356"/>
              <a:gd name="connsiteX32" fmla="*/ 3222071 w 9517857"/>
              <a:gd name="connsiteY32" fmla="*/ 470559 h 918356"/>
              <a:gd name="connsiteX33" fmla="*/ 3274069 w 9517857"/>
              <a:gd name="connsiteY33" fmla="*/ 451605 h 918356"/>
              <a:gd name="connsiteX34" fmla="*/ 3349632 w 9517857"/>
              <a:gd name="connsiteY34" fmla="*/ 432583 h 918356"/>
              <a:gd name="connsiteX35" fmla="*/ 3479593 w 9517857"/>
              <a:gd name="connsiteY35" fmla="*/ 390437 h 918356"/>
              <a:gd name="connsiteX36" fmla="*/ 3651428 w 9517857"/>
              <a:gd name="connsiteY36" fmla="*/ 361807 h 918356"/>
              <a:gd name="connsiteX37" fmla="*/ 3844133 w 9517857"/>
              <a:gd name="connsiteY37" fmla="*/ 360648 h 918356"/>
              <a:gd name="connsiteX38" fmla="*/ 3933803 w 9517857"/>
              <a:gd name="connsiteY38" fmla="*/ 357315 h 918356"/>
              <a:gd name="connsiteX39" fmla="*/ 4266740 w 9517857"/>
              <a:gd name="connsiteY39" fmla="*/ 361454 h 918356"/>
              <a:gd name="connsiteX40" fmla="*/ 4430770 w 9517857"/>
              <a:gd name="connsiteY40" fmla="*/ 342643 h 918356"/>
              <a:gd name="connsiteX41" fmla="*/ 4512664 w 9517857"/>
              <a:gd name="connsiteY41" fmla="*/ 319948 h 918356"/>
              <a:gd name="connsiteX42" fmla="*/ 4616423 w 9517857"/>
              <a:gd name="connsiteY42" fmla="*/ 290914 h 918356"/>
              <a:gd name="connsiteX43" fmla="*/ 4689163 w 9517857"/>
              <a:gd name="connsiteY43" fmla="*/ 272812 h 918356"/>
              <a:gd name="connsiteX44" fmla="*/ 4783273 w 9517857"/>
              <a:gd name="connsiteY44" fmla="*/ 248463 h 918356"/>
              <a:gd name="connsiteX45" fmla="*/ 4836507 w 9517857"/>
              <a:gd name="connsiteY45" fmla="*/ 256788 h 918356"/>
              <a:gd name="connsiteX46" fmla="*/ 4892569 w 9517857"/>
              <a:gd name="connsiteY46" fmla="*/ 249933 h 918356"/>
              <a:gd name="connsiteX47" fmla="*/ 4896611 w 9517857"/>
              <a:gd name="connsiteY47" fmla="*/ 240448 h 918356"/>
              <a:gd name="connsiteX48" fmla="*/ 4917286 w 9517857"/>
              <a:gd name="connsiteY48" fmla="*/ 243659 h 918356"/>
              <a:gd name="connsiteX49" fmla="*/ 4981173 w 9517857"/>
              <a:gd name="connsiteY49" fmla="*/ 247103 h 918356"/>
              <a:gd name="connsiteX50" fmla="*/ 5060397 w 9517857"/>
              <a:gd name="connsiteY50" fmla="*/ 263688 h 918356"/>
              <a:gd name="connsiteX51" fmla="*/ 5252996 w 9517857"/>
              <a:gd name="connsiteY51" fmla="*/ 270655 h 918356"/>
              <a:gd name="connsiteX52" fmla="*/ 5358056 w 9517857"/>
              <a:gd name="connsiteY52" fmla="*/ 247248 h 918356"/>
              <a:gd name="connsiteX53" fmla="*/ 5426496 w 9517857"/>
              <a:gd name="connsiteY53" fmla="*/ 235142 h 918356"/>
              <a:gd name="connsiteX54" fmla="*/ 5497161 w 9517857"/>
              <a:gd name="connsiteY54" fmla="*/ 228808 h 918356"/>
              <a:gd name="connsiteX55" fmla="*/ 5826043 w 9517857"/>
              <a:gd name="connsiteY55" fmla="*/ 148073 h 918356"/>
              <a:gd name="connsiteX56" fmla="*/ 6007627 w 9517857"/>
              <a:gd name="connsiteY56" fmla="*/ 147126 h 918356"/>
              <a:gd name="connsiteX57" fmla="*/ 6080994 w 9517857"/>
              <a:gd name="connsiteY57" fmla="*/ 142938 h 918356"/>
              <a:gd name="connsiteX58" fmla="*/ 6194152 w 9517857"/>
              <a:gd name="connsiteY58" fmla="*/ 151772 h 918356"/>
              <a:gd name="connsiteX59" fmla="*/ 6281379 w 9517857"/>
              <a:gd name="connsiteY59" fmla="*/ 181626 h 918356"/>
              <a:gd name="connsiteX60" fmla="*/ 6489033 w 9517857"/>
              <a:gd name="connsiteY60" fmla="*/ 167648 h 918356"/>
              <a:gd name="connsiteX61" fmla="*/ 6544700 w 9517857"/>
              <a:gd name="connsiteY61" fmla="*/ 167161 h 918356"/>
              <a:gd name="connsiteX62" fmla="*/ 6648353 w 9517857"/>
              <a:gd name="connsiteY62" fmla="*/ 172250 h 918356"/>
              <a:gd name="connsiteX63" fmla="*/ 6736227 w 9517857"/>
              <a:gd name="connsiteY63" fmla="*/ 173216 h 918356"/>
              <a:gd name="connsiteX64" fmla="*/ 6977218 w 9517857"/>
              <a:gd name="connsiteY64" fmla="*/ 184289 h 918356"/>
              <a:gd name="connsiteX65" fmla="*/ 7065221 w 9517857"/>
              <a:gd name="connsiteY65" fmla="*/ 227531 h 918356"/>
              <a:gd name="connsiteX66" fmla="*/ 7358195 w 9517857"/>
              <a:gd name="connsiteY66" fmla="*/ 251740 h 918356"/>
              <a:gd name="connsiteX67" fmla="*/ 7565449 w 9517857"/>
              <a:gd name="connsiteY67" fmla="*/ 258950 h 918356"/>
              <a:gd name="connsiteX68" fmla="*/ 7599285 w 9517857"/>
              <a:gd name="connsiteY68" fmla="*/ 266021 h 918356"/>
              <a:gd name="connsiteX69" fmla="*/ 7644411 w 9517857"/>
              <a:gd name="connsiteY69" fmla="*/ 258986 h 918356"/>
              <a:gd name="connsiteX70" fmla="*/ 7825110 w 9517857"/>
              <a:gd name="connsiteY70" fmla="*/ 229109 h 918356"/>
              <a:gd name="connsiteX71" fmla="*/ 7965805 w 9517857"/>
              <a:gd name="connsiteY71" fmla="*/ 200355 h 918356"/>
              <a:gd name="connsiteX72" fmla="*/ 8147401 w 9517857"/>
              <a:gd name="connsiteY72" fmla="*/ 205617 h 918356"/>
              <a:gd name="connsiteX73" fmla="*/ 8256033 w 9517857"/>
              <a:gd name="connsiteY73" fmla="*/ 193713 h 918356"/>
              <a:gd name="connsiteX74" fmla="*/ 8410677 w 9517857"/>
              <a:gd name="connsiteY74" fmla="*/ 172167 h 918356"/>
              <a:gd name="connsiteX75" fmla="*/ 8617841 w 9517857"/>
              <a:gd name="connsiteY75" fmla="*/ 155167 h 918356"/>
              <a:gd name="connsiteX76" fmla="*/ 8715976 w 9517857"/>
              <a:gd name="connsiteY76" fmla="*/ 178374 h 918356"/>
              <a:gd name="connsiteX77" fmla="*/ 8778827 w 9517857"/>
              <a:gd name="connsiteY77" fmla="*/ 172936 h 918356"/>
              <a:gd name="connsiteX78" fmla="*/ 8855248 w 9517857"/>
              <a:gd name="connsiteY78" fmla="*/ 143149 h 918356"/>
              <a:gd name="connsiteX79" fmla="*/ 9010380 w 9517857"/>
              <a:gd name="connsiteY79" fmla="*/ 91891 h 918356"/>
              <a:gd name="connsiteX80" fmla="*/ 9110856 w 9517857"/>
              <a:gd name="connsiteY80" fmla="*/ 70997 h 918356"/>
              <a:gd name="connsiteX81" fmla="*/ 9268817 w 9517857"/>
              <a:gd name="connsiteY81" fmla="*/ 53082 h 918356"/>
              <a:gd name="connsiteX82" fmla="*/ 9316667 w 9517857"/>
              <a:gd name="connsiteY82" fmla="*/ 45047 h 918356"/>
              <a:gd name="connsiteX83" fmla="*/ 9428209 w 9517857"/>
              <a:gd name="connsiteY83" fmla="*/ 29923 h 918356"/>
              <a:gd name="connsiteX84" fmla="*/ 9488916 w 9517857"/>
              <a:gd name="connsiteY8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78727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730451 w 9517857"/>
              <a:gd name="connsiteY29" fmla="*/ 538058 h 918356"/>
              <a:gd name="connsiteX30" fmla="*/ 2820868 w 9517857"/>
              <a:gd name="connsiteY30" fmla="*/ 514160 h 918356"/>
              <a:gd name="connsiteX31" fmla="*/ 3073635 w 9517857"/>
              <a:gd name="connsiteY31" fmla="*/ 491294 h 918356"/>
              <a:gd name="connsiteX32" fmla="*/ 3222071 w 9517857"/>
              <a:gd name="connsiteY32" fmla="*/ 470559 h 918356"/>
              <a:gd name="connsiteX33" fmla="*/ 3274069 w 9517857"/>
              <a:gd name="connsiteY33" fmla="*/ 451605 h 918356"/>
              <a:gd name="connsiteX34" fmla="*/ 3349632 w 9517857"/>
              <a:gd name="connsiteY34" fmla="*/ 432583 h 918356"/>
              <a:gd name="connsiteX35" fmla="*/ 3479593 w 9517857"/>
              <a:gd name="connsiteY35" fmla="*/ 390437 h 918356"/>
              <a:gd name="connsiteX36" fmla="*/ 3651428 w 9517857"/>
              <a:gd name="connsiteY36" fmla="*/ 361807 h 918356"/>
              <a:gd name="connsiteX37" fmla="*/ 3844133 w 9517857"/>
              <a:gd name="connsiteY37" fmla="*/ 360648 h 918356"/>
              <a:gd name="connsiteX38" fmla="*/ 3933803 w 9517857"/>
              <a:gd name="connsiteY38" fmla="*/ 357315 h 918356"/>
              <a:gd name="connsiteX39" fmla="*/ 4266740 w 9517857"/>
              <a:gd name="connsiteY39" fmla="*/ 361454 h 918356"/>
              <a:gd name="connsiteX40" fmla="*/ 4430770 w 9517857"/>
              <a:gd name="connsiteY40" fmla="*/ 342643 h 918356"/>
              <a:gd name="connsiteX41" fmla="*/ 4512664 w 9517857"/>
              <a:gd name="connsiteY41" fmla="*/ 319948 h 918356"/>
              <a:gd name="connsiteX42" fmla="*/ 4616423 w 9517857"/>
              <a:gd name="connsiteY42" fmla="*/ 290914 h 918356"/>
              <a:gd name="connsiteX43" fmla="*/ 4689163 w 9517857"/>
              <a:gd name="connsiteY43" fmla="*/ 272812 h 918356"/>
              <a:gd name="connsiteX44" fmla="*/ 4783273 w 9517857"/>
              <a:gd name="connsiteY44" fmla="*/ 248463 h 918356"/>
              <a:gd name="connsiteX45" fmla="*/ 4836507 w 9517857"/>
              <a:gd name="connsiteY45" fmla="*/ 256788 h 918356"/>
              <a:gd name="connsiteX46" fmla="*/ 4892569 w 9517857"/>
              <a:gd name="connsiteY46" fmla="*/ 249933 h 918356"/>
              <a:gd name="connsiteX47" fmla="*/ 4896611 w 9517857"/>
              <a:gd name="connsiteY47" fmla="*/ 240448 h 918356"/>
              <a:gd name="connsiteX48" fmla="*/ 4917286 w 9517857"/>
              <a:gd name="connsiteY48" fmla="*/ 243659 h 918356"/>
              <a:gd name="connsiteX49" fmla="*/ 4981173 w 9517857"/>
              <a:gd name="connsiteY49" fmla="*/ 247103 h 918356"/>
              <a:gd name="connsiteX50" fmla="*/ 5060397 w 9517857"/>
              <a:gd name="connsiteY50" fmla="*/ 263688 h 918356"/>
              <a:gd name="connsiteX51" fmla="*/ 5252996 w 9517857"/>
              <a:gd name="connsiteY51" fmla="*/ 270655 h 918356"/>
              <a:gd name="connsiteX52" fmla="*/ 5358056 w 9517857"/>
              <a:gd name="connsiteY52" fmla="*/ 247248 h 918356"/>
              <a:gd name="connsiteX53" fmla="*/ 5426496 w 9517857"/>
              <a:gd name="connsiteY53" fmla="*/ 235142 h 918356"/>
              <a:gd name="connsiteX54" fmla="*/ 5497161 w 9517857"/>
              <a:gd name="connsiteY54" fmla="*/ 228808 h 918356"/>
              <a:gd name="connsiteX55" fmla="*/ 5826043 w 9517857"/>
              <a:gd name="connsiteY55" fmla="*/ 148073 h 918356"/>
              <a:gd name="connsiteX56" fmla="*/ 6007627 w 9517857"/>
              <a:gd name="connsiteY56" fmla="*/ 147126 h 918356"/>
              <a:gd name="connsiteX57" fmla="*/ 6080994 w 9517857"/>
              <a:gd name="connsiteY57" fmla="*/ 142938 h 918356"/>
              <a:gd name="connsiteX58" fmla="*/ 6194152 w 9517857"/>
              <a:gd name="connsiteY58" fmla="*/ 151772 h 918356"/>
              <a:gd name="connsiteX59" fmla="*/ 6281379 w 9517857"/>
              <a:gd name="connsiteY59" fmla="*/ 181626 h 918356"/>
              <a:gd name="connsiteX60" fmla="*/ 6489033 w 9517857"/>
              <a:gd name="connsiteY60" fmla="*/ 167648 h 918356"/>
              <a:gd name="connsiteX61" fmla="*/ 6544700 w 9517857"/>
              <a:gd name="connsiteY61" fmla="*/ 167161 h 918356"/>
              <a:gd name="connsiteX62" fmla="*/ 6648353 w 9517857"/>
              <a:gd name="connsiteY62" fmla="*/ 172250 h 918356"/>
              <a:gd name="connsiteX63" fmla="*/ 6736227 w 9517857"/>
              <a:gd name="connsiteY63" fmla="*/ 173216 h 918356"/>
              <a:gd name="connsiteX64" fmla="*/ 6977218 w 9517857"/>
              <a:gd name="connsiteY64" fmla="*/ 184289 h 918356"/>
              <a:gd name="connsiteX65" fmla="*/ 7065221 w 9517857"/>
              <a:gd name="connsiteY65" fmla="*/ 227531 h 918356"/>
              <a:gd name="connsiteX66" fmla="*/ 7358195 w 9517857"/>
              <a:gd name="connsiteY66" fmla="*/ 251740 h 918356"/>
              <a:gd name="connsiteX67" fmla="*/ 7565449 w 9517857"/>
              <a:gd name="connsiteY67" fmla="*/ 258950 h 918356"/>
              <a:gd name="connsiteX68" fmla="*/ 7599285 w 9517857"/>
              <a:gd name="connsiteY68" fmla="*/ 266021 h 918356"/>
              <a:gd name="connsiteX69" fmla="*/ 7644411 w 9517857"/>
              <a:gd name="connsiteY69" fmla="*/ 258986 h 918356"/>
              <a:gd name="connsiteX70" fmla="*/ 7825110 w 9517857"/>
              <a:gd name="connsiteY70" fmla="*/ 229109 h 918356"/>
              <a:gd name="connsiteX71" fmla="*/ 7965805 w 9517857"/>
              <a:gd name="connsiteY71" fmla="*/ 200355 h 918356"/>
              <a:gd name="connsiteX72" fmla="*/ 8147401 w 9517857"/>
              <a:gd name="connsiteY72" fmla="*/ 205617 h 918356"/>
              <a:gd name="connsiteX73" fmla="*/ 8256033 w 9517857"/>
              <a:gd name="connsiteY73" fmla="*/ 193713 h 918356"/>
              <a:gd name="connsiteX74" fmla="*/ 8410677 w 9517857"/>
              <a:gd name="connsiteY74" fmla="*/ 172167 h 918356"/>
              <a:gd name="connsiteX75" fmla="*/ 8617841 w 9517857"/>
              <a:gd name="connsiteY75" fmla="*/ 155167 h 918356"/>
              <a:gd name="connsiteX76" fmla="*/ 8715976 w 9517857"/>
              <a:gd name="connsiteY76" fmla="*/ 178374 h 918356"/>
              <a:gd name="connsiteX77" fmla="*/ 8778827 w 9517857"/>
              <a:gd name="connsiteY77" fmla="*/ 172936 h 918356"/>
              <a:gd name="connsiteX78" fmla="*/ 8855248 w 9517857"/>
              <a:gd name="connsiteY78" fmla="*/ 143149 h 918356"/>
              <a:gd name="connsiteX79" fmla="*/ 9010380 w 9517857"/>
              <a:gd name="connsiteY79" fmla="*/ 91891 h 918356"/>
              <a:gd name="connsiteX80" fmla="*/ 9110856 w 9517857"/>
              <a:gd name="connsiteY80" fmla="*/ 70997 h 918356"/>
              <a:gd name="connsiteX81" fmla="*/ 9268817 w 9517857"/>
              <a:gd name="connsiteY81" fmla="*/ 53082 h 918356"/>
              <a:gd name="connsiteX82" fmla="*/ 9316667 w 9517857"/>
              <a:gd name="connsiteY82" fmla="*/ 45047 h 918356"/>
              <a:gd name="connsiteX83" fmla="*/ 9428209 w 9517857"/>
              <a:gd name="connsiteY83" fmla="*/ 29923 h 918356"/>
              <a:gd name="connsiteX84" fmla="*/ 9488916 w 9517857"/>
              <a:gd name="connsiteY8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78727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730451 w 9517857"/>
              <a:gd name="connsiteY29" fmla="*/ 538058 h 918356"/>
              <a:gd name="connsiteX30" fmla="*/ 2820868 w 9517857"/>
              <a:gd name="connsiteY30" fmla="*/ 514160 h 918356"/>
              <a:gd name="connsiteX31" fmla="*/ 3073635 w 9517857"/>
              <a:gd name="connsiteY31" fmla="*/ 491294 h 918356"/>
              <a:gd name="connsiteX32" fmla="*/ 3222071 w 9517857"/>
              <a:gd name="connsiteY32" fmla="*/ 470559 h 918356"/>
              <a:gd name="connsiteX33" fmla="*/ 3274069 w 9517857"/>
              <a:gd name="connsiteY33" fmla="*/ 451605 h 918356"/>
              <a:gd name="connsiteX34" fmla="*/ 3349632 w 9517857"/>
              <a:gd name="connsiteY34" fmla="*/ 432583 h 918356"/>
              <a:gd name="connsiteX35" fmla="*/ 3479593 w 9517857"/>
              <a:gd name="connsiteY35" fmla="*/ 390437 h 918356"/>
              <a:gd name="connsiteX36" fmla="*/ 3651428 w 9517857"/>
              <a:gd name="connsiteY36" fmla="*/ 361807 h 918356"/>
              <a:gd name="connsiteX37" fmla="*/ 3844133 w 9517857"/>
              <a:gd name="connsiteY37" fmla="*/ 360648 h 918356"/>
              <a:gd name="connsiteX38" fmla="*/ 3933803 w 9517857"/>
              <a:gd name="connsiteY38" fmla="*/ 357315 h 918356"/>
              <a:gd name="connsiteX39" fmla="*/ 4266740 w 9517857"/>
              <a:gd name="connsiteY39" fmla="*/ 361454 h 918356"/>
              <a:gd name="connsiteX40" fmla="*/ 4430770 w 9517857"/>
              <a:gd name="connsiteY40" fmla="*/ 342643 h 918356"/>
              <a:gd name="connsiteX41" fmla="*/ 4512664 w 9517857"/>
              <a:gd name="connsiteY41" fmla="*/ 319948 h 918356"/>
              <a:gd name="connsiteX42" fmla="*/ 4616423 w 9517857"/>
              <a:gd name="connsiteY42" fmla="*/ 290914 h 918356"/>
              <a:gd name="connsiteX43" fmla="*/ 4689163 w 9517857"/>
              <a:gd name="connsiteY43" fmla="*/ 272812 h 918356"/>
              <a:gd name="connsiteX44" fmla="*/ 4783273 w 9517857"/>
              <a:gd name="connsiteY44" fmla="*/ 248463 h 918356"/>
              <a:gd name="connsiteX45" fmla="*/ 4836507 w 9517857"/>
              <a:gd name="connsiteY45" fmla="*/ 256788 h 918356"/>
              <a:gd name="connsiteX46" fmla="*/ 4892569 w 9517857"/>
              <a:gd name="connsiteY46" fmla="*/ 249933 h 918356"/>
              <a:gd name="connsiteX47" fmla="*/ 4896611 w 9517857"/>
              <a:gd name="connsiteY47" fmla="*/ 240448 h 918356"/>
              <a:gd name="connsiteX48" fmla="*/ 4917286 w 9517857"/>
              <a:gd name="connsiteY48" fmla="*/ 243659 h 918356"/>
              <a:gd name="connsiteX49" fmla="*/ 4981173 w 9517857"/>
              <a:gd name="connsiteY49" fmla="*/ 247103 h 918356"/>
              <a:gd name="connsiteX50" fmla="*/ 5060397 w 9517857"/>
              <a:gd name="connsiteY50" fmla="*/ 263688 h 918356"/>
              <a:gd name="connsiteX51" fmla="*/ 5252996 w 9517857"/>
              <a:gd name="connsiteY51" fmla="*/ 270655 h 918356"/>
              <a:gd name="connsiteX52" fmla="*/ 5358056 w 9517857"/>
              <a:gd name="connsiteY52" fmla="*/ 247248 h 918356"/>
              <a:gd name="connsiteX53" fmla="*/ 5426496 w 9517857"/>
              <a:gd name="connsiteY53" fmla="*/ 235142 h 918356"/>
              <a:gd name="connsiteX54" fmla="*/ 5497161 w 9517857"/>
              <a:gd name="connsiteY54" fmla="*/ 228808 h 918356"/>
              <a:gd name="connsiteX55" fmla="*/ 5826043 w 9517857"/>
              <a:gd name="connsiteY55" fmla="*/ 148073 h 918356"/>
              <a:gd name="connsiteX56" fmla="*/ 6007627 w 9517857"/>
              <a:gd name="connsiteY56" fmla="*/ 147126 h 918356"/>
              <a:gd name="connsiteX57" fmla="*/ 6080994 w 9517857"/>
              <a:gd name="connsiteY57" fmla="*/ 142938 h 918356"/>
              <a:gd name="connsiteX58" fmla="*/ 6194152 w 9517857"/>
              <a:gd name="connsiteY58" fmla="*/ 151772 h 918356"/>
              <a:gd name="connsiteX59" fmla="*/ 6281379 w 9517857"/>
              <a:gd name="connsiteY59" fmla="*/ 181626 h 918356"/>
              <a:gd name="connsiteX60" fmla="*/ 6489033 w 9517857"/>
              <a:gd name="connsiteY60" fmla="*/ 167648 h 918356"/>
              <a:gd name="connsiteX61" fmla="*/ 6544700 w 9517857"/>
              <a:gd name="connsiteY61" fmla="*/ 167161 h 918356"/>
              <a:gd name="connsiteX62" fmla="*/ 6648353 w 9517857"/>
              <a:gd name="connsiteY62" fmla="*/ 172250 h 918356"/>
              <a:gd name="connsiteX63" fmla="*/ 6736227 w 9517857"/>
              <a:gd name="connsiteY63" fmla="*/ 173216 h 918356"/>
              <a:gd name="connsiteX64" fmla="*/ 6977218 w 9517857"/>
              <a:gd name="connsiteY64" fmla="*/ 184289 h 918356"/>
              <a:gd name="connsiteX65" fmla="*/ 7065221 w 9517857"/>
              <a:gd name="connsiteY65" fmla="*/ 227531 h 918356"/>
              <a:gd name="connsiteX66" fmla="*/ 7358195 w 9517857"/>
              <a:gd name="connsiteY66" fmla="*/ 251740 h 918356"/>
              <a:gd name="connsiteX67" fmla="*/ 7565449 w 9517857"/>
              <a:gd name="connsiteY67" fmla="*/ 258950 h 918356"/>
              <a:gd name="connsiteX68" fmla="*/ 7599285 w 9517857"/>
              <a:gd name="connsiteY68" fmla="*/ 266021 h 918356"/>
              <a:gd name="connsiteX69" fmla="*/ 7644411 w 9517857"/>
              <a:gd name="connsiteY69" fmla="*/ 258986 h 918356"/>
              <a:gd name="connsiteX70" fmla="*/ 7825110 w 9517857"/>
              <a:gd name="connsiteY70" fmla="*/ 229109 h 918356"/>
              <a:gd name="connsiteX71" fmla="*/ 7965805 w 9517857"/>
              <a:gd name="connsiteY71" fmla="*/ 200355 h 918356"/>
              <a:gd name="connsiteX72" fmla="*/ 8147401 w 9517857"/>
              <a:gd name="connsiteY72" fmla="*/ 205617 h 918356"/>
              <a:gd name="connsiteX73" fmla="*/ 8256033 w 9517857"/>
              <a:gd name="connsiteY73" fmla="*/ 193713 h 918356"/>
              <a:gd name="connsiteX74" fmla="*/ 8410677 w 9517857"/>
              <a:gd name="connsiteY74" fmla="*/ 172167 h 918356"/>
              <a:gd name="connsiteX75" fmla="*/ 8617841 w 9517857"/>
              <a:gd name="connsiteY75" fmla="*/ 155167 h 918356"/>
              <a:gd name="connsiteX76" fmla="*/ 8715976 w 9517857"/>
              <a:gd name="connsiteY76" fmla="*/ 178374 h 918356"/>
              <a:gd name="connsiteX77" fmla="*/ 8778827 w 9517857"/>
              <a:gd name="connsiteY77" fmla="*/ 172936 h 918356"/>
              <a:gd name="connsiteX78" fmla="*/ 8855248 w 9517857"/>
              <a:gd name="connsiteY78" fmla="*/ 143149 h 918356"/>
              <a:gd name="connsiteX79" fmla="*/ 9010380 w 9517857"/>
              <a:gd name="connsiteY79" fmla="*/ 91891 h 918356"/>
              <a:gd name="connsiteX80" fmla="*/ 9110856 w 9517857"/>
              <a:gd name="connsiteY80" fmla="*/ 70997 h 918356"/>
              <a:gd name="connsiteX81" fmla="*/ 9268817 w 9517857"/>
              <a:gd name="connsiteY81" fmla="*/ 53082 h 918356"/>
              <a:gd name="connsiteX82" fmla="*/ 9316667 w 9517857"/>
              <a:gd name="connsiteY82" fmla="*/ 45047 h 918356"/>
              <a:gd name="connsiteX83" fmla="*/ 9428209 w 9517857"/>
              <a:gd name="connsiteY83" fmla="*/ 29923 h 918356"/>
              <a:gd name="connsiteX84" fmla="*/ 9488916 w 9517857"/>
              <a:gd name="connsiteY8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730451 w 9517857"/>
              <a:gd name="connsiteY29" fmla="*/ 538058 h 918356"/>
              <a:gd name="connsiteX30" fmla="*/ 2820868 w 9517857"/>
              <a:gd name="connsiteY30" fmla="*/ 514160 h 918356"/>
              <a:gd name="connsiteX31" fmla="*/ 3073635 w 9517857"/>
              <a:gd name="connsiteY31" fmla="*/ 491294 h 918356"/>
              <a:gd name="connsiteX32" fmla="*/ 3222071 w 9517857"/>
              <a:gd name="connsiteY32" fmla="*/ 470559 h 918356"/>
              <a:gd name="connsiteX33" fmla="*/ 3274069 w 9517857"/>
              <a:gd name="connsiteY33" fmla="*/ 451605 h 918356"/>
              <a:gd name="connsiteX34" fmla="*/ 3349632 w 9517857"/>
              <a:gd name="connsiteY34" fmla="*/ 432583 h 918356"/>
              <a:gd name="connsiteX35" fmla="*/ 3479593 w 9517857"/>
              <a:gd name="connsiteY35" fmla="*/ 390437 h 918356"/>
              <a:gd name="connsiteX36" fmla="*/ 3651428 w 9517857"/>
              <a:gd name="connsiteY36" fmla="*/ 361807 h 918356"/>
              <a:gd name="connsiteX37" fmla="*/ 3844133 w 9517857"/>
              <a:gd name="connsiteY37" fmla="*/ 360648 h 918356"/>
              <a:gd name="connsiteX38" fmla="*/ 3933803 w 9517857"/>
              <a:gd name="connsiteY38" fmla="*/ 357315 h 918356"/>
              <a:gd name="connsiteX39" fmla="*/ 4266740 w 9517857"/>
              <a:gd name="connsiteY39" fmla="*/ 361454 h 918356"/>
              <a:gd name="connsiteX40" fmla="*/ 4430770 w 9517857"/>
              <a:gd name="connsiteY40" fmla="*/ 342643 h 918356"/>
              <a:gd name="connsiteX41" fmla="*/ 4512664 w 9517857"/>
              <a:gd name="connsiteY41" fmla="*/ 319948 h 918356"/>
              <a:gd name="connsiteX42" fmla="*/ 4616423 w 9517857"/>
              <a:gd name="connsiteY42" fmla="*/ 290914 h 918356"/>
              <a:gd name="connsiteX43" fmla="*/ 4689163 w 9517857"/>
              <a:gd name="connsiteY43" fmla="*/ 272812 h 918356"/>
              <a:gd name="connsiteX44" fmla="*/ 4783273 w 9517857"/>
              <a:gd name="connsiteY44" fmla="*/ 248463 h 918356"/>
              <a:gd name="connsiteX45" fmla="*/ 4836507 w 9517857"/>
              <a:gd name="connsiteY45" fmla="*/ 256788 h 918356"/>
              <a:gd name="connsiteX46" fmla="*/ 4892569 w 9517857"/>
              <a:gd name="connsiteY46" fmla="*/ 249933 h 918356"/>
              <a:gd name="connsiteX47" fmla="*/ 4896611 w 9517857"/>
              <a:gd name="connsiteY47" fmla="*/ 240448 h 918356"/>
              <a:gd name="connsiteX48" fmla="*/ 4917286 w 9517857"/>
              <a:gd name="connsiteY48" fmla="*/ 243659 h 918356"/>
              <a:gd name="connsiteX49" fmla="*/ 4981173 w 9517857"/>
              <a:gd name="connsiteY49" fmla="*/ 247103 h 918356"/>
              <a:gd name="connsiteX50" fmla="*/ 5060397 w 9517857"/>
              <a:gd name="connsiteY50" fmla="*/ 263688 h 918356"/>
              <a:gd name="connsiteX51" fmla="*/ 5252996 w 9517857"/>
              <a:gd name="connsiteY51" fmla="*/ 270655 h 918356"/>
              <a:gd name="connsiteX52" fmla="*/ 5358056 w 9517857"/>
              <a:gd name="connsiteY52" fmla="*/ 247248 h 918356"/>
              <a:gd name="connsiteX53" fmla="*/ 5426496 w 9517857"/>
              <a:gd name="connsiteY53" fmla="*/ 235142 h 918356"/>
              <a:gd name="connsiteX54" fmla="*/ 5497161 w 9517857"/>
              <a:gd name="connsiteY54" fmla="*/ 228808 h 918356"/>
              <a:gd name="connsiteX55" fmla="*/ 5826043 w 9517857"/>
              <a:gd name="connsiteY55" fmla="*/ 148073 h 918356"/>
              <a:gd name="connsiteX56" fmla="*/ 6007627 w 9517857"/>
              <a:gd name="connsiteY56" fmla="*/ 147126 h 918356"/>
              <a:gd name="connsiteX57" fmla="*/ 6080994 w 9517857"/>
              <a:gd name="connsiteY57" fmla="*/ 142938 h 918356"/>
              <a:gd name="connsiteX58" fmla="*/ 6194152 w 9517857"/>
              <a:gd name="connsiteY58" fmla="*/ 151772 h 918356"/>
              <a:gd name="connsiteX59" fmla="*/ 6281379 w 9517857"/>
              <a:gd name="connsiteY59" fmla="*/ 181626 h 918356"/>
              <a:gd name="connsiteX60" fmla="*/ 6489033 w 9517857"/>
              <a:gd name="connsiteY60" fmla="*/ 167648 h 918356"/>
              <a:gd name="connsiteX61" fmla="*/ 6544700 w 9517857"/>
              <a:gd name="connsiteY61" fmla="*/ 167161 h 918356"/>
              <a:gd name="connsiteX62" fmla="*/ 6648353 w 9517857"/>
              <a:gd name="connsiteY62" fmla="*/ 172250 h 918356"/>
              <a:gd name="connsiteX63" fmla="*/ 6736227 w 9517857"/>
              <a:gd name="connsiteY63" fmla="*/ 173216 h 918356"/>
              <a:gd name="connsiteX64" fmla="*/ 6977218 w 9517857"/>
              <a:gd name="connsiteY64" fmla="*/ 184289 h 918356"/>
              <a:gd name="connsiteX65" fmla="*/ 7065221 w 9517857"/>
              <a:gd name="connsiteY65" fmla="*/ 227531 h 918356"/>
              <a:gd name="connsiteX66" fmla="*/ 7358195 w 9517857"/>
              <a:gd name="connsiteY66" fmla="*/ 251740 h 918356"/>
              <a:gd name="connsiteX67" fmla="*/ 7565449 w 9517857"/>
              <a:gd name="connsiteY67" fmla="*/ 258950 h 918356"/>
              <a:gd name="connsiteX68" fmla="*/ 7599285 w 9517857"/>
              <a:gd name="connsiteY68" fmla="*/ 266021 h 918356"/>
              <a:gd name="connsiteX69" fmla="*/ 7644411 w 9517857"/>
              <a:gd name="connsiteY69" fmla="*/ 258986 h 918356"/>
              <a:gd name="connsiteX70" fmla="*/ 7825110 w 9517857"/>
              <a:gd name="connsiteY70" fmla="*/ 229109 h 918356"/>
              <a:gd name="connsiteX71" fmla="*/ 7965805 w 9517857"/>
              <a:gd name="connsiteY71" fmla="*/ 200355 h 918356"/>
              <a:gd name="connsiteX72" fmla="*/ 8147401 w 9517857"/>
              <a:gd name="connsiteY72" fmla="*/ 205617 h 918356"/>
              <a:gd name="connsiteX73" fmla="*/ 8256033 w 9517857"/>
              <a:gd name="connsiteY73" fmla="*/ 193713 h 918356"/>
              <a:gd name="connsiteX74" fmla="*/ 8410677 w 9517857"/>
              <a:gd name="connsiteY74" fmla="*/ 172167 h 918356"/>
              <a:gd name="connsiteX75" fmla="*/ 8617841 w 9517857"/>
              <a:gd name="connsiteY75" fmla="*/ 155167 h 918356"/>
              <a:gd name="connsiteX76" fmla="*/ 8715976 w 9517857"/>
              <a:gd name="connsiteY76" fmla="*/ 178374 h 918356"/>
              <a:gd name="connsiteX77" fmla="*/ 8778827 w 9517857"/>
              <a:gd name="connsiteY77" fmla="*/ 172936 h 918356"/>
              <a:gd name="connsiteX78" fmla="*/ 8855248 w 9517857"/>
              <a:gd name="connsiteY78" fmla="*/ 143149 h 918356"/>
              <a:gd name="connsiteX79" fmla="*/ 9010380 w 9517857"/>
              <a:gd name="connsiteY79" fmla="*/ 91891 h 918356"/>
              <a:gd name="connsiteX80" fmla="*/ 9110856 w 9517857"/>
              <a:gd name="connsiteY80" fmla="*/ 70997 h 918356"/>
              <a:gd name="connsiteX81" fmla="*/ 9268817 w 9517857"/>
              <a:gd name="connsiteY81" fmla="*/ 53082 h 918356"/>
              <a:gd name="connsiteX82" fmla="*/ 9316667 w 9517857"/>
              <a:gd name="connsiteY82" fmla="*/ 45047 h 918356"/>
              <a:gd name="connsiteX83" fmla="*/ 9428209 w 9517857"/>
              <a:gd name="connsiteY83" fmla="*/ 29923 h 918356"/>
              <a:gd name="connsiteX84" fmla="*/ 9488916 w 9517857"/>
              <a:gd name="connsiteY8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730451 w 9517857"/>
              <a:gd name="connsiteY29" fmla="*/ 538058 h 918356"/>
              <a:gd name="connsiteX30" fmla="*/ 2820868 w 9517857"/>
              <a:gd name="connsiteY30" fmla="*/ 514160 h 918356"/>
              <a:gd name="connsiteX31" fmla="*/ 3073635 w 9517857"/>
              <a:gd name="connsiteY31" fmla="*/ 491294 h 918356"/>
              <a:gd name="connsiteX32" fmla="*/ 3222071 w 9517857"/>
              <a:gd name="connsiteY32" fmla="*/ 470559 h 918356"/>
              <a:gd name="connsiteX33" fmla="*/ 3274069 w 9517857"/>
              <a:gd name="connsiteY33" fmla="*/ 451605 h 918356"/>
              <a:gd name="connsiteX34" fmla="*/ 3349632 w 9517857"/>
              <a:gd name="connsiteY34" fmla="*/ 432583 h 918356"/>
              <a:gd name="connsiteX35" fmla="*/ 3479593 w 9517857"/>
              <a:gd name="connsiteY35" fmla="*/ 390437 h 918356"/>
              <a:gd name="connsiteX36" fmla="*/ 3651428 w 9517857"/>
              <a:gd name="connsiteY36" fmla="*/ 361807 h 918356"/>
              <a:gd name="connsiteX37" fmla="*/ 3844133 w 9517857"/>
              <a:gd name="connsiteY37" fmla="*/ 360648 h 918356"/>
              <a:gd name="connsiteX38" fmla="*/ 3933803 w 9517857"/>
              <a:gd name="connsiteY38" fmla="*/ 357315 h 918356"/>
              <a:gd name="connsiteX39" fmla="*/ 4266740 w 9517857"/>
              <a:gd name="connsiteY39" fmla="*/ 361454 h 918356"/>
              <a:gd name="connsiteX40" fmla="*/ 4430770 w 9517857"/>
              <a:gd name="connsiteY40" fmla="*/ 342643 h 918356"/>
              <a:gd name="connsiteX41" fmla="*/ 4512664 w 9517857"/>
              <a:gd name="connsiteY41" fmla="*/ 319948 h 918356"/>
              <a:gd name="connsiteX42" fmla="*/ 4616423 w 9517857"/>
              <a:gd name="connsiteY42" fmla="*/ 290914 h 918356"/>
              <a:gd name="connsiteX43" fmla="*/ 4689163 w 9517857"/>
              <a:gd name="connsiteY43" fmla="*/ 272812 h 918356"/>
              <a:gd name="connsiteX44" fmla="*/ 4783273 w 9517857"/>
              <a:gd name="connsiteY44" fmla="*/ 248463 h 918356"/>
              <a:gd name="connsiteX45" fmla="*/ 4836507 w 9517857"/>
              <a:gd name="connsiteY45" fmla="*/ 256788 h 918356"/>
              <a:gd name="connsiteX46" fmla="*/ 4892569 w 9517857"/>
              <a:gd name="connsiteY46" fmla="*/ 249933 h 918356"/>
              <a:gd name="connsiteX47" fmla="*/ 4896611 w 9517857"/>
              <a:gd name="connsiteY47" fmla="*/ 240448 h 918356"/>
              <a:gd name="connsiteX48" fmla="*/ 4917286 w 9517857"/>
              <a:gd name="connsiteY48" fmla="*/ 243659 h 918356"/>
              <a:gd name="connsiteX49" fmla="*/ 4981173 w 9517857"/>
              <a:gd name="connsiteY49" fmla="*/ 247103 h 918356"/>
              <a:gd name="connsiteX50" fmla="*/ 5060397 w 9517857"/>
              <a:gd name="connsiteY50" fmla="*/ 263688 h 918356"/>
              <a:gd name="connsiteX51" fmla="*/ 5252996 w 9517857"/>
              <a:gd name="connsiteY51" fmla="*/ 270655 h 918356"/>
              <a:gd name="connsiteX52" fmla="*/ 5358056 w 9517857"/>
              <a:gd name="connsiteY52" fmla="*/ 247248 h 918356"/>
              <a:gd name="connsiteX53" fmla="*/ 5426496 w 9517857"/>
              <a:gd name="connsiteY53" fmla="*/ 235142 h 918356"/>
              <a:gd name="connsiteX54" fmla="*/ 5497161 w 9517857"/>
              <a:gd name="connsiteY54" fmla="*/ 228808 h 918356"/>
              <a:gd name="connsiteX55" fmla="*/ 5826043 w 9517857"/>
              <a:gd name="connsiteY55" fmla="*/ 148073 h 918356"/>
              <a:gd name="connsiteX56" fmla="*/ 6007627 w 9517857"/>
              <a:gd name="connsiteY56" fmla="*/ 147126 h 918356"/>
              <a:gd name="connsiteX57" fmla="*/ 6080994 w 9517857"/>
              <a:gd name="connsiteY57" fmla="*/ 142938 h 918356"/>
              <a:gd name="connsiteX58" fmla="*/ 6194152 w 9517857"/>
              <a:gd name="connsiteY58" fmla="*/ 151772 h 918356"/>
              <a:gd name="connsiteX59" fmla="*/ 6281379 w 9517857"/>
              <a:gd name="connsiteY59" fmla="*/ 181626 h 918356"/>
              <a:gd name="connsiteX60" fmla="*/ 6489033 w 9517857"/>
              <a:gd name="connsiteY60" fmla="*/ 167648 h 918356"/>
              <a:gd name="connsiteX61" fmla="*/ 6544700 w 9517857"/>
              <a:gd name="connsiteY61" fmla="*/ 167161 h 918356"/>
              <a:gd name="connsiteX62" fmla="*/ 6648353 w 9517857"/>
              <a:gd name="connsiteY62" fmla="*/ 172250 h 918356"/>
              <a:gd name="connsiteX63" fmla="*/ 6736227 w 9517857"/>
              <a:gd name="connsiteY63" fmla="*/ 173216 h 918356"/>
              <a:gd name="connsiteX64" fmla="*/ 6977218 w 9517857"/>
              <a:gd name="connsiteY64" fmla="*/ 184289 h 918356"/>
              <a:gd name="connsiteX65" fmla="*/ 7065221 w 9517857"/>
              <a:gd name="connsiteY65" fmla="*/ 227531 h 918356"/>
              <a:gd name="connsiteX66" fmla="*/ 7358195 w 9517857"/>
              <a:gd name="connsiteY66" fmla="*/ 251740 h 918356"/>
              <a:gd name="connsiteX67" fmla="*/ 7565449 w 9517857"/>
              <a:gd name="connsiteY67" fmla="*/ 258950 h 918356"/>
              <a:gd name="connsiteX68" fmla="*/ 7599285 w 9517857"/>
              <a:gd name="connsiteY68" fmla="*/ 266021 h 918356"/>
              <a:gd name="connsiteX69" fmla="*/ 7644411 w 9517857"/>
              <a:gd name="connsiteY69" fmla="*/ 258986 h 918356"/>
              <a:gd name="connsiteX70" fmla="*/ 7825110 w 9517857"/>
              <a:gd name="connsiteY70" fmla="*/ 229109 h 918356"/>
              <a:gd name="connsiteX71" fmla="*/ 7965805 w 9517857"/>
              <a:gd name="connsiteY71" fmla="*/ 200355 h 918356"/>
              <a:gd name="connsiteX72" fmla="*/ 8147401 w 9517857"/>
              <a:gd name="connsiteY72" fmla="*/ 205617 h 918356"/>
              <a:gd name="connsiteX73" fmla="*/ 8256033 w 9517857"/>
              <a:gd name="connsiteY73" fmla="*/ 193713 h 918356"/>
              <a:gd name="connsiteX74" fmla="*/ 8410677 w 9517857"/>
              <a:gd name="connsiteY74" fmla="*/ 172167 h 918356"/>
              <a:gd name="connsiteX75" fmla="*/ 8617841 w 9517857"/>
              <a:gd name="connsiteY75" fmla="*/ 155167 h 918356"/>
              <a:gd name="connsiteX76" fmla="*/ 8715976 w 9517857"/>
              <a:gd name="connsiteY76" fmla="*/ 178374 h 918356"/>
              <a:gd name="connsiteX77" fmla="*/ 8778827 w 9517857"/>
              <a:gd name="connsiteY77" fmla="*/ 172936 h 918356"/>
              <a:gd name="connsiteX78" fmla="*/ 8855248 w 9517857"/>
              <a:gd name="connsiteY78" fmla="*/ 143149 h 918356"/>
              <a:gd name="connsiteX79" fmla="*/ 9010380 w 9517857"/>
              <a:gd name="connsiteY79" fmla="*/ 91891 h 918356"/>
              <a:gd name="connsiteX80" fmla="*/ 9110856 w 9517857"/>
              <a:gd name="connsiteY80" fmla="*/ 70997 h 918356"/>
              <a:gd name="connsiteX81" fmla="*/ 9268817 w 9517857"/>
              <a:gd name="connsiteY81" fmla="*/ 53082 h 918356"/>
              <a:gd name="connsiteX82" fmla="*/ 9316667 w 9517857"/>
              <a:gd name="connsiteY82" fmla="*/ 45047 h 918356"/>
              <a:gd name="connsiteX83" fmla="*/ 9428209 w 9517857"/>
              <a:gd name="connsiteY83" fmla="*/ 29923 h 918356"/>
              <a:gd name="connsiteX84" fmla="*/ 9488916 w 9517857"/>
              <a:gd name="connsiteY8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49944 w 9517857"/>
              <a:gd name="connsiteY10" fmla="*/ 717987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0722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7841 w 9517857"/>
              <a:gd name="connsiteY74" fmla="*/ 15516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4948 w 9517857"/>
              <a:gd name="connsiteY74" fmla="*/ 16824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1772334 w 9517857"/>
              <a:gd name="connsiteY20" fmla="*/ 710640 h 918356"/>
              <a:gd name="connsiteX21" fmla="*/ 2054652 w 9517857"/>
              <a:gd name="connsiteY21" fmla="*/ 656648 h 918356"/>
              <a:gd name="connsiteX22" fmla="*/ 2135144 w 9517857"/>
              <a:gd name="connsiteY22" fmla="*/ 636501 h 918356"/>
              <a:gd name="connsiteX23" fmla="*/ 2440292 w 9517857"/>
              <a:gd name="connsiteY23" fmla="*/ 593862 h 918356"/>
              <a:gd name="connsiteX24" fmla="*/ 2547829 w 9517857"/>
              <a:gd name="connsiteY24" fmla="*/ 566150 h 918356"/>
              <a:gd name="connsiteX25" fmla="*/ 2658055 w 9517857"/>
              <a:gd name="connsiteY25" fmla="*/ 568918 h 918356"/>
              <a:gd name="connsiteX26" fmla="*/ 2693698 w 9517857"/>
              <a:gd name="connsiteY26" fmla="*/ 560029 h 918356"/>
              <a:gd name="connsiteX27" fmla="*/ 2699673 w 9517857"/>
              <a:gd name="connsiteY27" fmla="*/ 556400 h 918356"/>
              <a:gd name="connsiteX28" fmla="*/ 2727306 w 9517857"/>
              <a:gd name="connsiteY28" fmla="*/ 550698 h 918356"/>
              <a:gd name="connsiteX29" fmla="*/ 2820868 w 9517857"/>
              <a:gd name="connsiteY29" fmla="*/ 514160 h 918356"/>
              <a:gd name="connsiteX30" fmla="*/ 3073635 w 9517857"/>
              <a:gd name="connsiteY30" fmla="*/ 491294 h 918356"/>
              <a:gd name="connsiteX31" fmla="*/ 3222071 w 9517857"/>
              <a:gd name="connsiteY31" fmla="*/ 470559 h 918356"/>
              <a:gd name="connsiteX32" fmla="*/ 3274069 w 9517857"/>
              <a:gd name="connsiteY32" fmla="*/ 451605 h 918356"/>
              <a:gd name="connsiteX33" fmla="*/ 3349632 w 9517857"/>
              <a:gd name="connsiteY33" fmla="*/ 432583 h 918356"/>
              <a:gd name="connsiteX34" fmla="*/ 3479593 w 9517857"/>
              <a:gd name="connsiteY34" fmla="*/ 390437 h 918356"/>
              <a:gd name="connsiteX35" fmla="*/ 3651428 w 9517857"/>
              <a:gd name="connsiteY35" fmla="*/ 361807 h 918356"/>
              <a:gd name="connsiteX36" fmla="*/ 3844133 w 9517857"/>
              <a:gd name="connsiteY36" fmla="*/ 360648 h 918356"/>
              <a:gd name="connsiteX37" fmla="*/ 3933803 w 9517857"/>
              <a:gd name="connsiteY37" fmla="*/ 357315 h 918356"/>
              <a:gd name="connsiteX38" fmla="*/ 4266740 w 9517857"/>
              <a:gd name="connsiteY38" fmla="*/ 361454 h 918356"/>
              <a:gd name="connsiteX39" fmla="*/ 4430770 w 9517857"/>
              <a:gd name="connsiteY39" fmla="*/ 342643 h 918356"/>
              <a:gd name="connsiteX40" fmla="*/ 4512664 w 9517857"/>
              <a:gd name="connsiteY40" fmla="*/ 319948 h 918356"/>
              <a:gd name="connsiteX41" fmla="*/ 4616423 w 9517857"/>
              <a:gd name="connsiteY41" fmla="*/ 290914 h 918356"/>
              <a:gd name="connsiteX42" fmla="*/ 4689163 w 9517857"/>
              <a:gd name="connsiteY42" fmla="*/ 272812 h 918356"/>
              <a:gd name="connsiteX43" fmla="*/ 4783273 w 9517857"/>
              <a:gd name="connsiteY43" fmla="*/ 248463 h 918356"/>
              <a:gd name="connsiteX44" fmla="*/ 4836507 w 9517857"/>
              <a:gd name="connsiteY44" fmla="*/ 256788 h 918356"/>
              <a:gd name="connsiteX45" fmla="*/ 4892569 w 9517857"/>
              <a:gd name="connsiteY45" fmla="*/ 249933 h 918356"/>
              <a:gd name="connsiteX46" fmla="*/ 4896611 w 9517857"/>
              <a:gd name="connsiteY46" fmla="*/ 240448 h 918356"/>
              <a:gd name="connsiteX47" fmla="*/ 4917286 w 9517857"/>
              <a:gd name="connsiteY47" fmla="*/ 243659 h 918356"/>
              <a:gd name="connsiteX48" fmla="*/ 4981173 w 9517857"/>
              <a:gd name="connsiteY48" fmla="*/ 247103 h 918356"/>
              <a:gd name="connsiteX49" fmla="*/ 5060397 w 9517857"/>
              <a:gd name="connsiteY49" fmla="*/ 263688 h 918356"/>
              <a:gd name="connsiteX50" fmla="*/ 5252996 w 9517857"/>
              <a:gd name="connsiteY50" fmla="*/ 270655 h 918356"/>
              <a:gd name="connsiteX51" fmla="*/ 5358056 w 9517857"/>
              <a:gd name="connsiteY51" fmla="*/ 247248 h 918356"/>
              <a:gd name="connsiteX52" fmla="*/ 5426496 w 9517857"/>
              <a:gd name="connsiteY52" fmla="*/ 235142 h 918356"/>
              <a:gd name="connsiteX53" fmla="*/ 5497161 w 9517857"/>
              <a:gd name="connsiteY53" fmla="*/ 228808 h 918356"/>
              <a:gd name="connsiteX54" fmla="*/ 5826043 w 9517857"/>
              <a:gd name="connsiteY54" fmla="*/ 148073 h 918356"/>
              <a:gd name="connsiteX55" fmla="*/ 6007627 w 9517857"/>
              <a:gd name="connsiteY55" fmla="*/ 147126 h 918356"/>
              <a:gd name="connsiteX56" fmla="*/ 6080994 w 9517857"/>
              <a:gd name="connsiteY56" fmla="*/ 142938 h 918356"/>
              <a:gd name="connsiteX57" fmla="*/ 6194152 w 9517857"/>
              <a:gd name="connsiteY57" fmla="*/ 151772 h 918356"/>
              <a:gd name="connsiteX58" fmla="*/ 6281379 w 9517857"/>
              <a:gd name="connsiteY58" fmla="*/ 181626 h 918356"/>
              <a:gd name="connsiteX59" fmla="*/ 6489033 w 9517857"/>
              <a:gd name="connsiteY59" fmla="*/ 167648 h 918356"/>
              <a:gd name="connsiteX60" fmla="*/ 6544700 w 9517857"/>
              <a:gd name="connsiteY60" fmla="*/ 167161 h 918356"/>
              <a:gd name="connsiteX61" fmla="*/ 6648353 w 9517857"/>
              <a:gd name="connsiteY61" fmla="*/ 172250 h 918356"/>
              <a:gd name="connsiteX62" fmla="*/ 6736227 w 9517857"/>
              <a:gd name="connsiteY62" fmla="*/ 173216 h 918356"/>
              <a:gd name="connsiteX63" fmla="*/ 6977218 w 9517857"/>
              <a:gd name="connsiteY63" fmla="*/ 184289 h 918356"/>
              <a:gd name="connsiteX64" fmla="*/ 7065221 w 9517857"/>
              <a:gd name="connsiteY64" fmla="*/ 227531 h 918356"/>
              <a:gd name="connsiteX65" fmla="*/ 7358195 w 9517857"/>
              <a:gd name="connsiteY65" fmla="*/ 251740 h 918356"/>
              <a:gd name="connsiteX66" fmla="*/ 7565449 w 9517857"/>
              <a:gd name="connsiteY66" fmla="*/ 258950 h 918356"/>
              <a:gd name="connsiteX67" fmla="*/ 7599285 w 9517857"/>
              <a:gd name="connsiteY67" fmla="*/ 266021 h 918356"/>
              <a:gd name="connsiteX68" fmla="*/ 7644411 w 9517857"/>
              <a:gd name="connsiteY68" fmla="*/ 258986 h 918356"/>
              <a:gd name="connsiteX69" fmla="*/ 7825110 w 9517857"/>
              <a:gd name="connsiteY69" fmla="*/ 229109 h 918356"/>
              <a:gd name="connsiteX70" fmla="*/ 7965805 w 9517857"/>
              <a:gd name="connsiteY70" fmla="*/ 200355 h 918356"/>
              <a:gd name="connsiteX71" fmla="*/ 8147401 w 9517857"/>
              <a:gd name="connsiteY71" fmla="*/ 205617 h 918356"/>
              <a:gd name="connsiteX72" fmla="*/ 8256033 w 9517857"/>
              <a:gd name="connsiteY72" fmla="*/ 193713 h 918356"/>
              <a:gd name="connsiteX73" fmla="*/ 8410677 w 9517857"/>
              <a:gd name="connsiteY73" fmla="*/ 172167 h 918356"/>
              <a:gd name="connsiteX74" fmla="*/ 8614948 w 9517857"/>
              <a:gd name="connsiteY74" fmla="*/ 168247 h 918356"/>
              <a:gd name="connsiteX75" fmla="*/ 8715976 w 9517857"/>
              <a:gd name="connsiteY75" fmla="*/ 178374 h 918356"/>
              <a:gd name="connsiteX76" fmla="*/ 8778827 w 9517857"/>
              <a:gd name="connsiteY76" fmla="*/ 172936 h 918356"/>
              <a:gd name="connsiteX77" fmla="*/ 8855248 w 9517857"/>
              <a:gd name="connsiteY77" fmla="*/ 143149 h 918356"/>
              <a:gd name="connsiteX78" fmla="*/ 9010380 w 9517857"/>
              <a:gd name="connsiteY78" fmla="*/ 91891 h 918356"/>
              <a:gd name="connsiteX79" fmla="*/ 9110856 w 9517857"/>
              <a:gd name="connsiteY79" fmla="*/ 70997 h 918356"/>
              <a:gd name="connsiteX80" fmla="*/ 9268817 w 9517857"/>
              <a:gd name="connsiteY80" fmla="*/ 53082 h 918356"/>
              <a:gd name="connsiteX81" fmla="*/ 9316667 w 9517857"/>
              <a:gd name="connsiteY81" fmla="*/ 45047 h 918356"/>
              <a:gd name="connsiteX82" fmla="*/ 9428209 w 9517857"/>
              <a:gd name="connsiteY82" fmla="*/ 29923 h 918356"/>
              <a:gd name="connsiteX83" fmla="*/ 9488916 w 9517857"/>
              <a:gd name="connsiteY8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58055 w 9517857"/>
              <a:gd name="connsiteY24" fmla="*/ 568918 h 918356"/>
              <a:gd name="connsiteX25" fmla="*/ 2693698 w 9517857"/>
              <a:gd name="connsiteY25" fmla="*/ 560029 h 918356"/>
              <a:gd name="connsiteX26" fmla="*/ 2699673 w 9517857"/>
              <a:gd name="connsiteY26" fmla="*/ 556400 h 918356"/>
              <a:gd name="connsiteX27" fmla="*/ 2727306 w 9517857"/>
              <a:gd name="connsiteY27" fmla="*/ 550698 h 918356"/>
              <a:gd name="connsiteX28" fmla="*/ 2820868 w 9517857"/>
              <a:gd name="connsiteY28" fmla="*/ 514160 h 918356"/>
              <a:gd name="connsiteX29" fmla="*/ 3073635 w 9517857"/>
              <a:gd name="connsiteY29" fmla="*/ 491294 h 918356"/>
              <a:gd name="connsiteX30" fmla="*/ 3222071 w 9517857"/>
              <a:gd name="connsiteY30" fmla="*/ 470559 h 918356"/>
              <a:gd name="connsiteX31" fmla="*/ 3274069 w 9517857"/>
              <a:gd name="connsiteY31" fmla="*/ 451605 h 918356"/>
              <a:gd name="connsiteX32" fmla="*/ 3349632 w 9517857"/>
              <a:gd name="connsiteY32" fmla="*/ 432583 h 918356"/>
              <a:gd name="connsiteX33" fmla="*/ 3479593 w 9517857"/>
              <a:gd name="connsiteY33" fmla="*/ 390437 h 918356"/>
              <a:gd name="connsiteX34" fmla="*/ 3651428 w 9517857"/>
              <a:gd name="connsiteY34" fmla="*/ 361807 h 918356"/>
              <a:gd name="connsiteX35" fmla="*/ 3844133 w 9517857"/>
              <a:gd name="connsiteY35" fmla="*/ 360648 h 918356"/>
              <a:gd name="connsiteX36" fmla="*/ 3933803 w 9517857"/>
              <a:gd name="connsiteY36" fmla="*/ 357315 h 918356"/>
              <a:gd name="connsiteX37" fmla="*/ 4266740 w 9517857"/>
              <a:gd name="connsiteY37" fmla="*/ 361454 h 918356"/>
              <a:gd name="connsiteX38" fmla="*/ 4430770 w 9517857"/>
              <a:gd name="connsiteY38" fmla="*/ 342643 h 918356"/>
              <a:gd name="connsiteX39" fmla="*/ 4512664 w 9517857"/>
              <a:gd name="connsiteY39" fmla="*/ 319948 h 918356"/>
              <a:gd name="connsiteX40" fmla="*/ 4616423 w 9517857"/>
              <a:gd name="connsiteY40" fmla="*/ 290914 h 918356"/>
              <a:gd name="connsiteX41" fmla="*/ 4689163 w 9517857"/>
              <a:gd name="connsiteY41" fmla="*/ 272812 h 918356"/>
              <a:gd name="connsiteX42" fmla="*/ 4783273 w 9517857"/>
              <a:gd name="connsiteY42" fmla="*/ 248463 h 918356"/>
              <a:gd name="connsiteX43" fmla="*/ 4836507 w 9517857"/>
              <a:gd name="connsiteY43" fmla="*/ 256788 h 918356"/>
              <a:gd name="connsiteX44" fmla="*/ 4892569 w 9517857"/>
              <a:gd name="connsiteY44" fmla="*/ 249933 h 918356"/>
              <a:gd name="connsiteX45" fmla="*/ 4896611 w 9517857"/>
              <a:gd name="connsiteY45" fmla="*/ 240448 h 918356"/>
              <a:gd name="connsiteX46" fmla="*/ 4917286 w 9517857"/>
              <a:gd name="connsiteY46" fmla="*/ 243659 h 918356"/>
              <a:gd name="connsiteX47" fmla="*/ 4981173 w 9517857"/>
              <a:gd name="connsiteY47" fmla="*/ 247103 h 918356"/>
              <a:gd name="connsiteX48" fmla="*/ 5060397 w 9517857"/>
              <a:gd name="connsiteY48" fmla="*/ 263688 h 918356"/>
              <a:gd name="connsiteX49" fmla="*/ 5252996 w 9517857"/>
              <a:gd name="connsiteY49" fmla="*/ 270655 h 918356"/>
              <a:gd name="connsiteX50" fmla="*/ 5358056 w 9517857"/>
              <a:gd name="connsiteY50" fmla="*/ 247248 h 918356"/>
              <a:gd name="connsiteX51" fmla="*/ 5426496 w 9517857"/>
              <a:gd name="connsiteY51" fmla="*/ 235142 h 918356"/>
              <a:gd name="connsiteX52" fmla="*/ 5497161 w 9517857"/>
              <a:gd name="connsiteY52" fmla="*/ 228808 h 918356"/>
              <a:gd name="connsiteX53" fmla="*/ 5826043 w 9517857"/>
              <a:gd name="connsiteY53" fmla="*/ 148073 h 918356"/>
              <a:gd name="connsiteX54" fmla="*/ 6007627 w 9517857"/>
              <a:gd name="connsiteY54" fmla="*/ 147126 h 918356"/>
              <a:gd name="connsiteX55" fmla="*/ 6080994 w 9517857"/>
              <a:gd name="connsiteY55" fmla="*/ 142938 h 918356"/>
              <a:gd name="connsiteX56" fmla="*/ 6194152 w 9517857"/>
              <a:gd name="connsiteY56" fmla="*/ 151772 h 918356"/>
              <a:gd name="connsiteX57" fmla="*/ 6281379 w 9517857"/>
              <a:gd name="connsiteY57" fmla="*/ 181626 h 918356"/>
              <a:gd name="connsiteX58" fmla="*/ 6489033 w 9517857"/>
              <a:gd name="connsiteY58" fmla="*/ 167648 h 918356"/>
              <a:gd name="connsiteX59" fmla="*/ 6544700 w 9517857"/>
              <a:gd name="connsiteY59" fmla="*/ 167161 h 918356"/>
              <a:gd name="connsiteX60" fmla="*/ 6648353 w 9517857"/>
              <a:gd name="connsiteY60" fmla="*/ 172250 h 918356"/>
              <a:gd name="connsiteX61" fmla="*/ 6736227 w 9517857"/>
              <a:gd name="connsiteY61" fmla="*/ 173216 h 918356"/>
              <a:gd name="connsiteX62" fmla="*/ 6977218 w 9517857"/>
              <a:gd name="connsiteY62" fmla="*/ 184289 h 918356"/>
              <a:gd name="connsiteX63" fmla="*/ 7065221 w 9517857"/>
              <a:gd name="connsiteY63" fmla="*/ 227531 h 918356"/>
              <a:gd name="connsiteX64" fmla="*/ 7358195 w 9517857"/>
              <a:gd name="connsiteY64" fmla="*/ 251740 h 918356"/>
              <a:gd name="connsiteX65" fmla="*/ 7565449 w 9517857"/>
              <a:gd name="connsiteY65" fmla="*/ 258950 h 918356"/>
              <a:gd name="connsiteX66" fmla="*/ 7599285 w 9517857"/>
              <a:gd name="connsiteY66" fmla="*/ 266021 h 918356"/>
              <a:gd name="connsiteX67" fmla="*/ 7644411 w 9517857"/>
              <a:gd name="connsiteY67" fmla="*/ 258986 h 918356"/>
              <a:gd name="connsiteX68" fmla="*/ 7825110 w 9517857"/>
              <a:gd name="connsiteY68" fmla="*/ 229109 h 918356"/>
              <a:gd name="connsiteX69" fmla="*/ 7965805 w 9517857"/>
              <a:gd name="connsiteY69" fmla="*/ 200355 h 918356"/>
              <a:gd name="connsiteX70" fmla="*/ 8147401 w 9517857"/>
              <a:gd name="connsiteY70" fmla="*/ 205617 h 918356"/>
              <a:gd name="connsiteX71" fmla="*/ 8256033 w 9517857"/>
              <a:gd name="connsiteY71" fmla="*/ 193713 h 918356"/>
              <a:gd name="connsiteX72" fmla="*/ 8410677 w 9517857"/>
              <a:gd name="connsiteY72" fmla="*/ 172167 h 918356"/>
              <a:gd name="connsiteX73" fmla="*/ 8614948 w 9517857"/>
              <a:gd name="connsiteY73" fmla="*/ 168247 h 918356"/>
              <a:gd name="connsiteX74" fmla="*/ 8715976 w 9517857"/>
              <a:gd name="connsiteY74" fmla="*/ 178374 h 918356"/>
              <a:gd name="connsiteX75" fmla="*/ 8778827 w 9517857"/>
              <a:gd name="connsiteY75" fmla="*/ 172936 h 918356"/>
              <a:gd name="connsiteX76" fmla="*/ 8855248 w 9517857"/>
              <a:gd name="connsiteY76" fmla="*/ 143149 h 918356"/>
              <a:gd name="connsiteX77" fmla="*/ 9010380 w 9517857"/>
              <a:gd name="connsiteY77" fmla="*/ 91891 h 918356"/>
              <a:gd name="connsiteX78" fmla="*/ 9110856 w 9517857"/>
              <a:gd name="connsiteY78" fmla="*/ 70997 h 918356"/>
              <a:gd name="connsiteX79" fmla="*/ 9268817 w 9517857"/>
              <a:gd name="connsiteY79" fmla="*/ 53082 h 918356"/>
              <a:gd name="connsiteX80" fmla="*/ 9316667 w 9517857"/>
              <a:gd name="connsiteY80" fmla="*/ 45047 h 918356"/>
              <a:gd name="connsiteX81" fmla="*/ 9428209 w 9517857"/>
              <a:gd name="connsiteY81" fmla="*/ 29923 h 918356"/>
              <a:gd name="connsiteX82" fmla="*/ 9488916 w 9517857"/>
              <a:gd name="connsiteY8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58055 w 9517857"/>
              <a:gd name="connsiteY24" fmla="*/ 568918 h 918356"/>
              <a:gd name="connsiteX25" fmla="*/ 2693698 w 9517857"/>
              <a:gd name="connsiteY25" fmla="*/ 560029 h 918356"/>
              <a:gd name="connsiteX26" fmla="*/ 2699673 w 9517857"/>
              <a:gd name="connsiteY26" fmla="*/ 556400 h 918356"/>
              <a:gd name="connsiteX27" fmla="*/ 2727306 w 9517857"/>
              <a:gd name="connsiteY27" fmla="*/ 550698 h 918356"/>
              <a:gd name="connsiteX28" fmla="*/ 3073635 w 9517857"/>
              <a:gd name="connsiteY28" fmla="*/ 491294 h 918356"/>
              <a:gd name="connsiteX29" fmla="*/ 3222071 w 9517857"/>
              <a:gd name="connsiteY29" fmla="*/ 470559 h 918356"/>
              <a:gd name="connsiteX30" fmla="*/ 3274069 w 9517857"/>
              <a:gd name="connsiteY30" fmla="*/ 451605 h 918356"/>
              <a:gd name="connsiteX31" fmla="*/ 3349632 w 9517857"/>
              <a:gd name="connsiteY31" fmla="*/ 432583 h 918356"/>
              <a:gd name="connsiteX32" fmla="*/ 3479593 w 9517857"/>
              <a:gd name="connsiteY32" fmla="*/ 390437 h 918356"/>
              <a:gd name="connsiteX33" fmla="*/ 3651428 w 9517857"/>
              <a:gd name="connsiteY33" fmla="*/ 361807 h 918356"/>
              <a:gd name="connsiteX34" fmla="*/ 3844133 w 9517857"/>
              <a:gd name="connsiteY34" fmla="*/ 360648 h 918356"/>
              <a:gd name="connsiteX35" fmla="*/ 3933803 w 9517857"/>
              <a:gd name="connsiteY35" fmla="*/ 357315 h 918356"/>
              <a:gd name="connsiteX36" fmla="*/ 4266740 w 9517857"/>
              <a:gd name="connsiteY36" fmla="*/ 361454 h 918356"/>
              <a:gd name="connsiteX37" fmla="*/ 4430770 w 9517857"/>
              <a:gd name="connsiteY37" fmla="*/ 342643 h 918356"/>
              <a:gd name="connsiteX38" fmla="*/ 4512664 w 9517857"/>
              <a:gd name="connsiteY38" fmla="*/ 319948 h 918356"/>
              <a:gd name="connsiteX39" fmla="*/ 4616423 w 9517857"/>
              <a:gd name="connsiteY39" fmla="*/ 290914 h 918356"/>
              <a:gd name="connsiteX40" fmla="*/ 4689163 w 9517857"/>
              <a:gd name="connsiteY40" fmla="*/ 272812 h 918356"/>
              <a:gd name="connsiteX41" fmla="*/ 4783273 w 9517857"/>
              <a:gd name="connsiteY41" fmla="*/ 248463 h 918356"/>
              <a:gd name="connsiteX42" fmla="*/ 4836507 w 9517857"/>
              <a:gd name="connsiteY42" fmla="*/ 256788 h 918356"/>
              <a:gd name="connsiteX43" fmla="*/ 4892569 w 9517857"/>
              <a:gd name="connsiteY43" fmla="*/ 249933 h 918356"/>
              <a:gd name="connsiteX44" fmla="*/ 4896611 w 9517857"/>
              <a:gd name="connsiteY44" fmla="*/ 240448 h 918356"/>
              <a:gd name="connsiteX45" fmla="*/ 4917286 w 9517857"/>
              <a:gd name="connsiteY45" fmla="*/ 243659 h 918356"/>
              <a:gd name="connsiteX46" fmla="*/ 4981173 w 9517857"/>
              <a:gd name="connsiteY46" fmla="*/ 247103 h 918356"/>
              <a:gd name="connsiteX47" fmla="*/ 5060397 w 9517857"/>
              <a:gd name="connsiteY47" fmla="*/ 263688 h 918356"/>
              <a:gd name="connsiteX48" fmla="*/ 5252996 w 9517857"/>
              <a:gd name="connsiteY48" fmla="*/ 270655 h 918356"/>
              <a:gd name="connsiteX49" fmla="*/ 5358056 w 9517857"/>
              <a:gd name="connsiteY49" fmla="*/ 247248 h 918356"/>
              <a:gd name="connsiteX50" fmla="*/ 5426496 w 9517857"/>
              <a:gd name="connsiteY50" fmla="*/ 235142 h 918356"/>
              <a:gd name="connsiteX51" fmla="*/ 5497161 w 9517857"/>
              <a:gd name="connsiteY51" fmla="*/ 228808 h 918356"/>
              <a:gd name="connsiteX52" fmla="*/ 5826043 w 9517857"/>
              <a:gd name="connsiteY52" fmla="*/ 148073 h 918356"/>
              <a:gd name="connsiteX53" fmla="*/ 6007627 w 9517857"/>
              <a:gd name="connsiteY53" fmla="*/ 147126 h 918356"/>
              <a:gd name="connsiteX54" fmla="*/ 6080994 w 9517857"/>
              <a:gd name="connsiteY54" fmla="*/ 142938 h 918356"/>
              <a:gd name="connsiteX55" fmla="*/ 6194152 w 9517857"/>
              <a:gd name="connsiteY55" fmla="*/ 151772 h 918356"/>
              <a:gd name="connsiteX56" fmla="*/ 6281379 w 9517857"/>
              <a:gd name="connsiteY56" fmla="*/ 181626 h 918356"/>
              <a:gd name="connsiteX57" fmla="*/ 6489033 w 9517857"/>
              <a:gd name="connsiteY57" fmla="*/ 167648 h 918356"/>
              <a:gd name="connsiteX58" fmla="*/ 6544700 w 9517857"/>
              <a:gd name="connsiteY58" fmla="*/ 167161 h 918356"/>
              <a:gd name="connsiteX59" fmla="*/ 6648353 w 9517857"/>
              <a:gd name="connsiteY59" fmla="*/ 172250 h 918356"/>
              <a:gd name="connsiteX60" fmla="*/ 6736227 w 9517857"/>
              <a:gd name="connsiteY60" fmla="*/ 173216 h 918356"/>
              <a:gd name="connsiteX61" fmla="*/ 6977218 w 9517857"/>
              <a:gd name="connsiteY61" fmla="*/ 184289 h 918356"/>
              <a:gd name="connsiteX62" fmla="*/ 7065221 w 9517857"/>
              <a:gd name="connsiteY62" fmla="*/ 227531 h 918356"/>
              <a:gd name="connsiteX63" fmla="*/ 7358195 w 9517857"/>
              <a:gd name="connsiteY63" fmla="*/ 251740 h 918356"/>
              <a:gd name="connsiteX64" fmla="*/ 7565449 w 9517857"/>
              <a:gd name="connsiteY64" fmla="*/ 258950 h 918356"/>
              <a:gd name="connsiteX65" fmla="*/ 7599285 w 9517857"/>
              <a:gd name="connsiteY65" fmla="*/ 266021 h 918356"/>
              <a:gd name="connsiteX66" fmla="*/ 7644411 w 9517857"/>
              <a:gd name="connsiteY66" fmla="*/ 258986 h 918356"/>
              <a:gd name="connsiteX67" fmla="*/ 7825110 w 9517857"/>
              <a:gd name="connsiteY67" fmla="*/ 229109 h 918356"/>
              <a:gd name="connsiteX68" fmla="*/ 7965805 w 9517857"/>
              <a:gd name="connsiteY68" fmla="*/ 200355 h 918356"/>
              <a:gd name="connsiteX69" fmla="*/ 8147401 w 9517857"/>
              <a:gd name="connsiteY69" fmla="*/ 205617 h 918356"/>
              <a:gd name="connsiteX70" fmla="*/ 8256033 w 9517857"/>
              <a:gd name="connsiteY70" fmla="*/ 193713 h 918356"/>
              <a:gd name="connsiteX71" fmla="*/ 8410677 w 9517857"/>
              <a:gd name="connsiteY71" fmla="*/ 172167 h 918356"/>
              <a:gd name="connsiteX72" fmla="*/ 8614948 w 9517857"/>
              <a:gd name="connsiteY72" fmla="*/ 168247 h 918356"/>
              <a:gd name="connsiteX73" fmla="*/ 8715976 w 9517857"/>
              <a:gd name="connsiteY73" fmla="*/ 178374 h 918356"/>
              <a:gd name="connsiteX74" fmla="*/ 8778827 w 9517857"/>
              <a:gd name="connsiteY74" fmla="*/ 172936 h 918356"/>
              <a:gd name="connsiteX75" fmla="*/ 8855248 w 9517857"/>
              <a:gd name="connsiteY75" fmla="*/ 143149 h 918356"/>
              <a:gd name="connsiteX76" fmla="*/ 9010380 w 9517857"/>
              <a:gd name="connsiteY76" fmla="*/ 91891 h 918356"/>
              <a:gd name="connsiteX77" fmla="*/ 9110856 w 9517857"/>
              <a:gd name="connsiteY77" fmla="*/ 70997 h 918356"/>
              <a:gd name="connsiteX78" fmla="*/ 9268817 w 9517857"/>
              <a:gd name="connsiteY78" fmla="*/ 53082 h 918356"/>
              <a:gd name="connsiteX79" fmla="*/ 9316667 w 9517857"/>
              <a:gd name="connsiteY79" fmla="*/ 45047 h 918356"/>
              <a:gd name="connsiteX80" fmla="*/ 9428209 w 9517857"/>
              <a:gd name="connsiteY80" fmla="*/ 29923 h 918356"/>
              <a:gd name="connsiteX81" fmla="*/ 9488916 w 9517857"/>
              <a:gd name="connsiteY81"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58055 w 9517857"/>
              <a:gd name="connsiteY24" fmla="*/ 568918 h 918356"/>
              <a:gd name="connsiteX25" fmla="*/ 2693698 w 9517857"/>
              <a:gd name="connsiteY25" fmla="*/ 560029 h 918356"/>
              <a:gd name="connsiteX26" fmla="*/ 2699673 w 9517857"/>
              <a:gd name="connsiteY26" fmla="*/ 556400 h 918356"/>
              <a:gd name="connsiteX27" fmla="*/ 2727306 w 9517857"/>
              <a:gd name="connsiteY27" fmla="*/ 550698 h 918356"/>
              <a:gd name="connsiteX28" fmla="*/ 3073635 w 9517857"/>
              <a:gd name="connsiteY28" fmla="*/ 491294 h 918356"/>
              <a:gd name="connsiteX29" fmla="*/ 3222071 w 9517857"/>
              <a:gd name="connsiteY29" fmla="*/ 470559 h 918356"/>
              <a:gd name="connsiteX30" fmla="*/ 3274069 w 9517857"/>
              <a:gd name="connsiteY30" fmla="*/ 451605 h 918356"/>
              <a:gd name="connsiteX31" fmla="*/ 3349632 w 9517857"/>
              <a:gd name="connsiteY31" fmla="*/ 432583 h 918356"/>
              <a:gd name="connsiteX32" fmla="*/ 3479593 w 9517857"/>
              <a:gd name="connsiteY32" fmla="*/ 390437 h 918356"/>
              <a:gd name="connsiteX33" fmla="*/ 3651428 w 9517857"/>
              <a:gd name="connsiteY33" fmla="*/ 361807 h 918356"/>
              <a:gd name="connsiteX34" fmla="*/ 3844133 w 9517857"/>
              <a:gd name="connsiteY34" fmla="*/ 360648 h 918356"/>
              <a:gd name="connsiteX35" fmla="*/ 3933803 w 9517857"/>
              <a:gd name="connsiteY35" fmla="*/ 357315 h 918356"/>
              <a:gd name="connsiteX36" fmla="*/ 4266740 w 9517857"/>
              <a:gd name="connsiteY36" fmla="*/ 361454 h 918356"/>
              <a:gd name="connsiteX37" fmla="*/ 4430770 w 9517857"/>
              <a:gd name="connsiteY37" fmla="*/ 342643 h 918356"/>
              <a:gd name="connsiteX38" fmla="*/ 4512664 w 9517857"/>
              <a:gd name="connsiteY38" fmla="*/ 319948 h 918356"/>
              <a:gd name="connsiteX39" fmla="*/ 4616423 w 9517857"/>
              <a:gd name="connsiteY39" fmla="*/ 290914 h 918356"/>
              <a:gd name="connsiteX40" fmla="*/ 4689163 w 9517857"/>
              <a:gd name="connsiteY40" fmla="*/ 272812 h 918356"/>
              <a:gd name="connsiteX41" fmla="*/ 4783273 w 9517857"/>
              <a:gd name="connsiteY41" fmla="*/ 248463 h 918356"/>
              <a:gd name="connsiteX42" fmla="*/ 4836507 w 9517857"/>
              <a:gd name="connsiteY42" fmla="*/ 256788 h 918356"/>
              <a:gd name="connsiteX43" fmla="*/ 4892569 w 9517857"/>
              <a:gd name="connsiteY43" fmla="*/ 249933 h 918356"/>
              <a:gd name="connsiteX44" fmla="*/ 4896611 w 9517857"/>
              <a:gd name="connsiteY44" fmla="*/ 240448 h 918356"/>
              <a:gd name="connsiteX45" fmla="*/ 4917286 w 9517857"/>
              <a:gd name="connsiteY45" fmla="*/ 243659 h 918356"/>
              <a:gd name="connsiteX46" fmla="*/ 4981173 w 9517857"/>
              <a:gd name="connsiteY46" fmla="*/ 247103 h 918356"/>
              <a:gd name="connsiteX47" fmla="*/ 5060397 w 9517857"/>
              <a:gd name="connsiteY47" fmla="*/ 263688 h 918356"/>
              <a:gd name="connsiteX48" fmla="*/ 5252996 w 9517857"/>
              <a:gd name="connsiteY48" fmla="*/ 270655 h 918356"/>
              <a:gd name="connsiteX49" fmla="*/ 5358056 w 9517857"/>
              <a:gd name="connsiteY49" fmla="*/ 247248 h 918356"/>
              <a:gd name="connsiteX50" fmla="*/ 5426496 w 9517857"/>
              <a:gd name="connsiteY50" fmla="*/ 235142 h 918356"/>
              <a:gd name="connsiteX51" fmla="*/ 5497161 w 9517857"/>
              <a:gd name="connsiteY51" fmla="*/ 228808 h 918356"/>
              <a:gd name="connsiteX52" fmla="*/ 5826043 w 9517857"/>
              <a:gd name="connsiteY52" fmla="*/ 148073 h 918356"/>
              <a:gd name="connsiteX53" fmla="*/ 6007627 w 9517857"/>
              <a:gd name="connsiteY53" fmla="*/ 147126 h 918356"/>
              <a:gd name="connsiteX54" fmla="*/ 6080994 w 9517857"/>
              <a:gd name="connsiteY54" fmla="*/ 142938 h 918356"/>
              <a:gd name="connsiteX55" fmla="*/ 6194152 w 9517857"/>
              <a:gd name="connsiteY55" fmla="*/ 151772 h 918356"/>
              <a:gd name="connsiteX56" fmla="*/ 6281379 w 9517857"/>
              <a:gd name="connsiteY56" fmla="*/ 181626 h 918356"/>
              <a:gd name="connsiteX57" fmla="*/ 6489033 w 9517857"/>
              <a:gd name="connsiteY57" fmla="*/ 167648 h 918356"/>
              <a:gd name="connsiteX58" fmla="*/ 6544700 w 9517857"/>
              <a:gd name="connsiteY58" fmla="*/ 167161 h 918356"/>
              <a:gd name="connsiteX59" fmla="*/ 6648353 w 9517857"/>
              <a:gd name="connsiteY59" fmla="*/ 172250 h 918356"/>
              <a:gd name="connsiteX60" fmla="*/ 6736227 w 9517857"/>
              <a:gd name="connsiteY60" fmla="*/ 173216 h 918356"/>
              <a:gd name="connsiteX61" fmla="*/ 6977218 w 9517857"/>
              <a:gd name="connsiteY61" fmla="*/ 184289 h 918356"/>
              <a:gd name="connsiteX62" fmla="*/ 7065221 w 9517857"/>
              <a:gd name="connsiteY62" fmla="*/ 227531 h 918356"/>
              <a:gd name="connsiteX63" fmla="*/ 7358195 w 9517857"/>
              <a:gd name="connsiteY63" fmla="*/ 251740 h 918356"/>
              <a:gd name="connsiteX64" fmla="*/ 7565449 w 9517857"/>
              <a:gd name="connsiteY64" fmla="*/ 258950 h 918356"/>
              <a:gd name="connsiteX65" fmla="*/ 7599285 w 9517857"/>
              <a:gd name="connsiteY65" fmla="*/ 266021 h 918356"/>
              <a:gd name="connsiteX66" fmla="*/ 7644411 w 9517857"/>
              <a:gd name="connsiteY66" fmla="*/ 258986 h 918356"/>
              <a:gd name="connsiteX67" fmla="*/ 7825110 w 9517857"/>
              <a:gd name="connsiteY67" fmla="*/ 229109 h 918356"/>
              <a:gd name="connsiteX68" fmla="*/ 7965805 w 9517857"/>
              <a:gd name="connsiteY68" fmla="*/ 200355 h 918356"/>
              <a:gd name="connsiteX69" fmla="*/ 8147401 w 9517857"/>
              <a:gd name="connsiteY69" fmla="*/ 205617 h 918356"/>
              <a:gd name="connsiteX70" fmla="*/ 8256033 w 9517857"/>
              <a:gd name="connsiteY70" fmla="*/ 193713 h 918356"/>
              <a:gd name="connsiteX71" fmla="*/ 8410677 w 9517857"/>
              <a:gd name="connsiteY71" fmla="*/ 172167 h 918356"/>
              <a:gd name="connsiteX72" fmla="*/ 8614948 w 9517857"/>
              <a:gd name="connsiteY72" fmla="*/ 168247 h 918356"/>
              <a:gd name="connsiteX73" fmla="*/ 8715976 w 9517857"/>
              <a:gd name="connsiteY73" fmla="*/ 178374 h 918356"/>
              <a:gd name="connsiteX74" fmla="*/ 8778827 w 9517857"/>
              <a:gd name="connsiteY74" fmla="*/ 172936 h 918356"/>
              <a:gd name="connsiteX75" fmla="*/ 8855248 w 9517857"/>
              <a:gd name="connsiteY75" fmla="*/ 143149 h 918356"/>
              <a:gd name="connsiteX76" fmla="*/ 9010380 w 9517857"/>
              <a:gd name="connsiteY76" fmla="*/ 91891 h 918356"/>
              <a:gd name="connsiteX77" fmla="*/ 9110856 w 9517857"/>
              <a:gd name="connsiteY77" fmla="*/ 70997 h 918356"/>
              <a:gd name="connsiteX78" fmla="*/ 9268817 w 9517857"/>
              <a:gd name="connsiteY78" fmla="*/ 53082 h 918356"/>
              <a:gd name="connsiteX79" fmla="*/ 9316667 w 9517857"/>
              <a:gd name="connsiteY79" fmla="*/ 45047 h 918356"/>
              <a:gd name="connsiteX80" fmla="*/ 9428209 w 9517857"/>
              <a:gd name="connsiteY80" fmla="*/ 29923 h 918356"/>
              <a:gd name="connsiteX81" fmla="*/ 9488916 w 9517857"/>
              <a:gd name="connsiteY81"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58055 w 9517857"/>
              <a:gd name="connsiteY24" fmla="*/ 568918 h 918356"/>
              <a:gd name="connsiteX25" fmla="*/ 2693698 w 9517857"/>
              <a:gd name="connsiteY25" fmla="*/ 560029 h 918356"/>
              <a:gd name="connsiteX26" fmla="*/ 2727306 w 9517857"/>
              <a:gd name="connsiteY26" fmla="*/ 550698 h 918356"/>
              <a:gd name="connsiteX27" fmla="*/ 3073635 w 9517857"/>
              <a:gd name="connsiteY27" fmla="*/ 491294 h 918356"/>
              <a:gd name="connsiteX28" fmla="*/ 3222071 w 9517857"/>
              <a:gd name="connsiteY28" fmla="*/ 470559 h 918356"/>
              <a:gd name="connsiteX29" fmla="*/ 3274069 w 9517857"/>
              <a:gd name="connsiteY29" fmla="*/ 451605 h 918356"/>
              <a:gd name="connsiteX30" fmla="*/ 3349632 w 9517857"/>
              <a:gd name="connsiteY30" fmla="*/ 432583 h 918356"/>
              <a:gd name="connsiteX31" fmla="*/ 3479593 w 9517857"/>
              <a:gd name="connsiteY31" fmla="*/ 390437 h 918356"/>
              <a:gd name="connsiteX32" fmla="*/ 3651428 w 9517857"/>
              <a:gd name="connsiteY32" fmla="*/ 361807 h 918356"/>
              <a:gd name="connsiteX33" fmla="*/ 3844133 w 9517857"/>
              <a:gd name="connsiteY33" fmla="*/ 360648 h 918356"/>
              <a:gd name="connsiteX34" fmla="*/ 3933803 w 9517857"/>
              <a:gd name="connsiteY34" fmla="*/ 357315 h 918356"/>
              <a:gd name="connsiteX35" fmla="*/ 4266740 w 9517857"/>
              <a:gd name="connsiteY35" fmla="*/ 361454 h 918356"/>
              <a:gd name="connsiteX36" fmla="*/ 4430770 w 9517857"/>
              <a:gd name="connsiteY36" fmla="*/ 342643 h 918356"/>
              <a:gd name="connsiteX37" fmla="*/ 4512664 w 9517857"/>
              <a:gd name="connsiteY37" fmla="*/ 319948 h 918356"/>
              <a:gd name="connsiteX38" fmla="*/ 4616423 w 9517857"/>
              <a:gd name="connsiteY38" fmla="*/ 290914 h 918356"/>
              <a:gd name="connsiteX39" fmla="*/ 4689163 w 9517857"/>
              <a:gd name="connsiteY39" fmla="*/ 272812 h 918356"/>
              <a:gd name="connsiteX40" fmla="*/ 4783273 w 9517857"/>
              <a:gd name="connsiteY40" fmla="*/ 248463 h 918356"/>
              <a:gd name="connsiteX41" fmla="*/ 4836507 w 9517857"/>
              <a:gd name="connsiteY41" fmla="*/ 256788 h 918356"/>
              <a:gd name="connsiteX42" fmla="*/ 4892569 w 9517857"/>
              <a:gd name="connsiteY42" fmla="*/ 249933 h 918356"/>
              <a:gd name="connsiteX43" fmla="*/ 4896611 w 9517857"/>
              <a:gd name="connsiteY43" fmla="*/ 240448 h 918356"/>
              <a:gd name="connsiteX44" fmla="*/ 4917286 w 9517857"/>
              <a:gd name="connsiteY44" fmla="*/ 243659 h 918356"/>
              <a:gd name="connsiteX45" fmla="*/ 4981173 w 9517857"/>
              <a:gd name="connsiteY45" fmla="*/ 247103 h 918356"/>
              <a:gd name="connsiteX46" fmla="*/ 5060397 w 9517857"/>
              <a:gd name="connsiteY46" fmla="*/ 263688 h 918356"/>
              <a:gd name="connsiteX47" fmla="*/ 5252996 w 9517857"/>
              <a:gd name="connsiteY47" fmla="*/ 270655 h 918356"/>
              <a:gd name="connsiteX48" fmla="*/ 5358056 w 9517857"/>
              <a:gd name="connsiteY48" fmla="*/ 247248 h 918356"/>
              <a:gd name="connsiteX49" fmla="*/ 5426496 w 9517857"/>
              <a:gd name="connsiteY49" fmla="*/ 235142 h 918356"/>
              <a:gd name="connsiteX50" fmla="*/ 5497161 w 9517857"/>
              <a:gd name="connsiteY50" fmla="*/ 228808 h 918356"/>
              <a:gd name="connsiteX51" fmla="*/ 5826043 w 9517857"/>
              <a:gd name="connsiteY51" fmla="*/ 148073 h 918356"/>
              <a:gd name="connsiteX52" fmla="*/ 6007627 w 9517857"/>
              <a:gd name="connsiteY52" fmla="*/ 147126 h 918356"/>
              <a:gd name="connsiteX53" fmla="*/ 6080994 w 9517857"/>
              <a:gd name="connsiteY53" fmla="*/ 142938 h 918356"/>
              <a:gd name="connsiteX54" fmla="*/ 6194152 w 9517857"/>
              <a:gd name="connsiteY54" fmla="*/ 151772 h 918356"/>
              <a:gd name="connsiteX55" fmla="*/ 6281379 w 9517857"/>
              <a:gd name="connsiteY55" fmla="*/ 181626 h 918356"/>
              <a:gd name="connsiteX56" fmla="*/ 6489033 w 9517857"/>
              <a:gd name="connsiteY56" fmla="*/ 167648 h 918356"/>
              <a:gd name="connsiteX57" fmla="*/ 6544700 w 9517857"/>
              <a:gd name="connsiteY57" fmla="*/ 167161 h 918356"/>
              <a:gd name="connsiteX58" fmla="*/ 6648353 w 9517857"/>
              <a:gd name="connsiteY58" fmla="*/ 172250 h 918356"/>
              <a:gd name="connsiteX59" fmla="*/ 6736227 w 9517857"/>
              <a:gd name="connsiteY59" fmla="*/ 173216 h 918356"/>
              <a:gd name="connsiteX60" fmla="*/ 6977218 w 9517857"/>
              <a:gd name="connsiteY60" fmla="*/ 184289 h 918356"/>
              <a:gd name="connsiteX61" fmla="*/ 7065221 w 9517857"/>
              <a:gd name="connsiteY61" fmla="*/ 227531 h 918356"/>
              <a:gd name="connsiteX62" fmla="*/ 7358195 w 9517857"/>
              <a:gd name="connsiteY62" fmla="*/ 251740 h 918356"/>
              <a:gd name="connsiteX63" fmla="*/ 7565449 w 9517857"/>
              <a:gd name="connsiteY63" fmla="*/ 258950 h 918356"/>
              <a:gd name="connsiteX64" fmla="*/ 7599285 w 9517857"/>
              <a:gd name="connsiteY64" fmla="*/ 266021 h 918356"/>
              <a:gd name="connsiteX65" fmla="*/ 7644411 w 9517857"/>
              <a:gd name="connsiteY65" fmla="*/ 258986 h 918356"/>
              <a:gd name="connsiteX66" fmla="*/ 7825110 w 9517857"/>
              <a:gd name="connsiteY66" fmla="*/ 229109 h 918356"/>
              <a:gd name="connsiteX67" fmla="*/ 7965805 w 9517857"/>
              <a:gd name="connsiteY67" fmla="*/ 200355 h 918356"/>
              <a:gd name="connsiteX68" fmla="*/ 8147401 w 9517857"/>
              <a:gd name="connsiteY68" fmla="*/ 205617 h 918356"/>
              <a:gd name="connsiteX69" fmla="*/ 8256033 w 9517857"/>
              <a:gd name="connsiteY69" fmla="*/ 193713 h 918356"/>
              <a:gd name="connsiteX70" fmla="*/ 8410677 w 9517857"/>
              <a:gd name="connsiteY70" fmla="*/ 172167 h 918356"/>
              <a:gd name="connsiteX71" fmla="*/ 8614948 w 9517857"/>
              <a:gd name="connsiteY71" fmla="*/ 168247 h 918356"/>
              <a:gd name="connsiteX72" fmla="*/ 8715976 w 9517857"/>
              <a:gd name="connsiteY72" fmla="*/ 178374 h 918356"/>
              <a:gd name="connsiteX73" fmla="*/ 8778827 w 9517857"/>
              <a:gd name="connsiteY73" fmla="*/ 172936 h 918356"/>
              <a:gd name="connsiteX74" fmla="*/ 8855248 w 9517857"/>
              <a:gd name="connsiteY74" fmla="*/ 143149 h 918356"/>
              <a:gd name="connsiteX75" fmla="*/ 9010380 w 9517857"/>
              <a:gd name="connsiteY75" fmla="*/ 91891 h 918356"/>
              <a:gd name="connsiteX76" fmla="*/ 9110856 w 9517857"/>
              <a:gd name="connsiteY76" fmla="*/ 70997 h 918356"/>
              <a:gd name="connsiteX77" fmla="*/ 9268817 w 9517857"/>
              <a:gd name="connsiteY77" fmla="*/ 53082 h 918356"/>
              <a:gd name="connsiteX78" fmla="*/ 9316667 w 9517857"/>
              <a:gd name="connsiteY78" fmla="*/ 45047 h 918356"/>
              <a:gd name="connsiteX79" fmla="*/ 9428209 w 9517857"/>
              <a:gd name="connsiteY79" fmla="*/ 29923 h 918356"/>
              <a:gd name="connsiteX80" fmla="*/ 9488916 w 9517857"/>
              <a:gd name="connsiteY80"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080994 w 9517857"/>
              <a:gd name="connsiteY52" fmla="*/ 142938 h 918356"/>
              <a:gd name="connsiteX53" fmla="*/ 6194152 w 9517857"/>
              <a:gd name="connsiteY53" fmla="*/ 151772 h 918356"/>
              <a:gd name="connsiteX54" fmla="*/ 6281379 w 9517857"/>
              <a:gd name="connsiteY54" fmla="*/ 181626 h 918356"/>
              <a:gd name="connsiteX55" fmla="*/ 6489033 w 9517857"/>
              <a:gd name="connsiteY55" fmla="*/ 167648 h 918356"/>
              <a:gd name="connsiteX56" fmla="*/ 6544700 w 9517857"/>
              <a:gd name="connsiteY56" fmla="*/ 167161 h 918356"/>
              <a:gd name="connsiteX57" fmla="*/ 6648353 w 9517857"/>
              <a:gd name="connsiteY57" fmla="*/ 172250 h 918356"/>
              <a:gd name="connsiteX58" fmla="*/ 6736227 w 9517857"/>
              <a:gd name="connsiteY58" fmla="*/ 173216 h 918356"/>
              <a:gd name="connsiteX59" fmla="*/ 6977218 w 9517857"/>
              <a:gd name="connsiteY59" fmla="*/ 184289 h 918356"/>
              <a:gd name="connsiteX60" fmla="*/ 7065221 w 9517857"/>
              <a:gd name="connsiteY60" fmla="*/ 227531 h 918356"/>
              <a:gd name="connsiteX61" fmla="*/ 7358195 w 9517857"/>
              <a:gd name="connsiteY61" fmla="*/ 251740 h 918356"/>
              <a:gd name="connsiteX62" fmla="*/ 7565449 w 9517857"/>
              <a:gd name="connsiteY62" fmla="*/ 258950 h 918356"/>
              <a:gd name="connsiteX63" fmla="*/ 7599285 w 9517857"/>
              <a:gd name="connsiteY63" fmla="*/ 266021 h 918356"/>
              <a:gd name="connsiteX64" fmla="*/ 7644411 w 9517857"/>
              <a:gd name="connsiteY64" fmla="*/ 258986 h 918356"/>
              <a:gd name="connsiteX65" fmla="*/ 7825110 w 9517857"/>
              <a:gd name="connsiteY65" fmla="*/ 229109 h 918356"/>
              <a:gd name="connsiteX66" fmla="*/ 7965805 w 9517857"/>
              <a:gd name="connsiteY66" fmla="*/ 200355 h 918356"/>
              <a:gd name="connsiteX67" fmla="*/ 8147401 w 9517857"/>
              <a:gd name="connsiteY67" fmla="*/ 205617 h 918356"/>
              <a:gd name="connsiteX68" fmla="*/ 8256033 w 9517857"/>
              <a:gd name="connsiteY68" fmla="*/ 193713 h 918356"/>
              <a:gd name="connsiteX69" fmla="*/ 8410677 w 9517857"/>
              <a:gd name="connsiteY69" fmla="*/ 172167 h 918356"/>
              <a:gd name="connsiteX70" fmla="*/ 8614948 w 9517857"/>
              <a:gd name="connsiteY70" fmla="*/ 168247 h 918356"/>
              <a:gd name="connsiteX71" fmla="*/ 8715976 w 9517857"/>
              <a:gd name="connsiteY71" fmla="*/ 178374 h 918356"/>
              <a:gd name="connsiteX72" fmla="*/ 8778827 w 9517857"/>
              <a:gd name="connsiteY72" fmla="*/ 172936 h 918356"/>
              <a:gd name="connsiteX73" fmla="*/ 8855248 w 9517857"/>
              <a:gd name="connsiteY73" fmla="*/ 143149 h 918356"/>
              <a:gd name="connsiteX74" fmla="*/ 9010380 w 9517857"/>
              <a:gd name="connsiteY74" fmla="*/ 91891 h 918356"/>
              <a:gd name="connsiteX75" fmla="*/ 9110856 w 9517857"/>
              <a:gd name="connsiteY75" fmla="*/ 70997 h 918356"/>
              <a:gd name="connsiteX76" fmla="*/ 9268817 w 9517857"/>
              <a:gd name="connsiteY76" fmla="*/ 53082 h 918356"/>
              <a:gd name="connsiteX77" fmla="*/ 9316667 w 9517857"/>
              <a:gd name="connsiteY77" fmla="*/ 45047 h 918356"/>
              <a:gd name="connsiteX78" fmla="*/ 9428209 w 9517857"/>
              <a:gd name="connsiteY78" fmla="*/ 29923 h 918356"/>
              <a:gd name="connsiteX79" fmla="*/ 9488916 w 9517857"/>
              <a:gd name="connsiteY7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194152 w 9517857"/>
              <a:gd name="connsiteY52" fmla="*/ 151772 h 918356"/>
              <a:gd name="connsiteX53" fmla="*/ 6281379 w 9517857"/>
              <a:gd name="connsiteY53" fmla="*/ 181626 h 918356"/>
              <a:gd name="connsiteX54" fmla="*/ 6489033 w 9517857"/>
              <a:gd name="connsiteY54" fmla="*/ 167648 h 918356"/>
              <a:gd name="connsiteX55" fmla="*/ 6544700 w 9517857"/>
              <a:gd name="connsiteY55" fmla="*/ 167161 h 918356"/>
              <a:gd name="connsiteX56" fmla="*/ 6648353 w 9517857"/>
              <a:gd name="connsiteY56" fmla="*/ 172250 h 918356"/>
              <a:gd name="connsiteX57" fmla="*/ 6736227 w 9517857"/>
              <a:gd name="connsiteY57" fmla="*/ 173216 h 918356"/>
              <a:gd name="connsiteX58" fmla="*/ 6977218 w 9517857"/>
              <a:gd name="connsiteY58" fmla="*/ 184289 h 918356"/>
              <a:gd name="connsiteX59" fmla="*/ 7065221 w 9517857"/>
              <a:gd name="connsiteY59" fmla="*/ 227531 h 918356"/>
              <a:gd name="connsiteX60" fmla="*/ 7358195 w 9517857"/>
              <a:gd name="connsiteY60" fmla="*/ 251740 h 918356"/>
              <a:gd name="connsiteX61" fmla="*/ 7565449 w 9517857"/>
              <a:gd name="connsiteY61" fmla="*/ 258950 h 918356"/>
              <a:gd name="connsiteX62" fmla="*/ 7599285 w 9517857"/>
              <a:gd name="connsiteY62" fmla="*/ 266021 h 918356"/>
              <a:gd name="connsiteX63" fmla="*/ 7644411 w 9517857"/>
              <a:gd name="connsiteY63" fmla="*/ 258986 h 918356"/>
              <a:gd name="connsiteX64" fmla="*/ 7825110 w 9517857"/>
              <a:gd name="connsiteY64" fmla="*/ 229109 h 918356"/>
              <a:gd name="connsiteX65" fmla="*/ 7965805 w 9517857"/>
              <a:gd name="connsiteY65" fmla="*/ 200355 h 918356"/>
              <a:gd name="connsiteX66" fmla="*/ 8147401 w 9517857"/>
              <a:gd name="connsiteY66" fmla="*/ 205617 h 918356"/>
              <a:gd name="connsiteX67" fmla="*/ 8256033 w 9517857"/>
              <a:gd name="connsiteY67" fmla="*/ 193713 h 918356"/>
              <a:gd name="connsiteX68" fmla="*/ 8410677 w 9517857"/>
              <a:gd name="connsiteY68" fmla="*/ 172167 h 918356"/>
              <a:gd name="connsiteX69" fmla="*/ 8614948 w 9517857"/>
              <a:gd name="connsiteY69" fmla="*/ 168247 h 918356"/>
              <a:gd name="connsiteX70" fmla="*/ 8715976 w 9517857"/>
              <a:gd name="connsiteY70" fmla="*/ 178374 h 918356"/>
              <a:gd name="connsiteX71" fmla="*/ 8778827 w 9517857"/>
              <a:gd name="connsiteY71" fmla="*/ 172936 h 918356"/>
              <a:gd name="connsiteX72" fmla="*/ 8855248 w 9517857"/>
              <a:gd name="connsiteY72" fmla="*/ 143149 h 918356"/>
              <a:gd name="connsiteX73" fmla="*/ 9010380 w 9517857"/>
              <a:gd name="connsiteY73" fmla="*/ 91891 h 918356"/>
              <a:gd name="connsiteX74" fmla="*/ 9110856 w 9517857"/>
              <a:gd name="connsiteY74" fmla="*/ 70997 h 918356"/>
              <a:gd name="connsiteX75" fmla="*/ 9268817 w 9517857"/>
              <a:gd name="connsiteY75" fmla="*/ 53082 h 918356"/>
              <a:gd name="connsiteX76" fmla="*/ 9316667 w 9517857"/>
              <a:gd name="connsiteY76" fmla="*/ 45047 h 918356"/>
              <a:gd name="connsiteX77" fmla="*/ 9428209 w 9517857"/>
              <a:gd name="connsiteY77" fmla="*/ 29923 h 918356"/>
              <a:gd name="connsiteX78" fmla="*/ 9488916 w 9517857"/>
              <a:gd name="connsiteY7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194152 w 9517857"/>
              <a:gd name="connsiteY52" fmla="*/ 151772 h 918356"/>
              <a:gd name="connsiteX53" fmla="*/ 6281379 w 9517857"/>
              <a:gd name="connsiteY53" fmla="*/ 181626 h 918356"/>
              <a:gd name="connsiteX54" fmla="*/ 6489033 w 9517857"/>
              <a:gd name="connsiteY54" fmla="*/ 167648 h 918356"/>
              <a:gd name="connsiteX55" fmla="*/ 6544700 w 9517857"/>
              <a:gd name="connsiteY55" fmla="*/ 167161 h 918356"/>
              <a:gd name="connsiteX56" fmla="*/ 6648353 w 9517857"/>
              <a:gd name="connsiteY56" fmla="*/ 172250 h 918356"/>
              <a:gd name="connsiteX57" fmla="*/ 6736227 w 9517857"/>
              <a:gd name="connsiteY57" fmla="*/ 173216 h 918356"/>
              <a:gd name="connsiteX58" fmla="*/ 6977218 w 9517857"/>
              <a:gd name="connsiteY58" fmla="*/ 184289 h 918356"/>
              <a:gd name="connsiteX59" fmla="*/ 7065221 w 9517857"/>
              <a:gd name="connsiteY59" fmla="*/ 227531 h 918356"/>
              <a:gd name="connsiteX60" fmla="*/ 7358195 w 9517857"/>
              <a:gd name="connsiteY60" fmla="*/ 251740 h 918356"/>
              <a:gd name="connsiteX61" fmla="*/ 7565449 w 9517857"/>
              <a:gd name="connsiteY61" fmla="*/ 258950 h 918356"/>
              <a:gd name="connsiteX62" fmla="*/ 7599285 w 9517857"/>
              <a:gd name="connsiteY62" fmla="*/ 266021 h 918356"/>
              <a:gd name="connsiteX63" fmla="*/ 7644411 w 9517857"/>
              <a:gd name="connsiteY63" fmla="*/ 258986 h 918356"/>
              <a:gd name="connsiteX64" fmla="*/ 7825110 w 9517857"/>
              <a:gd name="connsiteY64" fmla="*/ 229109 h 918356"/>
              <a:gd name="connsiteX65" fmla="*/ 7965805 w 9517857"/>
              <a:gd name="connsiteY65" fmla="*/ 200355 h 918356"/>
              <a:gd name="connsiteX66" fmla="*/ 8147401 w 9517857"/>
              <a:gd name="connsiteY66" fmla="*/ 205617 h 918356"/>
              <a:gd name="connsiteX67" fmla="*/ 8256033 w 9517857"/>
              <a:gd name="connsiteY67" fmla="*/ 193713 h 918356"/>
              <a:gd name="connsiteX68" fmla="*/ 8614948 w 9517857"/>
              <a:gd name="connsiteY68" fmla="*/ 168247 h 918356"/>
              <a:gd name="connsiteX69" fmla="*/ 8715976 w 9517857"/>
              <a:gd name="connsiteY69" fmla="*/ 178374 h 918356"/>
              <a:gd name="connsiteX70" fmla="*/ 8778827 w 9517857"/>
              <a:gd name="connsiteY70" fmla="*/ 172936 h 918356"/>
              <a:gd name="connsiteX71" fmla="*/ 8855248 w 9517857"/>
              <a:gd name="connsiteY71" fmla="*/ 143149 h 918356"/>
              <a:gd name="connsiteX72" fmla="*/ 9010380 w 9517857"/>
              <a:gd name="connsiteY72" fmla="*/ 91891 h 918356"/>
              <a:gd name="connsiteX73" fmla="*/ 9110856 w 9517857"/>
              <a:gd name="connsiteY73" fmla="*/ 70997 h 918356"/>
              <a:gd name="connsiteX74" fmla="*/ 9268817 w 9517857"/>
              <a:gd name="connsiteY74" fmla="*/ 53082 h 918356"/>
              <a:gd name="connsiteX75" fmla="*/ 9316667 w 9517857"/>
              <a:gd name="connsiteY75" fmla="*/ 45047 h 918356"/>
              <a:gd name="connsiteX76" fmla="*/ 9428209 w 9517857"/>
              <a:gd name="connsiteY76" fmla="*/ 29923 h 918356"/>
              <a:gd name="connsiteX77" fmla="*/ 9488916 w 9517857"/>
              <a:gd name="connsiteY7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194152 w 9517857"/>
              <a:gd name="connsiteY52" fmla="*/ 151772 h 918356"/>
              <a:gd name="connsiteX53" fmla="*/ 6281379 w 9517857"/>
              <a:gd name="connsiteY53" fmla="*/ 181626 h 918356"/>
              <a:gd name="connsiteX54" fmla="*/ 6489033 w 9517857"/>
              <a:gd name="connsiteY54" fmla="*/ 167648 h 918356"/>
              <a:gd name="connsiteX55" fmla="*/ 6544700 w 9517857"/>
              <a:gd name="connsiteY55" fmla="*/ 167161 h 918356"/>
              <a:gd name="connsiteX56" fmla="*/ 6648353 w 9517857"/>
              <a:gd name="connsiteY56" fmla="*/ 172250 h 918356"/>
              <a:gd name="connsiteX57" fmla="*/ 6736227 w 9517857"/>
              <a:gd name="connsiteY57" fmla="*/ 173216 h 918356"/>
              <a:gd name="connsiteX58" fmla="*/ 6977218 w 9517857"/>
              <a:gd name="connsiteY58" fmla="*/ 184289 h 918356"/>
              <a:gd name="connsiteX59" fmla="*/ 7065221 w 9517857"/>
              <a:gd name="connsiteY59" fmla="*/ 227531 h 918356"/>
              <a:gd name="connsiteX60" fmla="*/ 7358195 w 9517857"/>
              <a:gd name="connsiteY60" fmla="*/ 251740 h 918356"/>
              <a:gd name="connsiteX61" fmla="*/ 7565449 w 9517857"/>
              <a:gd name="connsiteY61" fmla="*/ 258950 h 918356"/>
              <a:gd name="connsiteX62" fmla="*/ 7599285 w 9517857"/>
              <a:gd name="connsiteY62" fmla="*/ 266021 h 918356"/>
              <a:gd name="connsiteX63" fmla="*/ 7644411 w 9517857"/>
              <a:gd name="connsiteY63" fmla="*/ 258986 h 918356"/>
              <a:gd name="connsiteX64" fmla="*/ 7825110 w 9517857"/>
              <a:gd name="connsiteY64" fmla="*/ 229109 h 918356"/>
              <a:gd name="connsiteX65" fmla="*/ 7965805 w 9517857"/>
              <a:gd name="connsiteY65" fmla="*/ 200355 h 918356"/>
              <a:gd name="connsiteX66" fmla="*/ 8147401 w 9517857"/>
              <a:gd name="connsiteY66" fmla="*/ 205617 h 918356"/>
              <a:gd name="connsiteX67" fmla="*/ 8256033 w 9517857"/>
              <a:gd name="connsiteY67" fmla="*/ 193713 h 918356"/>
              <a:gd name="connsiteX68" fmla="*/ 8614948 w 9517857"/>
              <a:gd name="connsiteY68" fmla="*/ 168247 h 918356"/>
              <a:gd name="connsiteX69" fmla="*/ 8715976 w 9517857"/>
              <a:gd name="connsiteY69" fmla="*/ 178374 h 918356"/>
              <a:gd name="connsiteX70" fmla="*/ 8778827 w 9517857"/>
              <a:gd name="connsiteY70" fmla="*/ 172936 h 918356"/>
              <a:gd name="connsiteX71" fmla="*/ 8855248 w 9517857"/>
              <a:gd name="connsiteY71" fmla="*/ 143149 h 918356"/>
              <a:gd name="connsiteX72" fmla="*/ 9010380 w 9517857"/>
              <a:gd name="connsiteY72" fmla="*/ 91891 h 918356"/>
              <a:gd name="connsiteX73" fmla="*/ 9110856 w 9517857"/>
              <a:gd name="connsiteY73" fmla="*/ 70997 h 918356"/>
              <a:gd name="connsiteX74" fmla="*/ 9268817 w 9517857"/>
              <a:gd name="connsiteY74" fmla="*/ 53082 h 918356"/>
              <a:gd name="connsiteX75" fmla="*/ 9316667 w 9517857"/>
              <a:gd name="connsiteY75" fmla="*/ 45047 h 918356"/>
              <a:gd name="connsiteX76" fmla="*/ 9428209 w 9517857"/>
              <a:gd name="connsiteY76" fmla="*/ 29923 h 918356"/>
              <a:gd name="connsiteX77" fmla="*/ 9488916 w 9517857"/>
              <a:gd name="connsiteY7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194152 w 9517857"/>
              <a:gd name="connsiteY52" fmla="*/ 151772 h 918356"/>
              <a:gd name="connsiteX53" fmla="*/ 6281379 w 9517857"/>
              <a:gd name="connsiteY53" fmla="*/ 181626 h 918356"/>
              <a:gd name="connsiteX54" fmla="*/ 6489033 w 9517857"/>
              <a:gd name="connsiteY54" fmla="*/ 167648 h 918356"/>
              <a:gd name="connsiteX55" fmla="*/ 6544700 w 9517857"/>
              <a:gd name="connsiteY55" fmla="*/ 167161 h 918356"/>
              <a:gd name="connsiteX56" fmla="*/ 6648353 w 9517857"/>
              <a:gd name="connsiteY56" fmla="*/ 172250 h 918356"/>
              <a:gd name="connsiteX57" fmla="*/ 6736227 w 9517857"/>
              <a:gd name="connsiteY57" fmla="*/ 173216 h 918356"/>
              <a:gd name="connsiteX58" fmla="*/ 6977218 w 9517857"/>
              <a:gd name="connsiteY58" fmla="*/ 184289 h 918356"/>
              <a:gd name="connsiteX59" fmla="*/ 7065221 w 9517857"/>
              <a:gd name="connsiteY59" fmla="*/ 227531 h 918356"/>
              <a:gd name="connsiteX60" fmla="*/ 7358195 w 9517857"/>
              <a:gd name="connsiteY60" fmla="*/ 251740 h 918356"/>
              <a:gd name="connsiteX61" fmla="*/ 7565449 w 9517857"/>
              <a:gd name="connsiteY61" fmla="*/ 258950 h 918356"/>
              <a:gd name="connsiteX62" fmla="*/ 7599285 w 9517857"/>
              <a:gd name="connsiteY62" fmla="*/ 266021 h 918356"/>
              <a:gd name="connsiteX63" fmla="*/ 7644411 w 9517857"/>
              <a:gd name="connsiteY63" fmla="*/ 258986 h 918356"/>
              <a:gd name="connsiteX64" fmla="*/ 7965805 w 9517857"/>
              <a:gd name="connsiteY64" fmla="*/ 200355 h 918356"/>
              <a:gd name="connsiteX65" fmla="*/ 8147401 w 9517857"/>
              <a:gd name="connsiteY65" fmla="*/ 205617 h 918356"/>
              <a:gd name="connsiteX66" fmla="*/ 8256033 w 9517857"/>
              <a:gd name="connsiteY66" fmla="*/ 193713 h 918356"/>
              <a:gd name="connsiteX67" fmla="*/ 8614948 w 9517857"/>
              <a:gd name="connsiteY67" fmla="*/ 168247 h 918356"/>
              <a:gd name="connsiteX68" fmla="*/ 8715976 w 9517857"/>
              <a:gd name="connsiteY68" fmla="*/ 178374 h 918356"/>
              <a:gd name="connsiteX69" fmla="*/ 8778827 w 9517857"/>
              <a:gd name="connsiteY69" fmla="*/ 172936 h 918356"/>
              <a:gd name="connsiteX70" fmla="*/ 8855248 w 9517857"/>
              <a:gd name="connsiteY70" fmla="*/ 143149 h 918356"/>
              <a:gd name="connsiteX71" fmla="*/ 9010380 w 9517857"/>
              <a:gd name="connsiteY71" fmla="*/ 91891 h 918356"/>
              <a:gd name="connsiteX72" fmla="*/ 9110856 w 9517857"/>
              <a:gd name="connsiteY72" fmla="*/ 70997 h 918356"/>
              <a:gd name="connsiteX73" fmla="*/ 9268817 w 9517857"/>
              <a:gd name="connsiteY73" fmla="*/ 53082 h 918356"/>
              <a:gd name="connsiteX74" fmla="*/ 9316667 w 9517857"/>
              <a:gd name="connsiteY74" fmla="*/ 45047 h 918356"/>
              <a:gd name="connsiteX75" fmla="*/ 9428209 w 9517857"/>
              <a:gd name="connsiteY75" fmla="*/ 29923 h 918356"/>
              <a:gd name="connsiteX76" fmla="*/ 9488916 w 9517857"/>
              <a:gd name="connsiteY76"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430770 w 9517857"/>
              <a:gd name="connsiteY35" fmla="*/ 342643 h 918356"/>
              <a:gd name="connsiteX36" fmla="*/ 4512664 w 9517857"/>
              <a:gd name="connsiteY36" fmla="*/ 319948 h 918356"/>
              <a:gd name="connsiteX37" fmla="*/ 4616423 w 9517857"/>
              <a:gd name="connsiteY37" fmla="*/ 290914 h 918356"/>
              <a:gd name="connsiteX38" fmla="*/ 4689163 w 9517857"/>
              <a:gd name="connsiteY38" fmla="*/ 272812 h 918356"/>
              <a:gd name="connsiteX39" fmla="*/ 4783273 w 9517857"/>
              <a:gd name="connsiteY39" fmla="*/ 248463 h 918356"/>
              <a:gd name="connsiteX40" fmla="*/ 4836507 w 9517857"/>
              <a:gd name="connsiteY40" fmla="*/ 256788 h 918356"/>
              <a:gd name="connsiteX41" fmla="*/ 4892569 w 9517857"/>
              <a:gd name="connsiteY41" fmla="*/ 249933 h 918356"/>
              <a:gd name="connsiteX42" fmla="*/ 4896611 w 9517857"/>
              <a:gd name="connsiteY42" fmla="*/ 240448 h 918356"/>
              <a:gd name="connsiteX43" fmla="*/ 4917286 w 9517857"/>
              <a:gd name="connsiteY43" fmla="*/ 243659 h 918356"/>
              <a:gd name="connsiteX44" fmla="*/ 4981173 w 9517857"/>
              <a:gd name="connsiteY44" fmla="*/ 247103 h 918356"/>
              <a:gd name="connsiteX45" fmla="*/ 5060397 w 9517857"/>
              <a:gd name="connsiteY45" fmla="*/ 263688 h 918356"/>
              <a:gd name="connsiteX46" fmla="*/ 5252996 w 9517857"/>
              <a:gd name="connsiteY46" fmla="*/ 270655 h 918356"/>
              <a:gd name="connsiteX47" fmla="*/ 5358056 w 9517857"/>
              <a:gd name="connsiteY47" fmla="*/ 247248 h 918356"/>
              <a:gd name="connsiteX48" fmla="*/ 5426496 w 9517857"/>
              <a:gd name="connsiteY48" fmla="*/ 235142 h 918356"/>
              <a:gd name="connsiteX49" fmla="*/ 5497161 w 9517857"/>
              <a:gd name="connsiteY49" fmla="*/ 228808 h 918356"/>
              <a:gd name="connsiteX50" fmla="*/ 5826043 w 9517857"/>
              <a:gd name="connsiteY50" fmla="*/ 148073 h 918356"/>
              <a:gd name="connsiteX51" fmla="*/ 6007627 w 9517857"/>
              <a:gd name="connsiteY51" fmla="*/ 147126 h 918356"/>
              <a:gd name="connsiteX52" fmla="*/ 6194152 w 9517857"/>
              <a:gd name="connsiteY52" fmla="*/ 151772 h 918356"/>
              <a:gd name="connsiteX53" fmla="*/ 6281379 w 9517857"/>
              <a:gd name="connsiteY53" fmla="*/ 181626 h 918356"/>
              <a:gd name="connsiteX54" fmla="*/ 6489033 w 9517857"/>
              <a:gd name="connsiteY54" fmla="*/ 167648 h 918356"/>
              <a:gd name="connsiteX55" fmla="*/ 6544700 w 9517857"/>
              <a:gd name="connsiteY55" fmla="*/ 167161 h 918356"/>
              <a:gd name="connsiteX56" fmla="*/ 6648353 w 9517857"/>
              <a:gd name="connsiteY56" fmla="*/ 172250 h 918356"/>
              <a:gd name="connsiteX57" fmla="*/ 6736227 w 9517857"/>
              <a:gd name="connsiteY57" fmla="*/ 173216 h 918356"/>
              <a:gd name="connsiteX58" fmla="*/ 6977218 w 9517857"/>
              <a:gd name="connsiteY58" fmla="*/ 184289 h 918356"/>
              <a:gd name="connsiteX59" fmla="*/ 7065221 w 9517857"/>
              <a:gd name="connsiteY59" fmla="*/ 227531 h 918356"/>
              <a:gd name="connsiteX60" fmla="*/ 7358195 w 9517857"/>
              <a:gd name="connsiteY60" fmla="*/ 251740 h 918356"/>
              <a:gd name="connsiteX61" fmla="*/ 7565449 w 9517857"/>
              <a:gd name="connsiteY61" fmla="*/ 258950 h 918356"/>
              <a:gd name="connsiteX62" fmla="*/ 7599285 w 9517857"/>
              <a:gd name="connsiteY62" fmla="*/ 266021 h 918356"/>
              <a:gd name="connsiteX63" fmla="*/ 7644411 w 9517857"/>
              <a:gd name="connsiteY63" fmla="*/ 258986 h 918356"/>
              <a:gd name="connsiteX64" fmla="*/ 7965805 w 9517857"/>
              <a:gd name="connsiteY64" fmla="*/ 200355 h 918356"/>
              <a:gd name="connsiteX65" fmla="*/ 8147401 w 9517857"/>
              <a:gd name="connsiteY65" fmla="*/ 205617 h 918356"/>
              <a:gd name="connsiteX66" fmla="*/ 8256033 w 9517857"/>
              <a:gd name="connsiteY66" fmla="*/ 193713 h 918356"/>
              <a:gd name="connsiteX67" fmla="*/ 8614948 w 9517857"/>
              <a:gd name="connsiteY67" fmla="*/ 168247 h 918356"/>
              <a:gd name="connsiteX68" fmla="*/ 8715976 w 9517857"/>
              <a:gd name="connsiteY68" fmla="*/ 178374 h 918356"/>
              <a:gd name="connsiteX69" fmla="*/ 8778827 w 9517857"/>
              <a:gd name="connsiteY69" fmla="*/ 172936 h 918356"/>
              <a:gd name="connsiteX70" fmla="*/ 8855248 w 9517857"/>
              <a:gd name="connsiteY70" fmla="*/ 143149 h 918356"/>
              <a:gd name="connsiteX71" fmla="*/ 9010380 w 9517857"/>
              <a:gd name="connsiteY71" fmla="*/ 91891 h 918356"/>
              <a:gd name="connsiteX72" fmla="*/ 9110856 w 9517857"/>
              <a:gd name="connsiteY72" fmla="*/ 70997 h 918356"/>
              <a:gd name="connsiteX73" fmla="*/ 9268817 w 9517857"/>
              <a:gd name="connsiteY73" fmla="*/ 53082 h 918356"/>
              <a:gd name="connsiteX74" fmla="*/ 9316667 w 9517857"/>
              <a:gd name="connsiteY74" fmla="*/ 45047 h 918356"/>
              <a:gd name="connsiteX75" fmla="*/ 9428209 w 9517857"/>
              <a:gd name="connsiteY75" fmla="*/ 29923 h 918356"/>
              <a:gd name="connsiteX76" fmla="*/ 9488916 w 9517857"/>
              <a:gd name="connsiteY76"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836507 w 9517857"/>
              <a:gd name="connsiteY39" fmla="*/ 256788 h 918356"/>
              <a:gd name="connsiteX40" fmla="*/ 4892569 w 9517857"/>
              <a:gd name="connsiteY40" fmla="*/ 249933 h 918356"/>
              <a:gd name="connsiteX41" fmla="*/ 4896611 w 9517857"/>
              <a:gd name="connsiteY41" fmla="*/ 240448 h 918356"/>
              <a:gd name="connsiteX42" fmla="*/ 4917286 w 9517857"/>
              <a:gd name="connsiteY42" fmla="*/ 243659 h 918356"/>
              <a:gd name="connsiteX43" fmla="*/ 4981173 w 9517857"/>
              <a:gd name="connsiteY43" fmla="*/ 247103 h 918356"/>
              <a:gd name="connsiteX44" fmla="*/ 5060397 w 9517857"/>
              <a:gd name="connsiteY44" fmla="*/ 263688 h 918356"/>
              <a:gd name="connsiteX45" fmla="*/ 5252996 w 9517857"/>
              <a:gd name="connsiteY45" fmla="*/ 270655 h 918356"/>
              <a:gd name="connsiteX46" fmla="*/ 5358056 w 9517857"/>
              <a:gd name="connsiteY46" fmla="*/ 247248 h 918356"/>
              <a:gd name="connsiteX47" fmla="*/ 5426496 w 9517857"/>
              <a:gd name="connsiteY47" fmla="*/ 235142 h 918356"/>
              <a:gd name="connsiteX48" fmla="*/ 5497161 w 9517857"/>
              <a:gd name="connsiteY48" fmla="*/ 228808 h 918356"/>
              <a:gd name="connsiteX49" fmla="*/ 5826043 w 9517857"/>
              <a:gd name="connsiteY49" fmla="*/ 148073 h 918356"/>
              <a:gd name="connsiteX50" fmla="*/ 6007627 w 9517857"/>
              <a:gd name="connsiteY50" fmla="*/ 147126 h 918356"/>
              <a:gd name="connsiteX51" fmla="*/ 6194152 w 9517857"/>
              <a:gd name="connsiteY51" fmla="*/ 151772 h 918356"/>
              <a:gd name="connsiteX52" fmla="*/ 6281379 w 9517857"/>
              <a:gd name="connsiteY52" fmla="*/ 181626 h 918356"/>
              <a:gd name="connsiteX53" fmla="*/ 6489033 w 9517857"/>
              <a:gd name="connsiteY53" fmla="*/ 167648 h 918356"/>
              <a:gd name="connsiteX54" fmla="*/ 6544700 w 9517857"/>
              <a:gd name="connsiteY54" fmla="*/ 167161 h 918356"/>
              <a:gd name="connsiteX55" fmla="*/ 6648353 w 9517857"/>
              <a:gd name="connsiteY55" fmla="*/ 172250 h 918356"/>
              <a:gd name="connsiteX56" fmla="*/ 6736227 w 9517857"/>
              <a:gd name="connsiteY56" fmla="*/ 173216 h 918356"/>
              <a:gd name="connsiteX57" fmla="*/ 6977218 w 9517857"/>
              <a:gd name="connsiteY57" fmla="*/ 184289 h 918356"/>
              <a:gd name="connsiteX58" fmla="*/ 7065221 w 9517857"/>
              <a:gd name="connsiteY58" fmla="*/ 227531 h 918356"/>
              <a:gd name="connsiteX59" fmla="*/ 7358195 w 9517857"/>
              <a:gd name="connsiteY59" fmla="*/ 251740 h 918356"/>
              <a:gd name="connsiteX60" fmla="*/ 7565449 w 9517857"/>
              <a:gd name="connsiteY60" fmla="*/ 258950 h 918356"/>
              <a:gd name="connsiteX61" fmla="*/ 7599285 w 9517857"/>
              <a:gd name="connsiteY61" fmla="*/ 266021 h 918356"/>
              <a:gd name="connsiteX62" fmla="*/ 7644411 w 9517857"/>
              <a:gd name="connsiteY62" fmla="*/ 258986 h 918356"/>
              <a:gd name="connsiteX63" fmla="*/ 7965805 w 9517857"/>
              <a:gd name="connsiteY63" fmla="*/ 200355 h 918356"/>
              <a:gd name="connsiteX64" fmla="*/ 8147401 w 9517857"/>
              <a:gd name="connsiteY64" fmla="*/ 205617 h 918356"/>
              <a:gd name="connsiteX65" fmla="*/ 8256033 w 9517857"/>
              <a:gd name="connsiteY65" fmla="*/ 193713 h 918356"/>
              <a:gd name="connsiteX66" fmla="*/ 8614948 w 9517857"/>
              <a:gd name="connsiteY66" fmla="*/ 168247 h 918356"/>
              <a:gd name="connsiteX67" fmla="*/ 8715976 w 9517857"/>
              <a:gd name="connsiteY67" fmla="*/ 178374 h 918356"/>
              <a:gd name="connsiteX68" fmla="*/ 8778827 w 9517857"/>
              <a:gd name="connsiteY68" fmla="*/ 172936 h 918356"/>
              <a:gd name="connsiteX69" fmla="*/ 8855248 w 9517857"/>
              <a:gd name="connsiteY69" fmla="*/ 143149 h 918356"/>
              <a:gd name="connsiteX70" fmla="*/ 9010380 w 9517857"/>
              <a:gd name="connsiteY70" fmla="*/ 91891 h 918356"/>
              <a:gd name="connsiteX71" fmla="*/ 9110856 w 9517857"/>
              <a:gd name="connsiteY71" fmla="*/ 70997 h 918356"/>
              <a:gd name="connsiteX72" fmla="*/ 9268817 w 9517857"/>
              <a:gd name="connsiteY72" fmla="*/ 53082 h 918356"/>
              <a:gd name="connsiteX73" fmla="*/ 9316667 w 9517857"/>
              <a:gd name="connsiteY73" fmla="*/ 45047 h 918356"/>
              <a:gd name="connsiteX74" fmla="*/ 9428209 w 9517857"/>
              <a:gd name="connsiteY74" fmla="*/ 29923 h 918356"/>
              <a:gd name="connsiteX75" fmla="*/ 9488916 w 9517857"/>
              <a:gd name="connsiteY7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836507 w 9517857"/>
              <a:gd name="connsiteY39" fmla="*/ 256788 h 918356"/>
              <a:gd name="connsiteX40" fmla="*/ 4892569 w 9517857"/>
              <a:gd name="connsiteY40" fmla="*/ 249933 h 918356"/>
              <a:gd name="connsiteX41" fmla="*/ 4896611 w 9517857"/>
              <a:gd name="connsiteY41" fmla="*/ 240448 h 918356"/>
              <a:gd name="connsiteX42" fmla="*/ 4917286 w 9517857"/>
              <a:gd name="connsiteY42" fmla="*/ 243659 h 918356"/>
              <a:gd name="connsiteX43" fmla="*/ 4981173 w 9517857"/>
              <a:gd name="connsiteY43" fmla="*/ 247103 h 918356"/>
              <a:gd name="connsiteX44" fmla="*/ 5060397 w 9517857"/>
              <a:gd name="connsiteY44" fmla="*/ 263688 h 918356"/>
              <a:gd name="connsiteX45" fmla="*/ 5252996 w 9517857"/>
              <a:gd name="connsiteY45" fmla="*/ 270655 h 918356"/>
              <a:gd name="connsiteX46" fmla="*/ 5358056 w 9517857"/>
              <a:gd name="connsiteY46" fmla="*/ 247248 h 918356"/>
              <a:gd name="connsiteX47" fmla="*/ 5426496 w 9517857"/>
              <a:gd name="connsiteY47" fmla="*/ 235142 h 918356"/>
              <a:gd name="connsiteX48" fmla="*/ 5497161 w 9517857"/>
              <a:gd name="connsiteY48" fmla="*/ 228808 h 918356"/>
              <a:gd name="connsiteX49" fmla="*/ 5826043 w 9517857"/>
              <a:gd name="connsiteY49" fmla="*/ 148073 h 918356"/>
              <a:gd name="connsiteX50" fmla="*/ 6007627 w 9517857"/>
              <a:gd name="connsiteY50" fmla="*/ 147126 h 918356"/>
              <a:gd name="connsiteX51" fmla="*/ 6194152 w 9517857"/>
              <a:gd name="connsiteY51" fmla="*/ 151772 h 918356"/>
              <a:gd name="connsiteX52" fmla="*/ 6281379 w 9517857"/>
              <a:gd name="connsiteY52" fmla="*/ 181626 h 918356"/>
              <a:gd name="connsiteX53" fmla="*/ 6489033 w 9517857"/>
              <a:gd name="connsiteY53" fmla="*/ 167648 h 918356"/>
              <a:gd name="connsiteX54" fmla="*/ 6544700 w 9517857"/>
              <a:gd name="connsiteY54" fmla="*/ 167161 h 918356"/>
              <a:gd name="connsiteX55" fmla="*/ 6648353 w 9517857"/>
              <a:gd name="connsiteY55" fmla="*/ 172250 h 918356"/>
              <a:gd name="connsiteX56" fmla="*/ 6736227 w 9517857"/>
              <a:gd name="connsiteY56" fmla="*/ 173216 h 918356"/>
              <a:gd name="connsiteX57" fmla="*/ 6977218 w 9517857"/>
              <a:gd name="connsiteY57" fmla="*/ 184289 h 918356"/>
              <a:gd name="connsiteX58" fmla="*/ 7065221 w 9517857"/>
              <a:gd name="connsiteY58" fmla="*/ 227531 h 918356"/>
              <a:gd name="connsiteX59" fmla="*/ 7358195 w 9517857"/>
              <a:gd name="connsiteY59" fmla="*/ 251740 h 918356"/>
              <a:gd name="connsiteX60" fmla="*/ 7565449 w 9517857"/>
              <a:gd name="connsiteY60" fmla="*/ 258950 h 918356"/>
              <a:gd name="connsiteX61" fmla="*/ 7599285 w 9517857"/>
              <a:gd name="connsiteY61" fmla="*/ 266021 h 918356"/>
              <a:gd name="connsiteX62" fmla="*/ 7644411 w 9517857"/>
              <a:gd name="connsiteY62" fmla="*/ 258986 h 918356"/>
              <a:gd name="connsiteX63" fmla="*/ 7965805 w 9517857"/>
              <a:gd name="connsiteY63" fmla="*/ 200355 h 918356"/>
              <a:gd name="connsiteX64" fmla="*/ 8147401 w 9517857"/>
              <a:gd name="connsiteY64" fmla="*/ 205617 h 918356"/>
              <a:gd name="connsiteX65" fmla="*/ 8256033 w 9517857"/>
              <a:gd name="connsiteY65" fmla="*/ 193713 h 918356"/>
              <a:gd name="connsiteX66" fmla="*/ 8614948 w 9517857"/>
              <a:gd name="connsiteY66" fmla="*/ 168247 h 918356"/>
              <a:gd name="connsiteX67" fmla="*/ 8715976 w 9517857"/>
              <a:gd name="connsiteY67" fmla="*/ 178374 h 918356"/>
              <a:gd name="connsiteX68" fmla="*/ 8778827 w 9517857"/>
              <a:gd name="connsiteY68" fmla="*/ 172936 h 918356"/>
              <a:gd name="connsiteX69" fmla="*/ 8855248 w 9517857"/>
              <a:gd name="connsiteY69" fmla="*/ 143149 h 918356"/>
              <a:gd name="connsiteX70" fmla="*/ 9010380 w 9517857"/>
              <a:gd name="connsiteY70" fmla="*/ 91891 h 918356"/>
              <a:gd name="connsiteX71" fmla="*/ 9110856 w 9517857"/>
              <a:gd name="connsiteY71" fmla="*/ 70997 h 918356"/>
              <a:gd name="connsiteX72" fmla="*/ 9268817 w 9517857"/>
              <a:gd name="connsiteY72" fmla="*/ 53082 h 918356"/>
              <a:gd name="connsiteX73" fmla="*/ 9316667 w 9517857"/>
              <a:gd name="connsiteY73" fmla="*/ 45047 h 918356"/>
              <a:gd name="connsiteX74" fmla="*/ 9428209 w 9517857"/>
              <a:gd name="connsiteY74" fmla="*/ 29923 h 918356"/>
              <a:gd name="connsiteX75" fmla="*/ 9488916 w 9517857"/>
              <a:gd name="connsiteY7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892569 w 9517857"/>
              <a:gd name="connsiteY39" fmla="*/ 249933 h 918356"/>
              <a:gd name="connsiteX40" fmla="*/ 4896611 w 9517857"/>
              <a:gd name="connsiteY40" fmla="*/ 240448 h 918356"/>
              <a:gd name="connsiteX41" fmla="*/ 4917286 w 9517857"/>
              <a:gd name="connsiteY41" fmla="*/ 243659 h 918356"/>
              <a:gd name="connsiteX42" fmla="*/ 4981173 w 9517857"/>
              <a:gd name="connsiteY42" fmla="*/ 247103 h 918356"/>
              <a:gd name="connsiteX43" fmla="*/ 5060397 w 9517857"/>
              <a:gd name="connsiteY43" fmla="*/ 263688 h 918356"/>
              <a:gd name="connsiteX44" fmla="*/ 5252996 w 9517857"/>
              <a:gd name="connsiteY44" fmla="*/ 270655 h 918356"/>
              <a:gd name="connsiteX45" fmla="*/ 5358056 w 9517857"/>
              <a:gd name="connsiteY45" fmla="*/ 247248 h 918356"/>
              <a:gd name="connsiteX46" fmla="*/ 5426496 w 9517857"/>
              <a:gd name="connsiteY46" fmla="*/ 235142 h 918356"/>
              <a:gd name="connsiteX47" fmla="*/ 5497161 w 9517857"/>
              <a:gd name="connsiteY47" fmla="*/ 228808 h 918356"/>
              <a:gd name="connsiteX48" fmla="*/ 5826043 w 9517857"/>
              <a:gd name="connsiteY48" fmla="*/ 148073 h 918356"/>
              <a:gd name="connsiteX49" fmla="*/ 6007627 w 9517857"/>
              <a:gd name="connsiteY49" fmla="*/ 147126 h 918356"/>
              <a:gd name="connsiteX50" fmla="*/ 6194152 w 9517857"/>
              <a:gd name="connsiteY50" fmla="*/ 151772 h 918356"/>
              <a:gd name="connsiteX51" fmla="*/ 6281379 w 9517857"/>
              <a:gd name="connsiteY51" fmla="*/ 181626 h 918356"/>
              <a:gd name="connsiteX52" fmla="*/ 6489033 w 9517857"/>
              <a:gd name="connsiteY52" fmla="*/ 167648 h 918356"/>
              <a:gd name="connsiteX53" fmla="*/ 6544700 w 9517857"/>
              <a:gd name="connsiteY53" fmla="*/ 167161 h 918356"/>
              <a:gd name="connsiteX54" fmla="*/ 6648353 w 9517857"/>
              <a:gd name="connsiteY54" fmla="*/ 172250 h 918356"/>
              <a:gd name="connsiteX55" fmla="*/ 6736227 w 9517857"/>
              <a:gd name="connsiteY55" fmla="*/ 173216 h 918356"/>
              <a:gd name="connsiteX56" fmla="*/ 6977218 w 9517857"/>
              <a:gd name="connsiteY56" fmla="*/ 184289 h 918356"/>
              <a:gd name="connsiteX57" fmla="*/ 7065221 w 9517857"/>
              <a:gd name="connsiteY57" fmla="*/ 227531 h 918356"/>
              <a:gd name="connsiteX58" fmla="*/ 7358195 w 9517857"/>
              <a:gd name="connsiteY58" fmla="*/ 251740 h 918356"/>
              <a:gd name="connsiteX59" fmla="*/ 7565449 w 9517857"/>
              <a:gd name="connsiteY59" fmla="*/ 258950 h 918356"/>
              <a:gd name="connsiteX60" fmla="*/ 7599285 w 9517857"/>
              <a:gd name="connsiteY60" fmla="*/ 266021 h 918356"/>
              <a:gd name="connsiteX61" fmla="*/ 7644411 w 9517857"/>
              <a:gd name="connsiteY61" fmla="*/ 258986 h 918356"/>
              <a:gd name="connsiteX62" fmla="*/ 7965805 w 9517857"/>
              <a:gd name="connsiteY62" fmla="*/ 200355 h 918356"/>
              <a:gd name="connsiteX63" fmla="*/ 8147401 w 9517857"/>
              <a:gd name="connsiteY63" fmla="*/ 205617 h 918356"/>
              <a:gd name="connsiteX64" fmla="*/ 8256033 w 9517857"/>
              <a:gd name="connsiteY64" fmla="*/ 193713 h 918356"/>
              <a:gd name="connsiteX65" fmla="*/ 8614948 w 9517857"/>
              <a:gd name="connsiteY65" fmla="*/ 168247 h 918356"/>
              <a:gd name="connsiteX66" fmla="*/ 8715976 w 9517857"/>
              <a:gd name="connsiteY66" fmla="*/ 178374 h 918356"/>
              <a:gd name="connsiteX67" fmla="*/ 8778827 w 9517857"/>
              <a:gd name="connsiteY67" fmla="*/ 172936 h 918356"/>
              <a:gd name="connsiteX68" fmla="*/ 8855248 w 9517857"/>
              <a:gd name="connsiteY68" fmla="*/ 143149 h 918356"/>
              <a:gd name="connsiteX69" fmla="*/ 9010380 w 9517857"/>
              <a:gd name="connsiteY69" fmla="*/ 91891 h 918356"/>
              <a:gd name="connsiteX70" fmla="*/ 9110856 w 9517857"/>
              <a:gd name="connsiteY70" fmla="*/ 70997 h 918356"/>
              <a:gd name="connsiteX71" fmla="*/ 9268817 w 9517857"/>
              <a:gd name="connsiteY71" fmla="*/ 53082 h 918356"/>
              <a:gd name="connsiteX72" fmla="*/ 9316667 w 9517857"/>
              <a:gd name="connsiteY72" fmla="*/ 45047 h 918356"/>
              <a:gd name="connsiteX73" fmla="*/ 9428209 w 9517857"/>
              <a:gd name="connsiteY73" fmla="*/ 29923 h 918356"/>
              <a:gd name="connsiteX74" fmla="*/ 9488916 w 9517857"/>
              <a:gd name="connsiteY7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892569 w 9517857"/>
              <a:gd name="connsiteY39" fmla="*/ 249933 h 918356"/>
              <a:gd name="connsiteX40" fmla="*/ 4917286 w 9517857"/>
              <a:gd name="connsiteY40" fmla="*/ 243659 h 918356"/>
              <a:gd name="connsiteX41" fmla="*/ 4981173 w 9517857"/>
              <a:gd name="connsiteY41" fmla="*/ 247103 h 918356"/>
              <a:gd name="connsiteX42" fmla="*/ 5060397 w 9517857"/>
              <a:gd name="connsiteY42" fmla="*/ 263688 h 918356"/>
              <a:gd name="connsiteX43" fmla="*/ 5252996 w 9517857"/>
              <a:gd name="connsiteY43" fmla="*/ 270655 h 918356"/>
              <a:gd name="connsiteX44" fmla="*/ 5358056 w 9517857"/>
              <a:gd name="connsiteY44" fmla="*/ 247248 h 918356"/>
              <a:gd name="connsiteX45" fmla="*/ 5426496 w 9517857"/>
              <a:gd name="connsiteY45" fmla="*/ 235142 h 918356"/>
              <a:gd name="connsiteX46" fmla="*/ 5497161 w 9517857"/>
              <a:gd name="connsiteY46" fmla="*/ 228808 h 918356"/>
              <a:gd name="connsiteX47" fmla="*/ 5826043 w 9517857"/>
              <a:gd name="connsiteY47" fmla="*/ 148073 h 918356"/>
              <a:gd name="connsiteX48" fmla="*/ 6007627 w 9517857"/>
              <a:gd name="connsiteY48" fmla="*/ 147126 h 918356"/>
              <a:gd name="connsiteX49" fmla="*/ 6194152 w 9517857"/>
              <a:gd name="connsiteY49" fmla="*/ 151772 h 918356"/>
              <a:gd name="connsiteX50" fmla="*/ 6281379 w 9517857"/>
              <a:gd name="connsiteY50" fmla="*/ 181626 h 918356"/>
              <a:gd name="connsiteX51" fmla="*/ 6489033 w 9517857"/>
              <a:gd name="connsiteY51" fmla="*/ 167648 h 918356"/>
              <a:gd name="connsiteX52" fmla="*/ 6544700 w 9517857"/>
              <a:gd name="connsiteY52" fmla="*/ 167161 h 918356"/>
              <a:gd name="connsiteX53" fmla="*/ 6648353 w 9517857"/>
              <a:gd name="connsiteY53" fmla="*/ 172250 h 918356"/>
              <a:gd name="connsiteX54" fmla="*/ 6736227 w 9517857"/>
              <a:gd name="connsiteY54" fmla="*/ 173216 h 918356"/>
              <a:gd name="connsiteX55" fmla="*/ 6977218 w 9517857"/>
              <a:gd name="connsiteY55" fmla="*/ 184289 h 918356"/>
              <a:gd name="connsiteX56" fmla="*/ 7065221 w 9517857"/>
              <a:gd name="connsiteY56" fmla="*/ 227531 h 918356"/>
              <a:gd name="connsiteX57" fmla="*/ 7358195 w 9517857"/>
              <a:gd name="connsiteY57" fmla="*/ 251740 h 918356"/>
              <a:gd name="connsiteX58" fmla="*/ 7565449 w 9517857"/>
              <a:gd name="connsiteY58" fmla="*/ 258950 h 918356"/>
              <a:gd name="connsiteX59" fmla="*/ 7599285 w 9517857"/>
              <a:gd name="connsiteY59" fmla="*/ 266021 h 918356"/>
              <a:gd name="connsiteX60" fmla="*/ 7644411 w 9517857"/>
              <a:gd name="connsiteY60" fmla="*/ 258986 h 918356"/>
              <a:gd name="connsiteX61" fmla="*/ 7965805 w 9517857"/>
              <a:gd name="connsiteY61" fmla="*/ 200355 h 918356"/>
              <a:gd name="connsiteX62" fmla="*/ 8147401 w 9517857"/>
              <a:gd name="connsiteY62" fmla="*/ 205617 h 918356"/>
              <a:gd name="connsiteX63" fmla="*/ 8256033 w 9517857"/>
              <a:gd name="connsiteY63" fmla="*/ 193713 h 918356"/>
              <a:gd name="connsiteX64" fmla="*/ 8614948 w 9517857"/>
              <a:gd name="connsiteY64" fmla="*/ 168247 h 918356"/>
              <a:gd name="connsiteX65" fmla="*/ 8715976 w 9517857"/>
              <a:gd name="connsiteY65" fmla="*/ 178374 h 918356"/>
              <a:gd name="connsiteX66" fmla="*/ 8778827 w 9517857"/>
              <a:gd name="connsiteY66" fmla="*/ 172936 h 918356"/>
              <a:gd name="connsiteX67" fmla="*/ 8855248 w 9517857"/>
              <a:gd name="connsiteY67" fmla="*/ 143149 h 918356"/>
              <a:gd name="connsiteX68" fmla="*/ 9010380 w 9517857"/>
              <a:gd name="connsiteY68" fmla="*/ 91891 h 918356"/>
              <a:gd name="connsiteX69" fmla="*/ 9110856 w 9517857"/>
              <a:gd name="connsiteY69" fmla="*/ 70997 h 918356"/>
              <a:gd name="connsiteX70" fmla="*/ 9268817 w 9517857"/>
              <a:gd name="connsiteY70" fmla="*/ 53082 h 918356"/>
              <a:gd name="connsiteX71" fmla="*/ 9316667 w 9517857"/>
              <a:gd name="connsiteY71" fmla="*/ 45047 h 918356"/>
              <a:gd name="connsiteX72" fmla="*/ 9428209 w 9517857"/>
              <a:gd name="connsiteY72" fmla="*/ 29923 h 918356"/>
              <a:gd name="connsiteX73" fmla="*/ 9488916 w 9517857"/>
              <a:gd name="connsiteY7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917286 w 9517857"/>
              <a:gd name="connsiteY39" fmla="*/ 243659 h 918356"/>
              <a:gd name="connsiteX40" fmla="*/ 4981173 w 9517857"/>
              <a:gd name="connsiteY40" fmla="*/ 247103 h 918356"/>
              <a:gd name="connsiteX41" fmla="*/ 5060397 w 9517857"/>
              <a:gd name="connsiteY41" fmla="*/ 263688 h 918356"/>
              <a:gd name="connsiteX42" fmla="*/ 5252996 w 9517857"/>
              <a:gd name="connsiteY42" fmla="*/ 270655 h 918356"/>
              <a:gd name="connsiteX43" fmla="*/ 5358056 w 9517857"/>
              <a:gd name="connsiteY43" fmla="*/ 247248 h 918356"/>
              <a:gd name="connsiteX44" fmla="*/ 5426496 w 9517857"/>
              <a:gd name="connsiteY44" fmla="*/ 235142 h 918356"/>
              <a:gd name="connsiteX45" fmla="*/ 5497161 w 9517857"/>
              <a:gd name="connsiteY45" fmla="*/ 228808 h 918356"/>
              <a:gd name="connsiteX46" fmla="*/ 5826043 w 9517857"/>
              <a:gd name="connsiteY46" fmla="*/ 148073 h 918356"/>
              <a:gd name="connsiteX47" fmla="*/ 6007627 w 9517857"/>
              <a:gd name="connsiteY47" fmla="*/ 147126 h 918356"/>
              <a:gd name="connsiteX48" fmla="*/ 6194152 w 9517857"/>
              <a:gd name="connsiteY48" fmla="*/ 151772 h 918356"/>
              <a:gd name="connsiteX49" fmla="*/ 6281379 w 9517857"/>
              <a:gd name="connsiteY49" fmla="*/ 181626 h 918356"/>
              <a:gd name="connsiteX50" fmla="*/ 6489033 w 9517857"/>
              <a:gd name="connsiteY50" fmla="*/ 167648 h 918356"/>
              <a:gd name="connsiteX51" fmla="*/ 6544700 w 9517857"/>
              <a:gd name="connsiteY51" fmla="*/ 167161 h 918356"/>
              <a:gd name="connsiteX52" fmla="*/ 6648353 w 9517857"/>
              <a:gd name="connsiteY52" fmla="*/ 172250 h 918356"/>
              <a:gd name="connsiteX53" fmla="*/ 6736227 w 9517857"/>
              <a:gd name="connsiteY53" fmla="*/ 173216 h 918356"/>
              <a:gd name="connsiteX54" fmla="*/ 6977218 w 9517857"/>
              <a:gd name="connsiteY54" fmla="*/ 184289 h 918356"/>
              <a:gd name="connsiteX55" fmla="*/ 7065221 w 9517857"/>
              <a:gd name="connsiteY55" fmla="*/ 227531 h 918356"/>
              <a:gd name="connsiteX56" fmla="*/ 7358195 w 9517857"/>
              <a:gd name="connsiteY56" fmla="*/ 251740 h 918356"/>
              <a:gd name="connsiteX57" fmla="*/ 7565449 w 9517857"/>
              <a:gd name="connsiteY57" fmla="*/ 258950 h 918356"/>
              <a:gd name="connsiteX58" fmla="*/ 7599285 w 9517857"/>
              <a:gd name="connsiteY58" fmla="*/ 266021 h 918356"/>
              <a:gd name="connsiteX59" fmla="*/ 7644411 w 9517857"/>
              <a:gd name="connsiteY59" fmla="*/ 258986 h 918356"/>
              <a:gd name="connsiteX60" fmla="*/ 7965805 w 9517857"/>
              <a:gd name="connsiteY60" fmla="*/ 200355 h 918356"/>
              <a:gd name="connsiteX61" fmla="*/ 8147401 w 9517857"/>
              <a:gd name="connsiteY61" fmla="*/ 205617 h 918356"/>
              <a:gd name="connsiteX62" fmla="*/ 8256033 w 9517857"/>
              <a:gd name="connsiteY62" fmla="*/ 193713 h 918356"/>
              <a:gd name="connsiteX63" fmla="*/ 8614948 w 9517857"/>
              <a:gd name="connsiteY63" fmla="*/ 168247 h 918356"/>
              <a:gd name="connsiteX64" fmla="*/ 8715976 w 9517857"/>
              <a:gd name="connsiteY64" fmla="*/ 178374 h 918356"/>
              <a:gd name="connsiteX65" fmla="*/ 8778827 w 9517857"/>
              <a:gd name="connsiteY65" fmla="*/ 172936 h 918356"/>
              <a:gd name="connsiteX66" fmla="*/ 8855248 w 9517857"/>
              <a:gd name="connsiteY66" fmla="*/ 143149 h 918356"/>
              <a:gd name="connsiteX67" fmla="*/ 9010380 w 9517857"/>
              <a:gd name="connsiteY67" fmla="*/ 91891 h 918356"/>
              <a:gd name="connsiteX68" fmla="*/ 9110856 w 9517857"/>
              <a:gd name="connsiteY68" fmla="*/ 70997 h 918356"/>
              <a:gd name="connsiteX69" fmla="*/ 9268817 w 9517857"/>
              <a:gd name="connsiteY69" fmla="*/ 53082 h 918356"/>
              <a:gd name="connsiteX70" fmla="*/ 9316667 w 9517857"/>
              <a:gd name="connsiteY70" fmla="*/ 45047 h 918356"/>
              <a:gd name="connsiteX71" fmla="*/ 9428209 w 9517857"/>
              <a:gd name="connsiteY71" fmla="*/ 29923 h 918356"/>
              <a:gd name="connsiteX72" fmla="*/ 9488916 w 9517857"/>
              <a:gd name="connsiteY7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274069 w 9517857"/>
              <a:gd name="connsiteY28" fmla="*/ 451605 h 918356"/>
              <a:gd name="connsiteX29" fmla="*/ 3349632 w 9517857"/>
              <a:gd name="connsiteY29" fmla="*/ 432583 h 918356"/>
              <a:gd name="connsiteX30" fmla="*/ 3479593 w 9517857"/>
              <a:gd name="connsiteY30" fmla="*/ 390437 h 918356"/>
              <a:gd name="connsiteX31" fmla="*/ 3651428 w 9517857"/>
              <a:gd name="connsiteY31" fmla="*/ 361807 h 918356"/>
              <a:gd name="connsiteX32" fmla="*/ 3844133 w 9517857"/>
              <a:gd name="connsiteY32" fmla="*/ 360648 h 918356"/>
              <a:gd name="connsiteX33" fmla="*/ 3933803 w 9517857"/>
              <a:gd name="connsiteY33" fmla="*/ 357315 h 918356"/>
              <a:gd name="connsiteX34" fmla="*/ 4266740 w 9517857"/>
              <a:gd name="connsiteY34" fmla="*/ 361454 h 918356"/>
              <a:gd name="connsiteX35" fmla="*/ 4512664 w 9517857"/>
              <a:gd name="connsiteY35" fmla="*/ 319948 h 918356"/>
              <a:gd name="connsiteX36" fmla="*/ 4616423 w 9517857"/>
              <a:gd name="connsiteY36" fmla="*/ 290914 h 918356"/>
              <a:gd name="connsiteX37" fmla="*/ 4689163 w 9517857"/>
              <a:gd name="connsiteY37" fmla="*/ 272812 h 918356"/>
              <a:gd name="connsiteX38" fmla="*/ 4783273 w 9517857"/>
              <a:gd name="connsiteY38" fmla="*/ 248463 h 918356"/>
              <a:gd name="connsiteX39" fmla="*/ 4908371 w 9517857"/>
              <a:gd name="connsiteY39" fmla="*/ 243659 h 918356"/>
              <a:gd name="connsiteX40" fmla="*/ 4981173 w 9517857"/>
              <a:gd name="connsiteY40" fmla="*/ 247103 h 918356"/>
              <a:gd name="connsiteX41" fmla="*/ 5060397 w 9517857"/>
              <a:gd name="connsiteY41" fmla="*/ 263688 h 918356"/>
              <a:gd name="connsiteX42" fmla="*/ 5252996 w 9517857"/>
              <a:gd name="connsiteY42" fmla="*/ 270655 h 918356"/>
              <a:gd name="connsiteX43" fmla="*/ 5358056 w 9517857"/>
              <a:gd name="connsiteY43" fmla="*/ 247248 h 918356"/>
              <a:gd name="connsiteX44" fmla="*/ 5426496 w 9517857"/>
              <a:gd name="connsiteY44" fmla="*/ 235142 h 918356"/>
              <a:gd name="connsiteX45" fmla="*/ 5497161 w 9517857"/>
              <a:gd name="connsiteY45" fmla="*/ 228808 h 918356"/>
              <a:gd name="connsiteX46" fmla="*/ 5826043 w 9517857"/>
              <a:gd name="connsiteY46" fmla="*/ 148073 h 918356"/>
              <a:gd name="connsiteX47" fmla="*/ 6007627 w 9517857"/>
              <a:gd name="connsiteY47" fmla="*/ 147126 h 918356"/>
              <a:gd name="connsiteX48" fmla="*/ 6194152 w 9517857"/>
              <a:gd name="connsiteY48" fmla="*/ 151772 h 918356"/>
              <a:gd name="connsiteX49" fmla="*/ 6281379 w 9517857"/>
              <a:gd name="connsiteY49" fmla="*/ 181626 h 918356"/>
              <a:gd name="connsiteX50" fmla="*/ 6489033 w 9517857"/>
              <a:gd name="connsiteY50" fmla="*/ 167648 h 918356"/>
              <a:gd name="connsiteX51" fmla="*/ 6544700 w 9517857"/>
              <a:gd name="connsiteY51" fmla="*/ 167161 h 918356"/>
              <a:gd name="connsiteX52" fmla="*/ 6648353 w 9517857"/>
              <a:gd name="connsiteY52" fmla="*/ 172250 h 918356"/>
              <a:gd name="connsiteX53" fmla="*/ 6736227 w 9517857"/>
              <a:gd name="connsiteY53" fmla="*/ 173216 h 918356"/>
              <a:gd name="connsiteX54" fmla="*/ 6977218 w 9517857"/>
              <a:gd name="connsiteY54" fmla="*/ 184289 h 918356"/>
              <a:gd name="connsiteX55" fmla="*/ 7065221 w 9517857"/>
              <a:gd name="connsiteY55" fmla="*/ 227531 h 918356"/>
              <a:gd name="connsiteX56" fmla="*/ 7358195 w 9517857"/>
              <a:gd name="connsiteY56" fmla="*/ 251740 h 918356"/>
              <a:gd name="connsiteX57" fmla="*/ 7565449 w 9517857"/>
              <a:gd name="connsiteY57" fmla="*/ 258950 h 918356"/>
              <a:gd name="connsiteX58" fmla="*/ 7599285 w 9517857"/>
              <a:gd name="connsiteY58" fmla="*/ 266021 h 918356"/>
              <a:gd name="connsiteX59" fmla="*/ 7644411 w 9517857"/>
              <a:gd name="connsiteY59" fmla="*/ 258986 h 918356"/>
              <a:gd name="connsiteX60" fmla="*/ 7965805 w 9517857"/>
              <a:gd name="connsiteY60" fmla="*/ 200355 h 918356"/>
              <a:gd name="connsiteX61" fmla="*/ 8147401 w 9517857"/>
              <a:gd name="connsiteY61" fmla="*/ 205617 h 918356"/>
              <a:gd name="connsiteX62" fmla="*/ 8256033 w 9517857"/>
              <a:gd name="connsiteY62" fmla="*/ 193713 h 918356"/>
              <a:gd name="connsiteX63" fmla="*/ 8614948 w 9517857"/>
              <a:gd name="connsiteY63" fmla="*/ 168247 h 918356"/>
              <a:gd name="connsiteX64" fmla="*/ 8715976 w 9517857"/>
              <a:gd name="connsiteY64" fmla="*/ 178374 h 918356"/>
              <a:gd name="connsiteX65" fmla="*/ 8778827 w 9517857"/>
              <a:gd name="connsiteY65" fmla="*/ 172936 h 918356"/>
              <a:gd name="connsiteX66" fmla="*/ 8855248 w 9517857"/>
              <a:gd name="connsiteY66" fmla="*/ 143149 h 918356"/>
              <a:gd name="connsiteX67" fmla="*/ 9010380 w 9517857"/>
              <a:gd name="connsiteY67" fmla="*/ 91891 h 918356"/>
              <a:gd name="connsiteX68" fmla="*/ 9110856 w 9517857"/>
              <a:gd name="connsiteY68" fmla="*/ 70997 h 918356"/>
              <a:gd name="connsiteX69" fmla="*/ 9268817 w 9517857"/>
              <a:gd name="connsiteY69" fmla="*/ 53082 h 918356"/>
              <a:gd name="connsiteX70" fmla="*/ 9316667 w 9517857"/>
              <a:gd name="connsiteY70" fmla="*/ 45047 h 918356"/>
              <a:gd name="connsiteX71" fmla="*/ 9428209 w 9517857"/>
              <a:gd name="connsiteY71" fmla="*/ 29923 h 918356"/>
              <a:gd name="connsiteX72" fmla="*/ 9488916 w 9517857"/>
              <a:gd name="connsiteY7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397459 w 9517857"/>
              <a:gd name="connsiteY18" fmla="*/ 691190 h 918356"/>
              <a:gd name="connsiteX19" fmla="*/ 1580688 w 9517857"/>
              <a:gd name="connsiteY19" fmla="*/ 693697 h 918356"/>
              <a:gd name="connsiteX20" fmla="*/ 2054652 w 9517857"/>
              <a:gd name="connsiteY20" fmla="*/ 656648 h 918356"/>
              <a:gd name="connsiteX21" fmla="*/ 2135144 w 9517857"/>
              <a:gd name="connsiteY21" fmla="*/ 636501 h 918356"/>
              <a:gd name="connsiteX22" fmla="*/ 2440292 w 9517857"/>
              <a:gd name="connsiteY22" fmla="*/ 593862 h 918356"/>
              <a:gd name="connsiteX23" fmla="*/ 2547829 w 9517857"/>
              <a:gd name="connsiteY23" fmla="*/ 566150 h 918356"/>
              <a:gd name="connsiteX24" fmla="*/ 2693698 w 9517857"/>
              <a:gd name="connsiteY24" fmla="*/ 560029 h 918356"/>
              <a:gd name="connsiteX25" fmla="*/ 2727306 w 9517857"/>
              <a:gd name="connsiteY25" fmla="*/ 550698 h 918356"/>
              <a:gd name="connsiteX26" fmla="*/ 3073635 w 9517857"/>
              <a:gd name="connsiteY26" fmla="*/ 491294 h 918356"/>
              <a:gd name="connsiteX27" fmla="*/ 3222071 w 9517857"/>
              <a:gd name="connsiteY27" fmla="*/ 470559 h 918356"/>
              <a:gd name="connsiteX28" fmla="*/ 3349632 w 9517857"/>
              <a:gd name="connsiteY28" fmla="*/ 432583 h 918356"/>
              <a:gd name="connsiteX29" fmla="*/ 3479593 w 9517857"/>
              <a:gd name="connsiteY29" fmla="*/ 390437 h 918356"/>
              <a:gd name="connsiteX30" fmla="*/ 3651428 w 9517857"/>
              <a:gd name="connsiteY30" fmla="*/ 361807 h 918356"/>
              <a:gd name="connsiteX31" fmla="*/ 3844133 w 9517857"/>
              <a:gd name="connsiteY31" fmla="*/ 360648 h 918356"/>
              <a:gd name="connsiteX32" fmla="*/ 3933803 w 9517857"/>
              <a:gd name="connsiteY32" fmla="*/ 357315 h 918356"/>
              <a:gd name="connsiteX33" fmla="*/ 4266740 w 9517857"/>
              <a:gd name="connsiteY33" fmla="*/ 361454 h 918356"/>
              <a:gd name="connsiteX34" fmla="*/ 4512664 w 9517857"/>
              <a:gd name="connsiteY34" fmla="*/ 319948 h 918356"/>
              <a:gd name="connsiteX35" fmla="*/ 4616423 w 9517857"/>
              <a:gd name="connsiteY35" fmla="*/ 290914 h 918356"/>
              <a:gd name="connsiteX36" fmla="*/ 4689163 w 9517857"/>
              <a:gd name="connsiteY36" fmla="*/ 272812 h 918356"/>
              <a:gd name="connsiteX37" fmla="*/ 4783273 w 9517857"/>
              <a:gd name="connsiteY37" fmla="*/ 248463 h 918356"/>
              <a:gd name="connsiteX38" fmla="*/ 4908371 w 9517857"/>
              <a:gd name="connsiteY38" fmla="*/ 243659 h 918356"/>
              <a:gd name="connsiteX39" fmla="*/ 4981173 w 9517857"/>
              <a:gd name="connsiteY39" fmla="*/ 247103 h 918356"/>
              <a:gd name="connsiteX40" fmla="*/ 5060397 w 9517857"/>
              <a:gd name="connsiteY40" fmla="*/ 263688 h 918356"/>
              <a:gd name="connsiteX41" fmla="*/ 5252996 w 9517857"/>
              <a:gd name="connsiteY41" fmla="*/ 270655 h 918356"/>
              <a:gd name="connsiteX42" fmla="*/ 5358056 w 9517857"/>
              <a:gd name="connsiteY42" fmla="*/ 247248 h 918356"/>
              <a:gd name="connsiteX43" fmla="*/ 5426496 w 9517857"/>
              <a:gd name="connsiteY43" fmla="*/ 235142 h 918356"/>
              <a:gd name="connsiteX44" fmla="*/ 5497161 w 9517857"/>
              <a:gd name="connsiteY44" fmla="*/ 228808 h 918356"/>
              <a:gd name="connsiteX45" fmla="*/ 5826043 w 9517857"/>
              <a:gd name="connsiteY45" fmla="*/ 148073 h 918356"/>
              <a:gd name="connsiteX46" fmla="*/ 6007627 w 9517857"/>
              <a:gd name="connsiteY46" fmla="*/ 147126 h 918356"/>
              <a:gd name="connsiteX47" fmla="*/ 6194152 w 9517857"/>
              <a:gd name="connsiteY47" fmla="*/ 151772 h 918356"/>
              <a:gd name="connsiteX48" fmla="*/ 6281379 w 9517857"/>
              <a:gd name="connsiteY48" fmla="*/ 181626 h 918356"/>
              <a:gd name="connsiteX49" fmla="*/ 6489033 w 9517857"/>
              <a:gd name="connsiteY49" fmla="*/ 167648 h 918356"/>
              <a:gd name="connsiteX50" fmla="*/ 6544700 w 9517857"/>
              <a:gd name="connsiteY50" fmla="*/ 167161 h 918356"/>
              <a:gd name="connsiteX51" fmla="*/ 6648353 w 9517857"/>
              <a:gd name="connsiteY51" fmla="*/ 172250 h 918356"/>
              <a:gd name="connsiteX52" fmla="*/ 6736227 w 9517857"/>
              <a:gd name="connsiteY52" fmla="*/ 173216 h 918356"/>
              <a:gd name="connsiteX53" fmla="*/ 6977218 w 9517857"/>
              <a:gd name="connsiteY53" fmla="*/ 184289 h 918356"/>
              <a:gd name="connsiteX54" fmla="*/ 7065221 w 9517857"/>
              <a:gd name="connsiteY54" fmla="*/ 227531 h 918356"/>
              <a:gd name="connsiteX55" fmla="*/ 7358195 w 9517857"/>
              <a:gd name="connsiteY55" fmla="*/ 251740 h 918356"/>
              <a:gd name="connsiteX56" fmla="*/ 7565449 w 9517857"/>
              <a:gd name="connsiteY56" fmla="*/ 258950 h 918356"/>
              <a:gd name="connsiteX57" fmla="*/ 7599285 w 9517857"/>
              <a:gd name="connsiteY57" fmla="*/ 266021 h 918356"/>
              <a:gd name="connsiteX58" fmla="*/ 7644411 w 9517857"/>
              <a:gd name="connsiteY58" fmla="*/ 258986 h 918356"/>
              <a:gd name="connsiteX59" fmla="*/ 7965805 w 9517857"/>
              <a:gd name="connsiteY59" fmla="*/ 200355 h 918356"/>
              <a:gd name="connsiteX60" fmla="*/ 8147401 w 9517857"/>
              <a:gd name="connsiteY60" fmla="*/ 205617 h 918356"/>
              <a:gd name="connsiteX61" fmla="*/ 8256033 w 9517857"/>
              <a:gd name="connsiteY61" fmla="*/ 193713 h 918356"/>
              <a:gd name="connsiteX62" fmla="*/ 8614948 w 9517857"/>
              <a:gd name="connsiteY62" fmla="*/ 168247 h 918356"/>
              <a:gd name="connsiteX63" fmla="*/ 8715976 w 9517857"/>
              <a:gd name="connsiteY63" fmla="*/ 178374 h 918356"/>
              <a:gd name="connsiteX64" fmla="*/ 8778827 w 9517857"/>
              <a:gd name="connsiteY64" fmla="*/ 172936 h 918356"/>
              <a:gd name="connsiteX65" fmla="*/ 8855248 w 9517857"/>
              <a:gd name="connsiteY65" fmla="*/ 143149 h 918356"/>
              <a:gd name="connsiteX66" fmla="*/ 9010380 w 9517857"/>
              <a:gd name="connsiteY66" fmla="*/ 91891 h 918356"/>
              <a:gd name="connsiteX67" fmla="*/ 9110856 w 9517857"/>
              <a:gd name="connsiteY67" fmla="*/ 70997 h 918356"/>
              <a:gd name="connsiteX68" fmla="*/ 9268817 w 9517857"/>
              <a:gd name="connsiteY68" fmla="*/ 53082 h 918356"/>
              <a:gd name="connsiteX69" fmla="*/ 9316667 w 9517857"/>
              <a:gd name="connsiteY69" fmla="*/ 45047 h 918356"/>
              <a:gd name="connsiteX70" fmla="*/ 9428209 w 9517857"/>
              <a:gd name="connsiteY70" fmla="*/ 29923 h 918356"/>
              <a:gd name="connsiteX71" fmla="*/ 9488916 w 9517857"/>
              <a:gd name="connsiteY71"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580688 w 9517857"/>
              <a:gd name="connsiteY18" fmla="*/ 693697 h 918356"/>
              <a:gd name="connsiteX19" fmla="*/ 2054652 w 9517857"/>
              <a:gd name="connsiteY19" fmla="*/ 656648 h 918356"/>
              <a:gd name="connsiteX20" fmla="*/ 2135144 w 9517857"/>
              <a:gd name="connsiteY20" fmla="*/ 636501 h 918356"/>
              <a:gd name="connsiteX21" fmla="*/ 2440292 w 9517857"/>
              <a:gd name="connsiteY21" fmla="*/ 593862 h 918356"/>
              <a:gd name="connsiteX22" fmla="*/ 2547829 w 9517857"/>
              <a:gd name="connsiteY22" fmla="*/ 566150 h 918356"/>
              <a:gd name="connsiteX23" fmla="*/ 2693698 w 9517857"/>
              <a:gd name="connsiteY23" fmla="*/ 560029 h 918356"/>
              <a:gd name="connsiteX24" fmla="*/ 2727306 w 9517857"/>
              <a:gd name="connsiteY24" fmla="*/ 550698 h 918356"/>
              <a:gd name="connsiteX25" fmla="*/ 3073635 w 9517857"/>
              <a:gd name="connsiteY25" fmla="*/ 491294 h 918356"/>
              <a:gd name="connsiteX26" fmla="*/ 3222071 w 9517857"/>
              <a:gd name="connsiteY26" fmla="*/ 470559 h 918356"/>
              <a:gd name="connsiteX27" fmla="*/ 3349632 w 9517857"/>
              <a:gd name="connsiteY27" fmla="*/ 432583 h 918356"/>
              <a:gd name="connsiteX28" fmla="*/ 3479593 w 9517857"/>
              <a:gd name="connsiteY28" fmla="*/ 390437 h 918356"/>
              <a:gd name="connsiteX29" fmla="*/ 3651428 w 9517857"/>
              <a:gd name="connsiteY29" fmla="*/ 361807 h 918356"/>
              <a:gd name="connsiteX30" fmla="*/ 3844133 w 9517857"/>
              <a:gd name="connsiteY30" fmla="*/ 360648 h 918356"/>
              <a:gd name="connsiteX31" fmla="*/ 3933803 w 9517857"/>
              <a:gd name="connsiteY31" fmla="*/ 357315 h 918356"/>
              <a:gd name="connsiteX32" fmla="*/ 4266740 w 9517857"/>
              <a:gd name="connsiteY32" fmla="*/ 361454 h 918356"/>
              <a:gd name="connsiteX33" fmla="*/ 4512664 w 9517857"/>
              <a:gd name="connsiteY33" fmla="*/ 319948 h 918356"/>
              <a:gd name="connsiteX34" fmla="*/ 4616423 w 9517857"/>
              <a:gd name="connsiteY34" fmla="*/ 290914 h 918356"/>
              <a:gd name="connsiteX35" fmla="*/ 4689163 w 9517857"/>
              <a:gd name="connsiteY35" fmla="*/ 272812 h 918356"/>
              <a:gd name="connsiteX36" fmla="*/ 4783273 w 9517857"/>
              <a:gd name="connsiteY36" fmla="*/ 248463 h 918356"/>
              <a:gd name="connsiteX37" fmla="*/ 4908371 w 9517857"/>
              <a:gd name="connsiteY37" fmla="*/ 243659 h 918356"/>
              <a:gd name="connsiteX38" fmla="*/ 4981173 w 9517857"/>
              <a:gd name="connsiteY38" fmla="*/ 247103 h 918356"/>
              <a:gd name="connsiteX39" fmla="*/ 5060397 w 9517857"/>
              <a:gd name="connsiteY39" fmla="*/ 263688 h 918356"/>
              <a:gd name="connsiteX40" fmla="*/ 5252996 w 9517857"/>
              <a:gd name="connsiteY40" fmla="*/ 270655 h 918356"/>
              <a:gd name="connsiteX41" fmla="*/ 5358056 w 9517857"/>
              <a:gd name="connsiteY41" fmla="*/ 247248 h 918356"/>
              <a:gd name="connsiteX42" fmla="*/ 5426496 w 9517857"/>
              <a:gd name="connsiteY42" fmla="*/ 235142 h 918356"/>
              <a:gd name="connsiteX43" fmla="*/ 5497161 w 9517857"/>
              <a:gd name="connsiteY43" fmla="*/ 228808 h 918356"/>
              <a:gd name="connsiteX44" fmla="*/ 5826043 w 9517857"/>
              <a:gd name="connsiteY44" fmla="*/ 148073 h 918356"/>
              <a:gd name="connsiteX45" fmla="*/ 6007627 w 9517857"/>
              <a:gd name="connsiteY45" fmla="*/ 147126 h 918356"/>
              <a:gd name="connsiteX46" fmla="*/ 6194152 w 9517857"/>
              <a:gd name="connsiteY46" fmla="*/ 151772 h 918356"/>
              <a:gd name="connsiteX47" fmla="*/ 6281379 w 9517857"/>
              <a:gd name="connsiteY47" fmla="*/ 181626 h 918356"/>
              <a:gd name="connsiteX48" fmla="*/ 6489033 w 9517857"/>
              <a:gd name="connsiteY48" fmla="*/ 167648 h 918356"/>
              <a:gd name="connsiteX49" fmla="*/ 6544700 w 9517857"/>
              <a:gd name="connsiteY49" fmla="*/ 167161 h 918356"/>
              <a:gd name="connsiteX50" fmla="*/ 6648353 w 9517857"/>
              <a:gd name="connsiteY50" fmla="*/ 172250 h 918356"/>
              <a:gd name="connsiteX51" fmla="*/ 6736227 w 9517857"/>
              <a:gd name="connsiteY51" fmla="*/ 173216 h 918356"/>
              <a:gd name="connsiteX52" fmla="*/ 6977218 w 9517857"/>
              <a:gd name="connsiteY52" fmla="*/ 184289 h 918356"/>
              <a:gd name="connsiteX53" fmla="*/ 7065221 w 9517857"/>
              <a:gd name="connsiteY53" fmla="*/ 227531 h 918356"/>
              <a:gd name="connsiteX54" fmla="*/ 7358195 w 9517857"/>
              <a:gd name="connsiteY54" fmla="*/ 251740 h 918356"/>
              <a:gd name="connsiteX55" fmla="*/ 7565449 w 9517857"/>
              <a:gd name="connsiteY55" fmla="*/ 258950 h 918356"/>
              <a:gd name="connsiteX56" fmla="*/ 7599285 w 9517857"/>
              <a:gd name="connsiteY56" fmla="*/ 266021 h 918356"/>
              <a:gd name="connsiteX57" fmla="*/ 7644411 w 9517857"/>
              <a:gd name="connsiteY57" fmla="*/ 258986 h 918356"/>
              <a:gd name="connsiteX58" fmla="*/ 7965805 w 9517857"/>
              <a:gd name="connsiteY58" fmla="*/ 200355 h 918356"/>
              <a:gd name="connsiteX59" fmla="*/ 8147401 w 9517857"/>
              <a:gd name="connsiteY59" fmla="*/ 205617 h 918356"/>
              <a:gd name="connsiteX60" fmla="*/ 8256033 w 9517857"/>
              <a:gd name="connsiteY60" fmla="*/ 193713 h 918356"/>
              <a:gd name="connsiteX61" fmla="*/ 8614948 w 9517857"/>
              <a:gd name="connsiteY61" fmla="*/ 168247 h 918356"/>
              <a:gd name="connsiteX62" fmla="*/ 8715976 w 9517857"/>
              <a:gd name="connsiteY62" fmla="*/ 178374 h 918356"/>
              <a:gd name="connsiteX63" fmla="*/ 8778827 w 9517857"/>
              <a:gd name="connsiteY63" fmla="*/ 172936 h 918356"/>
              <a:gd name="connsiteX64" fmla="*/ 8855248 w 9517857"/>
              <a:gd name="connsiteY64" fmla="*/ 143149 h 918356"/>
              <a:gd name="connsiteX65" fmla="*/ 9010380 w 9517857"/>
              <a:gd name="connsiteY65" fmla="*/ 91891 h 918356"/>
              <a:gd name="connsiteX66" fmla="*/ 9110856 w 9517857"/>
              <a:gd name="connsiteY66" fmla="*/ 70997 h 918356"/>
              <a:gd name="connsiteX67" fmla="*/ 9268817 w 9517857"/>
              <a:gd name="connsiteY67" fmla="*/ 53082 h 918356"/>
              <a:gd name="connsiteX68" fmla="*/ 9316667 w 9517857"/>
              <a:gd name="connsiteY68" fmla="*/ 45047 h 918356"/>
              <a:gd name="connsiteX69" fmla="*/ 9428209 w 9517857"/>
              <a:gd name="connsiteY69" fmla="*/ 29923 h 918356"/>
              <a:gd name="connsiteX70" fmla="*/ 9488916 w 9517857"/>
              <a:gd name="connsiteY70"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023734 w 9517857"/>
              <a:gd name="connsiteY15" fmla="*/ 718571 h 918356"/>
              <a:gd name="connsiteX16" fmla="*/ 1142754 w 9517857"/>
              <a:gd name="connsiteY16" fmla="*/ 725374 h 918356"/>
              <a:gd name="connsiteX17" fmla="*/ 1218120 w 9517857"/>
              <a:gd name="connsiteY17" fmla="*/ 713280 h 918356"/>
              <a:gd name="connsiteX18" fmla="*/ 1580688 w 9517857"/>
              <a:gd name="connsiteY18" fmla="*/ 693697 h 918356"/>
              <a:gd name="connsiteX19" fmla="*/ 2054652 w 9517857"/>
              <a:gd name="connsiteY19" fmla="*/ 656648 h 918356"/>
              <a:gd name="connsiteX20" fmla="*/ 2135144 w 9517857"/>
              <a:gd name="connsiteY20" fmla="*/ 636501 h 918356"/>
              <a:gd name="connsiteX21" fmla="*/ 2440292 w 9517857"/>
              <a:gd name="connsiteY21" fmla="*/ 593862 h 918356"/>
              <a:gd name="connsiteX22" fmla="*/ 2547829 w 9517857"/>
              <a:gd name="connsiteY22" fmla="*/ 566150 h 918356"/>
              <a:gd name="connsiteX23" fmla="*/ 2693698 w 9517857"/>
              <a:gd name="connsiteY23" fmla="*/ 560029 h 918356"/>
              <a:gd name="connsiteX24" fmla="*/ 2727306 w 9517857"/>
              <a:gd name="connsiteY24" fmla="*/ 550698 h 918356"/>
              <a:gd name="connsiteX25" fmla="*/ 3073635 w 9517857"/>
              <a:gd name="connsiteY25" fmla="*/ 491294 h 918356"/>
              <a:gd name="connsiteX26" fmla="*/ 3222071 w 9517857"/>
              <a:gd name="connsiteY26" fmla="*/ 470559 h 918356"/>
              <a:gd name="connsiteX27" fmla="*/ 3349632 w 9517857"/>
              <a:gd name="connsiteY27" fmla="*/ 432583 h 918356"/>
              <a:gd name="connsiteX28" fmla="*/ 3479593 w 9517857"/>
              <a:gd name="connsiteY28" fmla="*/ 390437 h 918356"/>
              <a:gd name="connsiteX29" fmla="*/ 3651428 w 9517857"/>
              <a:gd name="connsiteY29" fmla="*/ 361807 h 918356"/>
              <a:gd name="connsiteX30" fmla="*/ 3844133 w 9517857"/>
              <a:gd name="connsiteY30" fmla="*/ 360648 h 918356"/>
              <a:gd name="connsiteX31" fmla="*/ 3933803 w 9517857"/>
              <a:gd name="connsiteY31" fmla="*/ 357315 h 918356"/>
              <a:gd name="connsiteX32" fmla="*/ 4266740 w 9517857"/>
              <a:gd name="connsiteY32" fmla="*/ 361454 h 918356"/>
              <a:gd name="connsiteX33" fmla="*/ 4512664 w 9517857"/>
              <a:gd name="connsiteY33" fmla="*/ 319948 h 918356"/>
              <a:gd name="connsiteX34" fmla="*/ 4616423 w 9517857"/>
              <a:gd name="connsiteY34" fmla="*/ 290914 h 918356"/>
              <a:gd name="connsiteX35" fmla="*/ 4689163 w 9517857"/>
              <a:gd name="connsiteY35" fmla="*/ 272812 h 918356"/>
              <a:gd name="connsiteX36" fmla="*/ 4783273 w 9517857"/>
              <a:gd name="connsiteY36" fmla="*/ 248463 h 918356"/>
              <a:gd name="connsiteX37" fmla="*/ 4908371 w 9517857"/>
              <a:gd name="connsiteY37" fmla="*/ 243659 h 918356"/>
              <a:gd name="connsiteX38" fmla="*/ 4981173 w 9517857"/>
              <a:gd name="connsiteY38" fmla="*/ 247103 h 918356"/>
              <a:gd name="connsiteX39" fmla="*/ 5060397 w 9517857"/>
              <a:gd name="connsiteY39" fmla="*/ 263688 h 918356"/>
              <a:gd name="connsiteX40" fmla="*/ 5252996 w 9517857"/>
              <a:gd name="connsiteY40" fmla="*/ 270655 h 918356"/>
              <a:gd name="connsiteX41" fmla="*/ 5358056 w 9517857"/>
              <a:gd name="connsiteY41" fmla="*/ 247248 h 918356"/>
              <a:gd name="connsiteX42" fmla="*/ 5426496 w 9517857"/>
              <a:gd name="connsiteY42" fmla="*/ 235142 h 918356"/>
              <a:gd name="connsiteX43" fmla="*/ 5497161 w 9517857"/>
              <a:gd name="connsiteY43" fmla="*/ 228808 h 918356"/>
              <a:gd name="connsiteX44" fmla="*/ 5826043 w 9517857"/>
              <a:gd name="connsiteY44" fmla="*/ 148073 h 918356"/>
              <a:gd name="connsiteX45" fmla="*/ 6007627 w 9517857"/>
              <a:gd name="connsiteY45" fmla="*/ 147126 h 918356"/>
              <a:gd name="connsiteX46" fmla="*/ 6194152 w 9517857"/>
              <a:gd name="connsiteY46" fmla="*/ 151772 h 918356"/>
              <a:gd name="connsiteX47" fmla="*/ 6281379 w 9517857"/>
              <a:gd name="connsiteY47" fmla="*/ 181626 h 918356"/>
              <a:gd name="connsiteX48" fmla="*/ 6489033 w 9517857"/>
              <a:gd name="connsiteY48" fmla="*/ 167648 h 918356"/>
              <a:gd name="connsiteX49" fmla="*/ 6544700 w 9517857"/>
              <a:gd name="connsiteY49" fmla="*/ 167161 h 918356"/>
              <a:gd name="connsiteX50" fmla="*/ 6648353 w 9517857"/>
              <a:gd name="connsiteY50" fmla="*/ 172250 h 918356"/>
              <a:gd name="connsiteX51" fmla="*/ 6736227 w 9517857"/>
              <a:gd name="connsiteY51" fmla="*/ 173216 h 918356"/>
              <a:gd name="connsiteX52" fmla="*/ 6977218 w 9517857"/>
              <a:gd name="connsiteY52" fmla="*/ 184289 h 918356"/>
              <a:gd name="connsiteX53" fmla="*/ 7065221 w 9517857"/>
              <a:gd name="connsiteY53" fmla="*/ 227531 h 918356"/>
              <a:gd name="connsiteX54" fmla="*/ 7358195 w 9517857"/>
              <a:gd name="connsiteY54" fmla="*/ 251740 h 918356"/>
              <a:gd name="connsiteX55" fmla="*/ 7565449 w 9517857"/>
              <a:gd name="connsiteY55" fmla="*/ 258950 h 918356"/>
              <a:gd name="connsiteX56" fmla="*/ 7599285 w 9517857"/>
              <a:gd name="connsiteY56" fmla="*/ 266021 h 918356"/>
              <a:gd name="connsiteX57" fmla="*/ 7644411 w 9517857"/>
              <a:gd name="connsiteY57" fmla="*/ 258986 h 918356"/>
              <a:gd name="connsiteX58" fmla="*/ 7965805 w 9517857"/>
              <a:gd name="connsiteY58" fmla="*/ 200355 h 918356"/>
              <a:gd name="connsiteX59" fmla="*/ 8147401 w 9517857"/>
              <a:gd name="connsiteY59" fmla="*/ 205617 h 918356"/>
              <a:gd name="connsiteX60" fmla="*/ 8256033 w 9517857"/>
              <a:gd name="connsiteY60" fmla="*/ 193713 h 918356"/>
              <a:gd name="connsiteX61" fmla="*/ 8614948 w 9517857"/>
              <a:gd name="connsiteY61" fmla="*/ 168247 h 918356"/>
              <a:gd name="connsiteX62" fmla="*/ 8715976 w 9517857"/>
              <a:gd name="connsiteY62" fmla="*/ 178374 h 918356"/>
              <a:gd name="connsiteX63" fmla="*/ 8778827 w 9517857"/>
              <a:gd name="connsiteY63" fmla="*/ 172936 h 918356"/>
              <a:gd name="connsiteX64" fmla="*/ 8855248 w 9517857"/>
              <a:gd name="connsiteY64" fmla="*/ 143149 h 918356"/>
              <a:gd name="connsiteX65" fmla="*/ 9010380 w 9517857"/>
              <a:gd name="connsiteY65" fmla="*/ 91891 h 918356"/>
              <a:gd name="connsiteX66" fmla="*/ 9110856 w 9517857"/>
              <a:gd name="connsiteY66" fmla="*/ 70997 h 918356"/>
              <a:gd name="connsiteX67" fmla="*/ 9268817 w 9517857"/>
              <a:gd name="connsiteY67" fmla="*/ 53082 h 918356"/>
              <a:gd name="connsiteX68" fmla="*/ 9316667 w 9517857"/>
              <a:gd name="connsiteY68" fmla="*/ 45047 h 918356"/>
              <a:gd name="connsiteX69" fmla="*/ 9428209 w 9517857"/>
              <a:gd name="connsiteY69" fmla="*/ 29923 h 918356"/>
              <a:gd name="connsiteX70" fmla="*/ 9488916 w 9517857"/>
              <a:gd name="connsiteY70"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142754 w 9517857"/>
              <a:gd name="connsiteY15" fmla="*/ 725374 h 918356"/>
              <a:gd name="connsiteX16" fmla="*/ 1218120 w 9517857"/>
              <a:gd name="connsiteY16" fmla="*/ 713280 h 918356"/>
              <a:gd name="connsiteX17" fmla="*/ 1580688 w 9517857"/>
              <a:gd name="connsiteY17" fmla="*/ 693697 h 918356"/>
              <a:gd name="connsiteX18" fmla="*/ 2054652 w 9517857"/>
              <a:gd name="connsiteY18" fmla="*/ 656648 h 918356"/>
              <a:gd name="connsiteX19" fmla="*/ 2135144 w 9517857"/>
              <a:gd name="connsiteY19" fmla="*/ 636501 h 918356"/>
              <a:gd name="connsiteX20" fmla="*/ 2440292 w 9517857"/>
              <a:gd name="connsiteY20" fmla="*/ 593862 h 918356"/>
              <a:gd name="connsiteX21" fmla="*/ 2547829 w 9517857"/>
              <a:gd name="connsiteY21" fmla="*/ 566150 h 918356"/>
              <a:gd name="connsiteX22" fmla="*/ 2693698 w 9517857"/>
              <a:gd name="connsiteY22" fmla="*/ 560029 h 918356"/>
              <a:gd name="connsiteX23" fmla="*/ 2727306 w 9517857"/>
              <a:gd name="connsiteY23" fmla="*/ 550698 h 918356"/>
              <a:gd name="connsiteX24" fmla="*/ 3073635 w 9517857"/>
              <a:gd name="connsiteY24" fmla="*/ 491294 h 918356"/>
              <a:gd name="connsiteX25" fmla="*/ 3222071 w 9517857"/>
              <a:gd name="connsiteY25" fmla="*/ 470559 h 918356"/>
              <a:gd name="connsiteX26" fmla="*/ 3349632 w 9517857"/>
              <a:gd name="connsiteY26" fmla="*/ 432583 h 918356"/>
              <a:gd name="connsiteX27" fmla="*/ 3479593 w 9517857"/>
              <a:gd name="connsiteY27" fmla="*/ 390437 h 918356"/>
              <a:gd name="connsiteX28" fmla="*/ 3651428 w 9517857"/>
              <a:gd name="connsiteY28" fmla="*/ 361807 h 918356"/>
              <a:gd name="connsiteX29" fmla="*/ 3844133 w 9517857"/>
              <a:gd name="connsiteY29" fmla="*/ 360648 h 918356"/>
              <a:gd name="connsiteX30" fmla="*/ 3933803 w 9517857"/>
              <a:gd name="connsiteY30" fmla="*/ 357315 h 918356"/>
              <a:gd name="connsiteX31" fmla="*/ 4266740 w 9517857"/>
              <a:gd name="connsiteY31" fmla="*/ 361454 h 918356"/>
              <a:gd name="connsiteX32" fmla="*/ 4512664 w 9517857"/>
              <a:gd name="connsiteY32" fmla="*/ 319948 h 918356"/>
              <a:gd name="connsiteX33" fmla="*/ 4616423 w 9517857"/>
              <a:gd name="connsiteY33" fmla="*/ 290914 h 918356"/>
              <a:gd name="connsiteX34" fmla="*/ 4689163 w 9517857"/>
              <a:gd name="connsiteY34" fmla="*/ 272812 h 918356"/>
              <a:gd name="connsiteX35" fmla="*/ 4783273 w 9517857"/>
              <a:gd name="connsiteY35" fmla="*/ 248463 h 918356"/>
              <a:gd name="connsiteX36" fmla="*/ 4908371 w 9517857"/>
              <a:gd name="connsiteY36" fmla="*/ 243659 h 918356"/>
              <a:gd name="connsiteX37" fmla="*/ 4981173 w 9517857"/>
              <a:gd name="connsiteY37" fmla="*/ 247103 h 918356"/>
              <a:gd name="connsiteX38" fmla="*/ 5060397 w 9517857"/>
              <a:gd name="connsiteY38" fmla="*/ 263688 h 918356"/>
              <a:gd name="connsiteX39" fmla="*/ 5252996 w 9517857"/>
              <a:gd name="connsiteY39" fmla="*/ 270655 h 918356"/>
              <a:gd name="connsiteX40" fmla="*/ 5358056 w 9517857"/>
              <a:gd name="connsiteY40" fmla="*/ 247248 h 918356"/>
              <a:gd name="connsiteX41" fmla="*/ 5426496 w 9517857"/>
              <a:gd name="connsiteY41" fmla="*/ 235142 h 918356"/>
              <a:gd name="connsiteX42" fmla="*/ 5497161 w 9517857"/>
              <a:gd name="connsiteY42" fmla="*/ 228808 h 918356"/>
              <a:gd name="connsiteX43" fmla="*/ 5826043 w 9517857"/>
              <a:gd name="connsiteY43" fmla="*/ 148073 h 918356"/>
              <a:gd name="connsiteX44" fmla="*/ 6007627 w 9517857"/>
              <a:gd name="connsiteY44" fmla="*/ 147126 h 918356"/>
              <a:gd name="connsiteX45" fmla="*/ 6194152 w 9517857"/>
              <a:gd name="connsiteY45" fmla="*/ 151772 h 918356"/>
              <a:gd name="connsiteX46" fmla="*/ 6281379 w 9517857"/>
              <a:gd name="connsiteY46" fmla="*/ 181626 h 918356"/>
              <a:gd name="connsiteX47" fmla="*/ 6489033 w 9517857"/>
              <a:gd name="connsiteY47" fmla="*/ 167648 h 918356"/>
              <a:gd name="connsiteX48" fmla="*/ 6544700 w 9517857"/>
              <a:gd name="connsiteY48" fmla="*/ 167161 h 918356"/>
              <a:gd name="connsiteX49" fmla="*/ 6648353 w 9517857"/>
              <a:gd name="connsiteY49" fmla="*/ 172250 h 918356"/>
              <a:gd name="connsiteX50" fmla="*/ 6736227 w 9517857"/>
              <a:gd name="connsiteY50" fmla="*/ 173216 h 918356"/>
              <a:gd name="connsiteX51" fmla="*/ 6977218 w 9517857"/>
              <a:gd name="connsiteY51" fmla="*/ 184289 h 918356"/>
              <a:gd name="connsiteX52" fmla="*/ 7065221 w 9517857"/>
              <a:gd name="connsiteY52" fmla="*/ 227531 h 918356"/>
              <a:gd name="connsiteX53" fmla="*/ 7358195 w 9517857"/>
              <a:gd name="connsiteY53" fmla="*/ 251740 h 918356"/>
              <a:gd name="connsiteX54" fmla="*/ 7565449 w 9517857"/>
              <a:gd name="connsiteY54" fmla="*/ 258950 h 918356"/>
              <a:gd name="connsiteX55" fmla="*/ 7599285 w 9517857"/>
              <a:gd name="connsiteY55" fmla="*/ 266021 h 918356"/>
              <a:gd name="connsiteX56" fmla="*/ 7644411 w 9517857"/>
              <a:gd name="connsiteY56" fmla="*/ 258986 h 918356"/>
              <a:gd name="connsiteX57" fmla="*/ 7965805 w 9517857"/>
              <a:gd name="connsiteY57" fmla="*/ 200355 h 918356"/>
              <a:gd name="connsiteX58" fmla="*/ 8147401 w 9517857"/>
              <a:gd name="connsiteY58" fmla="*/ 205617 h 918356"/>
              <a:gd name="connsiteX59" fmla="*/ 8256033 w 9517857"/>
              <a:gd name="connsiteY59" fmla="*/ 193713 h 918356"/>
              <a:gd name="connsiteX60" fmla="*/ 8614948 w 9517857"/>
              <a:gd name="connsiteY60" fmla="*/ 168247 h 918356"/>
              <a:gd name="connsiteX61" fmla="*/ 8715976 w 9517857"/>
              <a:gd name="connsiteY61" fmla="*/ 178374 h 918356"/>
              <a:gd name="connsiteX62" fmla="*/ 8778827 w 9517857"/>
              <a:gd name="connsiteY62" fmla="*/ 172936 h 918356"/>
              <a:gd name="connsiteX63" fmla="*/ 8855248 w 9517857"/>
              <a:gd name="connsiteY63" fmla="*/ 143149 h 918356"/>
              <a:gd name="connsiteX64" fmla="*/ 9010380 w 9517857"/>
              <a:gd name="connsiteY64" fmla="*/ 91891 h 918356"/>
              <a:gd name="connsiteX65" fmla="*/ 9110856 w 9517857"/>
              <a:gd name="connsiteY65" fmla="*/ 70997 h 918356"/>
              <a:gd name="connsiteX66" fmla="*/ 9268817 w 9517857"/>
              <a:gd name="connsiteY66" fmla="*/ 53082 h 918356"/>
              <a:gd name="connsiteX67" fmla="*/ 9316667 w 9517857"/>
              <a:gd name="connsiteY67" fmla="*/ 45047 h 918356"/>
              <a:gd name="connsiteX68" fmla="*/ 9428209 w 9517857"/>
              <a:gd name="connsiteY68" fmla="*/ 29923 h 918356"/>
              <a:gd name="connsiteX69" fmla="*/ 9488916 w 9517857"/>
              <a:gd name="connsiteY6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58674 w 9517857"/>
              <a:gd name="connsiteY6" fmla="*/ 890322 h 918356"/>
              <a:gd name="connsiteX7" fmla="*/ 275005 w 9517857"/>
              <a:gd name="connsiteY7" fmla="*/ 823579 h 918356"/>
              <a:gd name="connsiteX8" fmla="*/ 587824 w 9517857"/>
              <a:gd name="connsiteY8" fmla="*/ 798195 h 918356"/>
              <a:gd name="connsiteX9" fmla="*/ 752936 w 9517857"/>
              <a:gd name="connsiteY9" fmla="*/ 742843 h 918356"/>
              <a:gd name="connsiteX10" fmla="*/ 855732 w 9517857"/>
              <a:gd name="connsiteY10" fmla="*/ 731068 h 918356"/>
              <a:gd name="connsiteX11" fmla="*/ 901402 w 9517857"/>
              <a:gd name="connsiteY11" fmla="*/ 729045 h 918356"/>
              <a:gd name="connsiteX12" fmla="*/ 930946 w 9517857"/>
              <a:gd name="connsiteY12" fmla="*/ 734046 h 918356"/>
              <a:gd name="connsiteX13" fmla="*/ 986250 w 9517857"/>
              <a:gd name="connsiteY13" fmla="*/ 713530 h 918356"/>
              <a:gd name="connsiteX14" fmla="*/ 1013752 w 9517857"/>
              <a:gd name="connsiteY14" fmla="*/ 713361 h 918356"/>
              <a:gd name="connsiteX15" fmla="*/ 1142754 w 9517857"/>
              <a:gd name="connsiteY15" fmla="*/ 725374 h 918356"/>
              <a:gd name="connsiteX16" fmla="*/ 1218120 w 9517857"/>
              <a:gd name="connsiteY16" fmla="*/ 713280 h 918356"/>
              <a:gd name="connsiteX17" fmla="*/ 1580688 w 9517857"/>
              <a:gd name="connsiteY17" fmla="*/ 693697 h 918356"/>
              <a:gd name="connsiteX18" fmla="*/ 2054652 w 9517857"/>
              <a:gd name="connsiteY18" fmla="*/ 656648 h 918356"/>
              <a:gd name="connsiteX19" fmla="*/ 2135144 w 9517857"/>
              <a:gd name="connsiteY19" fmla="*/ 636501 h 918356"/>
              <a:gd name="connsiteX20" fmla="*/ 2440292 w 9517857"/>
              <a:gd name="connsiteY20" fmla="*/ 593862 h 918356"/>
              <a:gd name="connsiteX21" fmla="*/ 2547829 w 9517857"/>
              <a:gd name="connsiteY21" fmla="*/ 566150 h 918356"/>
              <a:gd name="connsiteX22" fmla="*/ 2693698 w 9517857"/>
              <a:gd name="connsiteY22" fmla="*/ 560029 h 918356"/>
              <a:gd name="connsiteX23" fmla="*/ 2727306 w 9517857"/>
              <a:gd name="connsiteY23" fmla="*/ 550698 h 918356"/>
              <a:gd name="connsiteX24" fmla="*/ 3073635 w 9517857"/>
              <a:gd name="connsiteY24" fmla="*/ 491294 h 918356"/>
              <a:gd name="connsiteX25" fmla="*/ 3222071 w 9517857"/>
              <a:gd name="connsiteY25" fmla="*/ 470559 h 918356"/>
              <a:gd name="connsiteX26" fmla="*/ 3349632 w 9517857"/>
              <a:gd name="connsiteY26" fmla="*/ 432583 h 918356"/>
              <a:gd name="connsiteX27" fmla="*/ 3479593 w 9517857"/>
              <a:gd name="connsiteY27" fmla="*/ 390437 h 918356"/>
              <a:gd name="connsiteX28" fmla="*/ 3651428 w 9517857"/>
              <a:gd name="connsiteY28" fmla="*/ 361807 h 918356"/>
              <a:gd name="connsiteX29" fmla="*/ 3844133 w 9517857"/>
              <a:gd name="connsiteY29" fmla="*/ 360648 h 918356"/>
              <a:gd name="connsiteX30" fmla="*/ 3933803 w 9517857"/>
              <a:gd name="connsiteY30" fmla="*/ 357315 h 918356"/>
              <a:gd name="connsiteX31" fmla="*/ 4266740 w 9517857"/>
              <a:gd name="connsiteY31" fmla="*/ 361454 h 918356"/>
              <a:gd name="connsiteX32" fmla="*/ 4512664 w 9517857"/>
              <a:gd name="connsiteY32" fmla="*/ 319948 h 918356"/>
              <a:gd name="connsiteX33" fmla="*/ 4616423 w 9517857"/>
              <a:gd name="connsiteY33" fmla="*/ 290914 h 918356"/>
              <a:gd name="connsiteX34" fmla="*/ 4689163 w 9517857"/>
              <a:gd name="connsiteY34" fmla="*/ 272812 h 918356"/>
              <a:gd name="connsiteX35" fmla="*/ 4783273 w 9517857"/>
              <a:gd name="connsiteY35" fmla="*/ 248463 h 918356"/>
              <a:gd name="connsiteX36" fmla="*/ 4908371 w 9517857"/>
              <a:gd name="connsiteY36" fmla="*/ 243659 h 918356"/>
              <a:gd name="connsiteX37" fmla="*/ 4981173 w 9517857"/>
              <a:gd name="connsiteY37" fmla="*/ 247103 h 918356"/>
              <a:gd name="connsiteX38" fmla="*/ 5060397 w 9517857"/>
              <a:gd name="connsiteY38" fmla="*/ 263688 h 918356"/>
              <a:gd name="connsiteX39" fmla="*/ 5252996 w 9517857"/>
              <a:gd name="connsiteY39" fmla="*/ 270655 h 918356"/>
              <a:gd name="connsiteX40" fmla="*/ 5358056 w 9517857"/>
              <a:gd name="connsiteY40" fmla="*/ 247248 h 918356"/>
              <a:gd name="connsiteX41" fmla="*/ 5426496 w 9517857"/>
              <a:gd name="connsiteY41" fmla="*/ 235142 h 918356"/>
              <a:gd name="connsiteX42" fmla="*/ 5497161 w 9517857"/>
              <a:gd name="connsiteY42" fmla="*/ 228808 h 918356"/>
              <a:gd name="connsiteX43" fmla="*/ 5826043 w 9517857"/>
              <a:gd name="connsiteY43" fmla="*/ 148073 h 918356"/>
              <a:gd name="connsiteX44" fmla="*/ 6007627 w 9517857"/>
              <a:gd name="connsiteY44" fmla="*/ 147126 h 918356"/>
              <a:gd name="connsiteX45" fmla="*/ 6194152 w 9517857"/>
              <a:gd name="connsiteY45" fmla="*/ 151772 h 918356"/>
              <a:gd name="connsiteX46" fmla="*/ 6281379 w 9517857"/>
              <a:gd name="connsiteY46" fmla="*/ 181626 h 918356"/>
              <a:gd name="connsiteX47" fmla="*/ 6489033 w 9517857"/>
              <a:gd name="connsiteY47" fmla="*/ 167648 h 918356"/>
              <a:gd name="connsiteX48" fmla="*/ 6544700 w 9517857"/>
              <a:gd name="connsiteY48" fmla="*/ 167161 h 918356"/>
              <a:gd name="connsiteX49" fmla="*/ 6648353 w 9517857"/>
              <a:gd name="connsiteY49" fmla="*/ 172250 h 918356"/>
              <a:gd name="connsiteX50" fmla="*/ 6736227 w 9517857"/>
              <a:gd name="connsiteY50" fmla="*/ 173216 h 918356"/>
              <a:gd name="connsiteX51" fmla="*/ 6977218 w 9517857"/>
              <a:gd name="connsiteY51" fmla="*/ 184289 h 918356"/>
              <a:gd name="connsiteX52" fmla="*/ 7065221 w 9517857"/>
              <a:gd name="connsiteY52" fmla="*/ 227531 h 918356"/>
              <a:gd name="connsiteX53" fmla="*/ 7358195 w 9517857"/>
              <a:gd name="connsiteY53" fmla="*/ 251740 h 918356"/>
              <a:gd name="connsiteX54" fmla="*/ 7565449 w 9517857"/>
              <a:gd name="connsiteY54" fmla="*/ 258950 h 918356"/>
              <a:gd name="connsiteX55" fmla="*/ 7599285 w 9517857"/>
              <a:gd name="connsiteY55" fmla="*/ 266021 h 918356"/>
              <a:gd name="connsiteX56" fmla="*/ 7644411 w 9517857"/>
              <a:gd name="connsiteY56" fmla="*/ 258986 h 918356"/>
              <a:gd name="connsiteX57" fmla="*/ 7965805 w 9517857"/>
              <a:gd name="connsiteY57" fmla="*/ 200355 h 918356"/>
              <a:gd name="connsiteX58" fmla="*/ 8147401 w 9517857"/>
              <a:gd name="connsiteY58" fmla="*/ 205617 h 918356"/>
              <a:gd name="connsiteX59" fmla="*/ 8256033 w 9517857"/>
              <a:gd name="connsiteY59" fmla="*/ 193713 h 918356"/>
              <a:gd name="connsiteX60" fmla="*/ 8614948 w 9517857"/>
              <a:gd name="connsiteY60" fmla="*/ 168247 h 918356"/>
              <a:gd name="connsiteX61" fmla="*/ 8715976 w 9517857"/>
              <a:gd name="connsiteY61" fmla="*/ 178374 h 918356"/>
              <a:gd name="connsiteX62" fmla="*/ 8778827 w 9517857"/>
              <a:gd name="connsiteY62" fmla="*/ 172936 h 918356"/>
              <a:gd name="connsiteX63" fmla="*/ 8855248 w 9517857"/>
              <a:gd name="connsiteY63" fmla="*/ 143149 h 918356"/>
              <a:gd name="connsiteX64" fmla="*/ 9010380 w 9517857"/>
              <a:gd name="connsiteY64" fmla="*/ 91891 h 918356"/>
              <a:gd name="connsiteX65" fmla="*/ 9110856 w 9517857"/>
              <a:gd name="connsiteY65" fmla="*/ 70997 h 918356"/>
              <a:gd name="connsiteX66" fmla="*/ 9268817 w 9517857"/>
              <a:gd name="connsiteY66" fmla="*/ 53082 h 918356"/>
              <a:gd name="connsiteX67" fmla="*/ 9316667 w 9517857"/>
              <a:gd name="connsiteY67" fmla="*/ 45047 h 918356"/>
              <a:gd name="connsiteX68" fmla="*/ 9428209 w 9517857"/>
              <a:gd name="connsiteY68" fmla="*/ 29923 h 918356"/>
              <a:gd name="connsiteX69" fmla="*/ 9488916 w 9517857"/>
              <a:gd name="connsiteY69"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135144 w 9517857"/>
              <a:gd name="connsiteY18" fmla="*/ 636501 h 918356"/>
              <a:gd name="connsiteX19" fmla="*/ 2440292 w 9517857"/>
              <a:gd name="connsiteY19" fmla="*/ 593862 h 918356"/>
              <a:gd name="connsiteX20" fmla="*/ 2547829 w 9517857"/>
              <a:gd name="connsiteY20" fmla="*/ 566150 h 918356"/>
              <a:gd name="connsiteX21" fmla="*/ 2693698 w 9517857"/>
              <a:gd name="connsiteY21" fmla="*/ 560029 h 918356"/>
              <a:gd name="connsiteX22" fmla="*/ 2727306 w 9517857"/>
              <a:gd name="connsiteY22" fmla="*/ 550698 h 918356"/>
              <a:gd name="connsiteX23" fmla="*/ 3073635 w 9517857"/>
              <a:gd name="connsiteY23" fmla="*/ 491294 h 918356"/>
              <a:gd name="connsiteX24" fmla="*/ 3222071 w 9517857"/>
              <a:gd name="connsiteY24" fmla="*/ 470559 h 918356"/>
              <a:gd name="connsiteX25" fmla="*/ 3349632 w 9517857"/>
              <a:gd name="connsiteY25" fmla="*/ 432583 h 918356"/>
              <a:gd name="connsiteX26" fmla="*/ 3479593 w 9517857"/>
              <a:gd name="connsiteY26" fmla="*/ 390437 h 918356"/>
              <a:gd name="connsiteX27" fmla="*/ 3651428 w 9517857"/>
              <a:gd name="connsiteY27" fmla="*/ 361807 h 918356"/>
              <a:gd name="connsiteX28" fmla="*/ 3844133 w 9517857"/>
              <a:gd name="connsiteY28" fmla="*/ 360648 h 918356"/>
              <a:gd name="connsiteX29" fmla="*/ 3933803 w 9517857"/>
              <a:gd name="connsiteY29" fmla="*/ 357315 h 918356"/>
              <a:gd name="connsiteX30" fmla="*/ 4266740 w 9517857"/>
              <a:gd name="connsiteY30" fmla="*/ 361454 h 918356"/>
              <a:gd name="connsiteX31" fmla="*/ 4512664 w 9517857"/>
              <a:gd name="connsiteY31" fmla="*/ 319948 h 918356"/>
              <a:gd name="connsiteX32" fmla="*/ 4616423 w 9517857"/>
              <a:gd name="connsiteY32" fmla="*/ 290914 h 918356"/>
              <a:gd name="connsiteX33" fmla="*/ 4689163 w 9517857"/>
              <a:gd name="connsiteY33" fmla="*/ 272812 h 918356"/>
              <a:gd name="connsiteX34" fmla="*/ 4783273 w 9517857"/>
              <a:gd name="connsiteY34" fmla="*/ 248463 h 918356"/>
              <a:gd name="connsiteX35" fmla="*/ 4908371 w 9517857"/>
              <a:gd name="connsiteY35" fmla="*/ 243659 h 918356"/>
              <a:gd name="connsiteX36" fmla="*/ 4981173 w 9517857"/>
              <a:gd name="connsiteY36" fmla="*/ 247103 h 918356"/>
              <a:gd name="connsiteX37" fmla="*/ 5060397 w 9517857"/>
              <a:gd name="connsiteY37" fmla="*/ 263688 h 918356"/>
              <a:gd name="connsiteX38" fmla="*/ 5252996 w 9517857"/>
              <a:gd name="connsiteY38" fmla="*/ 270655 h 918356"/>
              <a:gd name="connsiteX39" fmla="*/ 5358056 w 9517857"/>
              <a:gd name="connsiteY39" fmla="*/ 247248 h 918356"/>
              <a:gd name="connsiteX40" fmla="*/ 5426496 w 9517857"/>
              <a:gd name="connsiteY40" fmla="*/ 235142 h 918356"/>
              <a:gd name="connsiteX41" fmla="*/ 5497161 w 9517857"/>
              <a:gd name="connsiteY41" fmla="*/ 228808 h 918356"/>
              <a:gd name="connsiteX42" fmla="*/ 5826043 w 9517857"/>
              <a:gd name="connsiteY42" fmla="*/ 148073 h 918356"/>
              <a:gd name="connsiteX43" fmla="*/ 6007627 w 9517857"/>
              <a:gd name="connsiteY43" fmla="*/ 147126 h 918356"/>
              <a:gd name="connsiteX44" fmla="*/ 6194152 w 9517857"/>
              <a:gd name="connsiteY44" fmla="*/ 151772 h 918356"/>
              <a:gd name="connsiteX45" fmla="*/ 6281379 w 9517857"/>
              <a:gd name="connsiteY45" fmla="*/ 181626 h 918356"/>
              <a:gd name="connsiteX46" fmla="*/ 6489033 w 9517857"/>
              <a:gd name="connsiteY46" fmla="*/ 167648 h 918356"/>
              <a:gd name="connsiteX47" fmla="*/ 6544700 w 9517857"/>
              <a:gd name="connsiteY47" fmla="*/ 167161 h 918356"/>
              <a:gd name="connsiteX48" fmla="*/ 6648353 w 9517857"/>
              <a:gd name="connsiteY48" fmla="*/ 172250 h 918356"/>
              <a:gd name="connsiteX49" fmla="*/ 6736227 w 9517857"/>
              <a:gd name="connsiteY49" fmla="*/ 173216 h 918356"/>
              <a:gd name="connsiteX50" fmla="*/ 6977218 w 9517857"/>
              <a:gd name="connsiteY50" fmla="*/ 184289 h 918356"/>
              <a:gd name="connsiteX51" fmla="*/ 7065221 w 9517857"/>
              <a:gd name="connsiteY51" fmla="*/ 227531 h 918356"/>
              <a:gd name="connsiteX52" fmla="*/ 7358195 w 9517857"/>
              <a:gd name="connsiteY52" fmla="*/ 251740 h 918356"/>
              <a:gd name="connsiteX53" fmla="*/ 7565449 w 9517857"/>
              <a:gd name="connsiteY53" fmla="*/ 258950 h 918356"/>
              <a:gd name="connsiteX54" fmla="*/ 7599285 w 9517857"/>
              <a:gd name="connsiteY54" fmla="*/ 266021 h 918356"/>
              <a:gd name="connsiteX55" fmla="*/ 7644411 w 9517857"/>
              <a:gd name="connsiteY55" fmla="*/ 258986 h 918356"/>
              <a:gd name="connsiteX56" fmla="*/ 7965805 w 9517857"/>
              <a:gd name="connsiteY56" fmla="*/ 200355 h 918356"/>
              <a:gd name="connsiteX57" fmla="*/ 8147401 w 9517857"/>
              <a:gd name="connsiteY57" fmla="*/ 205617 h 918356"/>
              <a:gd name="connsiteX58" fmla="*/ 8256033 w 9517857"/>
              <a:gd name="connsiteY58" fmla="*/ 193713 h 918356"/>
              <a:gd name="connsiteX59" fmla="*/ 8614948 w 9517857"/>
              <a:gd name="connsiteY59" fmla="*/ 168247 h 918356"/>
              <a:gd name="connsiteX60" fmla="*/ 8715976 w 9517857"/>
              <a:gd name="connsiteY60" fmla="*/ 178374 h 918356"/>
              <a:gd name="connsiteX61" fmla="*/ 8778827 w 9517857"/>
              <a:gd name="connsiteY61" fmla="*/ 172936 h 918356"/>
              <a:gd name="connsiteX62" fmla="*/ 8855248 w 9517857"/>
              <a:gd name="connsiteY62" fmla="*/ 143149 h 918356"/>
              <a:gd name="connsiteX63" fmla="*/ 9010380 w 9517857"/>
              <a:gd name="connsiteY63" fmla="*/ 91891 h 918356"/>
              <a:gd name="connsiteX64" fmla="*/ 9110856 w 9517857"/>
              <a:gd name="connsiteY64" fmla="*/ 70997 h 918356"/>
              <a:gd name="connsiteX65" fmla="*/ 9268817 w 9517857"/>
              <a:gd name="connsiteY65" fmla="*/ 53082 h 918356"/>
              <a:gd name="connsiteX66" fmla="*/ 9316667 w 9517857"/>
              <a:gd name="connsiteY66" fmla="*/ 45047 h 918356"/>
              <a:gd name="connsiteX67" fmla="*/ 9428209 w 9517857"/>
              <a:gd name="connsiteY67" fmla="*/ 29923 h 918356"/>
              <a:gd name="connsiteX68" fmla="*/ 9488916 w 9517857"/>
              <a:gd name="connsiteY6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135144 w 9517857"/>
              <a:gd name="connsiteY18" fmla="*/ 636501 h 918356"/>
              <a:gd name="connsiteX19" fmla="*/ 2440292 w 9517857"/>
              <a:gd name="connsiteY19" fmla="*/ 593862 h 918356"/>
              <a:gd name="connsiteX20" fmla="*/ 2547829 w 9517857"/>
              <a:gd name="connsiteY20" fmla="*/ 566150 h 918356"/>
              <a:gd name="connsiteX21" fmla="*/ 2693698 w 9517857"/>
              <a:gd name="connsiteY21" fmla="*/ 560029 h 918356"/>
              <a:gd name="connsiteX22" fmla="*/ 2727306 w 9517857"/>
              <a:gd name="connsiteY22" fmla="*/ 550698 h 918356"/>
              <a:gd name="connsiteX23" fmla="*/ 3073635 w 9517857"/>
              <a:gd name="connsiteY23" fmla="*/ 491294 h 918356"/>
              <a:gd name="connsiteX24" fmla="*/ 3222071 w 9517857"/>
              <a:gd name="connsiteY24" fmla="*/ 470559 h 918356"/>
              <a:gd name="connsiteX25" fmla="*/ 3349632 w 9517857"/>
              <a:gd name="connsiteY25" fmla="*/ 432583 h 918356"/>
              <a:gd name="connsiteX26" fmla="*/ 3479593 w 9517857"/>
              <a:gd name="connsiteY26" fmla="*/ 390437 h 918356"/>
              <a:gd name="connsiteX27" fmla="*/ 3651428 w 9517857"/>
              <a:gd name="connsiteY27" fmla="*/ 361807 h 918356"/>
              <a:gd name="connsiteX28" fmla="*/ 3844133 w 9517857"/>
              <a:gd name="connsiteY28" fmla="*/ 360648 h 918356"/>
              <a:gd name="connsiteX29" fmla="*/ 3933803 w 9517857"/>
              <a:gd name="connsiteY29" fmla="*/ 357315 h 918356"/>
              <a:gd name="connsiteX30" fmla="*/ 4266740 w 9517857"/>
              <a:gd name="connsiteY30" fmla="*/ 361454 h 918356"/>
              <a:gd name="connsiteX31" fmla="*/ 4512664 w 9517857"/>
              <a:gd name="connsiteY31" fmla="*/ 319948 h 918356"/>
              <a:gd name="connsiteX32" fmla="*/ 4616423 w 9517857"/>
              <a:gd name="connsiteY32" fmla="*/ 290914 h 918356"/>
              <a:gd name="connsiteX33" fmla="*/ 4689163 w 9517857"/>
              <a:gd name="connsiteY33" fmla="*/ 272812 h 918356"/>
              <a:gd name="connsiteX34" fmla="*/ 4783273 w 9517857"/>
              <a:gd name="connsiteY34" fmla="*/ 248463 h 918356"/>
              <a:gd name="connsiteX35" fmla="*/ 4908371 w 9517857"/>
              <a:gd name="connsiteY35" fmla="*/ 243659 h 918356"/>
              <a:gd name="connsiteX36" fmla="*/ 4981173 w 9517857"/>
              <a:gd name="connsiteY36" fmla="*/ 247103 h 918356"/>
              <a:gd name="connsiteX37" fmla="*/ 5060397 w 9517857"/>
              <a:gd name="connsiteY37" fmla="*/ 263688 h 918356"/>
              <a:gd name="connsiteX38" fmla="*/ 5252996 w 9517857"/>
              <a:gd name="connsiteY38" fmla="*/ 270655 h 918356"/>
              <a:gd name="connsiteX39" fmla="*/ 5358056 w 9517857"/>
              <a:gd name="connsiteY39" fmla="*/ 247248 h 918356"/>
              <a:gd name="connsiteX40" fmla="*/ 5426496 w 9517857"/>
              <a:gd name="connsiteY40" fmla="*/ 235142 h 918356"/>
              <a:gd name="connsiteX41" fmla="*/ 5497161 w 9517857"/>
              <a:gd name="connsiteY41" fmla="*/ 228808 h 918356"/>
              <a:gd name="connsiteX42" fmla="*/ 5826043 w 9517857"/>
              <a:gd name="connsiteY42" fmla="*/ 148073 h 918356"/>
              <a:gd name="connsiteX43" fmla="*/ 6007627 w 9517857"/>
              <a:gd name="connsiteY43" fmla="*/ 147126 h 918356"/>
              <a:gd name="connsiteX44" fmla="*/ 6194152 w 9517857"/>
              <a:gd name="connsiteY44" fmla="*/ 151772 h 918356"/>
              <a:gd name="connsiteX45" fmla="*/ 6281379 w 9517857"/>
              <a:gd name="connsiteY45" fmla="*/ 181626 h 918356"/>
              <a:gd name="connsiteX46" fmla="*/ 6489033 w 9517857"/>
              <a:gd name="connsiteY46" fmla="*/ 167648 h 918356"/>
              <a:gd name="connsiteX47" fmla="*/ 6544700 w 9517857"/>
              <a:gd name="connsiteY47" fmla="*/ 167161 h 918356"/>
              <a:gd name="connsiteX48" fmla="*/ 6648353 w 9517857"/>
              <a:gd name="connsiteY48" fmla="*/ 172250 h 918356"/>
              <a:gd name="connsiteX49" fmla="*/ 6736227 w 9517857"/>
              <a:gd name="connsiteY49" fmla="*/ 173216 h 918356"/>
              <a:gd name="connsiteX50" fmla="*/ 6977218 w 9517857"/>
              <a:gd name="connsiteY50" fmla="*/ 184289 h 918356"/>
              <a:gd name="connsiteX51" fmla="*/ 7065221 w 9517857"/>
              <a:gd name="connsiteY51" fmla="*/ 227531 h 918356"/>
              <a:gd name="connsiteX52" fmla="*/ 7358195 w 9517857"/>
              <a:gd name="connsiteY52" fmla="*/ 251740 h 918356"/>
              <a:gd name="connsiteX53" fmla="*/ 7565449 w 9517857"/>
              <a:gd name="connsiteY53" fmla="*/ 258950 h 918356"/>
              <a:gd name="connsiteX54" fmla="*/ 7599285 w 9517857"/>
              <a:gd name="connsiteY54" fmla="*/ 266021 h 918356"/>
              <a:gd name="connsiteX55" fmla="*/ 7644411 w 9517857"/>
              <a:gd name="connsiteY55" fmla="*/ 258986 h 918356"/>
              <a:gd name="connsiteX56" fmla="*/ 7965805 w 9517857"/>
              <a:gd name="connsiteY56" fmla="*/ 200355 h 918356"/>
              <a:gd name="connsiteX57" fmla="*/ 8147401 w 9517857"/>
              <a:gd name="connsiteY57" fmla="*/ 205617 h 918356"/>
              <a:gd name="connsiteX58" fmla="*/ 8256033 w 9517857"/>
              <a:gd name="connsiteY58" fmla="*/ 193713 h 918356"/>
              <a:gd name="connsiteX59" fmla="*/ 8614948 w 9517857"/>
              <a:gd name="connsiteY59" fmla="*/ 168247 h 918356"/>
              <a:gd name="connsiteX60" fmla="*/ 8715976 w 9517857"/>
              <a:gd name="connsiteY60" fmla="*/ 178374 h 918356"/>
              <a:gd name="connsiteX61" fmla="*/ 8778827 w 9517857"/>
              <a:gd name="connsiteY61" fmla="*/ 172936 h 918356"/>
              <a:gd name="connsiteX62" fmla="*/ 8855248 w 9517857"/>
              <a:gd name="connsiteY62" fmla="*/ 143149 h 918356"/>
              <a:gd name="connsiteX63" fmla="*/ 9010380 w 9517857"/>
              <a:gd name="connsiteY63" fmla="*/ 91891 h 918356"/>
              <a:gd name="connsiteX64" fmla="*/ 9110856 w 9517857"/>
              <a:gd name="connsiteY64" fmla="*/ 70997 h 918356"/>
              <a:gd name="connsiteX65" fmla="*/ 9268817 w 9517857"/>
              <a:gd name="connsiteY65" fmla="*/ 53082 h 918356"/>
              <a:gd name="connsiteX66" fmla="*/ 9316667 w 9517857"/>
              <a:gd name="connsiteY66" fmla="*/ 45047 h 918356"/>
              <a:gd name="connsiteX67" fmla="*/ 9428209 w 9517857"/>
              <a:gd name="connsiteY67" fmla="*/ 29923 h 918356"/>
              <a:gd name="connsiteX68" fmla="*/ 9488916 w 9517857"/>
              <a:gd name="connsiteY6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135144 w 9517857"/>
              <a:gd name="connsiteY18" fmla="*/ 636501 h 918356"/>
              <a:gd name="connsiteX19" fmla="*/ 2440292 w 9517857"/>
              <a:gd name="connsiteY19" fmla="*/ 593862 h 918356"/>
              <a:gd name="connsiteX20" fmla="*/ 2547829 w 9517857"/>
              <a:gd name="connsiteY20" fmla="*/ 566150 h 918356"/>
              <a:gd name="connsiteX21" fmla="*/ 2693698 w 9517857"/>
              <a:gd name="connsiteY21" fmla="*/ 560029 h 918356"/>
              <a:gd name="connsiteX22" fmla="*/ 2727306 w 9517857"/>
              <a:gd name="connsiteY22" fmla="*/ 550698 h 918356"/>
              <a:gd name="connsiteX23" fmla="*/ 3073635 w 9517857"/>
              <a:gd name="connsiteY23" fmla="*/ 491294 h 918356"/>
              <a:gd name="connsiteX24" fmla="*/ 3222071 w 9517857"/>
              <a:gd name="connsiteY24" fmla="*/ 470559 h 918356"/>
              <a:gd name="connsiteX25" fmla="*/ 3349632 w 9517857"/>
              <a:gd name="connsiteY25" fmla="*/ 432583 h 918356"/>
              <a:gd name="connsiteX26" fmla="*/ 3479593 w 9517857"/>
              <a:gd name="connsiteY26" fmla="*/ 390437 h 918356"/>
              <a:gd name="connsiteX27" fmla="*/ 3651428 w 9517857"/>
              <a:gd name="connsiteY27" fmla="*/ 361807 h 918356"/>
              <a:gd name="connsiteX28" fmla="*/ 3844133 w 9517857"/>
              <a:gd name="connsiteY28" fmla="*/ 360648 h 918356"/>
              <a:gd name="connsiteX29" fmla="*/ 3933803 w 9517857"/>
              <a:gd name="connsiteY29" fmla="*/ 357315 h 918356"/>
              <a:gd name="connsiteX30" fmla="*/ 4266740 w 9517857"/>
              <a:gd name="connsiteY30" fmla="*/ 361454 h 918356"/>
              <a:gd name="connsiteX31" fmla="*/ 4512664 w 9517857"/>
              <a:gd name="connsiteY31" fmla="*/ 319948 h 918356"/>
              <a:gd name="connsiteX32" fmla="*/ 4616423 w 9517857"/>
              <a:gd name="connsiteY32" fmla="*/ 290914 h 918356"/>
              <a:gd name="connsiteX33" fmla="*/ 4689163 w 9517857"/>
              <a:gd name="connsiteY33" fmla="*/ 272812 h 918356"/>
              <a:gd name="connsiteX34" fmla="*/ 4783273 w 9517857"/>
              <a:gd name="connsiteY34" fmla="*/ 248463 h 918356"/>
              <a:gd name="connsiteX35" fmla="*/ 4908371 w 9517857"/>
              <a:gd name="connsiteY35" fmla="*/ 243659 h 918356"/>
              <a:gd name="connsiteX36" fmla="*/ 4981173 w 9517857"/>
              <a:gd name="connsiteY36" fmla="*/ 247103 h 918356"/>
              <a:gd name="connsiteX37" fmla="*/ 5060397 w 9517857"/>
              <a:gd name="connsiteY37" fmla="*/ 263688 h 918356"/>
              <a:gd name="connsiteX38" fmla="*/ 5252996 w 9517857"/>
              <a:gd name="connsiteY38" fmla="*/ 270655 h 918356"/>
              <a:gd name="connsiteX39" fmla="*/ 5358056 w 9517857"/>
              <a:gd name="connsiteY39" fmla="*/ 247248 h 918356"/>
              <a:gd name="connsiteX40" fmla="*/ 5426496 w 9517857"/>
              <a:gd name="connsiteY40" fmla="*/ 235142 h 918356"/>
              <a:gd name="connsiteX41" fmla="*/ 5497161 w 9517857"/>
              <a:gd name="connsiteY41" fmla="*/ 228808 h 918356"/>
              <a:gd name="connsiteX42" fmla="*/ 5826043 w 9517857"/>
              <a:gd name="connsiteY42" fmla="*/ 148073 h 918356"/>
              <a:gd name="connsiteX43" fmla="*/ 6007627 w 9517857"/>
              <a:gd name="connsiteY43" fmla="*/ 147126 h 918356"/>
              <a:gd name="connsiteX44" fmla="*/ 6194152 w 9517857"/>
              <a:gd name="connsiteY44" fmla="*/ 151772 h 918356"/>
              <a:gd name="connsiteX45" fmla="*/ 6281379 w 9517857"/>
              <a:gd name="connsiteY45" fmla="*/ 181626 h 918356"/>
              <a:gd name="connsiteX46" fmla="*/ 6489033 w 9517857"/>
              <a:gd name="connsiteY46" fmla="*/ 167648 h 918356"/>
              <a:gd name="connsiteX47" fmla="*/ 6544700 w 9517857"/>
              <a:gd name="connsiteY47" fmla="*/ 167161 h 918356"/>
              <a:gd name="connsiteX48" fmla="*/ 6648353 w 9517857"/>
              <a:gd name="connsiteY48" fmla="*/ 172250 h 918356"/>
              <a:gd name="connsiteX49" fmla="*/ 6736227 w 9517857"/>
              <a:gd name="connsiteY49" fmla="*/ 173216 h 918356"/>
              <a:gd name="connsiteX50" fmla="*/ 6977218 w 9517857"/>
              <a:gd name="connsiteY50" fmla="*/ 184289 h 918356"/>
              <a:gd name="connsiteX51" fmla="*/ 7065221 w 9517857"/>
              <a:gd name="connsiteY51" fmla="*/ 227531 h 918356"/>
              <a:gd name="connsiteX52" fmla="*/ 7358195 w 9517857"/>
              <a:gd name="connsiteY52" fmla="*/ 251740 h 918356"/>
              <a:gd name="connsiteX53" fmla="*/ 7565449 w 9517857"/>
              <a:gd name="connsiteY53" fmla="*/ 258950 h 918356"/>
              <a:gd name="connsiteX54" fmla="*/ 7599285 w 9517857"/>
              <a:gd name="connsiteY54" fmla="*/ 266021 h 918356"/>
              <a:gd name="connsiteX55" fmla="*/ 7644411 w 9517857"/>
              <a:gd name="connsiteY55" fmla="*/ 258986 h 918356"/>
              <a:gd name="connsiteX56" fmla="*/ 7965805 w 9517857"/>
              <a:gd name="connsiteY56" fmla="*/ 200355 h 918356"/>
              <a:gd name="connsiteX57" fmla="*/ 8147401 w 9517857"/>
              <a:gd name="connsiteY57" fmla="*/ 205617 h 918356"/>
              <a:gd name="connsiteX58" fmla="*/ 8256033 w 9517857"/>
              <a:gd name="connsiteY58" fmla="*/ 193713 h 918356"/>
              <a:gd name="connsiteX59" fmla="*/ 8614948 w 9517857"/>
              <a:gd name="connsiteY59" fmla="*/ 168247 h 918356"/>
              <a:gd name="connsiteX60" fmla="*/ 8715976 w 9517857"/>
              <a:gd name="connsiteY60" fmla="*/ 178374 h 918356"/>
              <a:gd name="connsiteX61" fmla="*/ 8778827 w 9517857"/>
              <a:gd name="connsiteY61" fmla="*/ 172936 h 918356"/>
              <a:gd name="connsiteX62" fmla="*/ 8855248 w 9517857"/>
              <a:gd name="connsiteY62" fmla="*/ 143149 h 918356"/>
              <a:gd name="connsiteX63" fmla="*/ 9010380 w 9517857"/>
              <a:gd name="connsiteY63" fmla="*/ 91891 h 918356"/>
              <a:gd name="connsiteX64" fmla="*/ 9110856 w 9517857"/>
              <a:gd name="connsiteY64" fmla="*/ 70997 h 918356"/>
              <a:gd name="connsiteX65" fmla="*/ 9268817 w 9517857"/>
              <a:gd name="connsiteY65" fmla="*/ 53082 h 918356"/>
              <a:gd name="connsiteX66" fmla="*/ 9316667 w 9517857"/>
              <a:gd name="connsiteY66" fmla="*/ 45047 h 918356"/>
              <a:gd name="connsiteX67" fmla="*/ 9428209 w 9517857"/>
              <a:gd name="connsiteY67" fmla="*/ 29923 h 918356"/>
              <a:gd name="connsiteX68" fmla="*/ 9488916 w 9517857"/>
              <a:gd name="connsiteY68"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689163 w 9517857"/>
              <a:gd name="connsiteY32" fmla="*/ 272812 h 918356"/>
              <a:gd name="connsiteX33" fmla="*/ 4783273 w 9517857"/>
              <a:gd name="connsiteY33" fmla="*/ 248463 h 918356"/>
              <a:gd name="connsiteX34" fmla="*/ 4908371 w 9517857"/>
              <a:gd name="connsiteY34" fmla="*/ 243659 h 918356"/>
              <a:gd name="connsiteX35" fmla="*/ 4981173 w 9517857"/>
              <a:gd name="connsiteY35" fmla="*/ 247103 h 918356"/>
              <a:gd name="connsiteX36" fmla="*/ 5060397 w 9517857"/>
              <a:gd name="connsiteY36" fmla="*/ 263688 h 918356"/>
              <a:gd name="connsiteX37" fmla="*/ 5252996 w 9517857"/>
              <a:gd name="connsiteY37" fmla="*/ 270655 h 918356"/>
              <a:gd name="connsiteX38" fmla="*/ 5358056 w 9517857"/>
              <a:gd name="connsiteY38" fmla="*/ 247248 h 918356"/>
              <a:gd name="connsiteX39" fmla="*/ 5426496 w 9517857"/>
              <a:gd name="connsiteY39" fmla="*/ 235142 h 918356"/>
              <a:gd name="connsiteX40" fmla="*/ 5497161 w 9517857"/>
              <a:gd name="connsiteY40" fmla="*/ 228808 h 918356"/>
              <a:gd name="connsiteX41" fmla="*/ 5826043 w 9517857"/>
              <a:gd name="connsiteY41" fmla="*/ 148073 h 918356"/>
              <a:gd name="connsiteX42" fmla="*/ 6007627 w 9517857"/>
              <a:gd name="connsiteY42" fmla="*/ 147126 h 918356"/>
              <a:gd name="connsiteX43" fmla="*/ 6194152 w 9517857"/>
              <a:gd name="connsiteY43" fmla="*/ 151772 h 918356"/>
              <a:gd name="connsiteX44" fmla="*/ 6281379 w 9517857"/>
              <a:gd name="connsiteY44" fmla="*/ 181626 h 918356"/>
              <a:gd name="connsiteX45" fmla="*/ 6489033 w 9517857"/>
              <a:gd name="connsiteY45" fmla="*/ 167648 h 918356"/>
              <a:gd name="connsiteX46" fmla="*/ 6544700 w 9517857"/>
              <a:gd name="connsiteY46" fmla="*/ 167161 h 918356"/>
              <a:gd name="connsiteX47" fmla="*/ 6648353 w 9517857"/>
              <a:gd name="connsiteY47" fmla="*/ 172250 h 918356"/>
              <a:gd name="connsiteX48" fmla="*/ 6736227 w 9517857"/>
              <a:gd name="connsiteY48" fmla="*/ 173216 h 918356"/>
              <a:gd name="connsiteX49" fmla="*/ 6977218 w 9517857"/>
              <a:gd name="connsiteY49" fmla="*/ 184289 h 918356"/>
              <a:gd name="connsiteX50" fmla="*/ 7065221 w 9517857"/>
              <a:gd name="connsiteY50" fmla="*/ 227531 h 918356"/>
              <a:gd name="connsiteX51" fmla="*/ 7358195 w 9517857"/>
              <a:gd name="connsiteY51" fmla="*/ 251740 h 918356"/>
              <a:gd name="connsiteX52" fmla="*/ 7565449 w 9517857"/>
              <a:gd name="connsiteY52" fmla="*/ 258950 h 918356"/>
              <a:gd name="connsiteX53" fmla="*/ 7599285 w 9517857"/>
              <a:gd name="connsiteY53" fmla="*/ 266021 h 918356"/>
              <a:gd name="connsiteX54" fmla="*/ 7644411 w 9517857"/>
              <a:gd name="connsiteY54" fmla="*/ 258986 h 918356"/>
              <a:gd name="connsiteX55" fmla="*/ 7965805 w 9517857"/>
              <a:gd name="connsiteY55" fmla="*/ 200355 h 918356"/>
              <a:gd name="connsiteX56" fmla="*/ 8147401 w 9517857"/>
              <a:gd name="connsiteY56" fmla="*/ 205617 h 918356"/>
              <a:gd name="connsiteX57" fmla="*/ 8256033 w 9517857"/>
              <a:gd name="connsiteY57" fmla="*/ 193713 h 918356"/>
              <a:gd name="connsiteX58" fmla="*/ 8614948 w 9517857"/>
              <a:gd name="connsiteY58" fmla="*/ 168247 h 918356"/>
              <a:gd name="connsiteX59" fmla="*/ 8715976 w 9517857"/>
              <a:gd name="connsiteY59" fmla="*/ 178374 h 918356"/>
              <a:gd name="connsiteX60" fmla="*/ 8778827 w 9517857"/>
              <a:gd name="connsiteY60" fmla="*/ 172936 h 918356"/>
              <a:gd name="connsiteX61" fmla="*/ 8855248 w 9517857"/>
              <a:gd name="connsiteY61" fmla="*/ 143149 h 918356"/>
              <a:gd name="connsiteX62" fmla="*/ 9010380 w 9517857"/>
              <a:gd name="connsiteY62" fmla="*/ 91891 h 918356"/>
              <a:gd name="connsiteX63" fmla="*/ 9110856 w 9517857"/>
              <a:gd name="connsiteY63" fmla="*/ 70997 h 918356"/>
              <a:gd name="connsiteX64" fmla="*/ 9268817 w 9517857"/>
              <a:gd name="connsiteY64" fmla="*/ 53082 h 918356"/>
              <a:gd name="connsiteX65" fmla="*/ 9316667 w 9517857"/>
              <a:gd name="connsiteY65" fmla="*/ 45047 h 918356"/>
              <a:gd name="connsiteX66" fmla="*/ 9428209 w 9517857"/>
              <a:gd name="connsiteY66" fmla="*/ 29923 h 918356"/>
              <a:gd name="connsiteX67" fmla="*/ 9488916 w 9517857"/>
              <a:gd name="connsiteY6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689163 w 9517857"/>
              <a:gd name="connsiteY32" fmla="*/ 272812 h 918356"/>
              <a:gd name="connsiteX33" fmla="*/ 4783273 w 9517857"/>
              <a:gd name="connsiteY33" fmla="*/ 248463 h 918356"/>
              <a:gd name="connsiteX34" fmla="*/ 4908371 w 9517857"/>
              <a:gd name="connsiteY34" fmla="*/ 243659 h 918356"/>
              <a:gd name="connsiteX35" fmla="*/ 4981173 w 9517857"/>
              <a:gd name="connsiteY35" fmla="*/ 247103 h 918356"/>
              <a:gd name="connsiteX36" fmla="*/ 5060397 w 9517857"/>
              <a:gd name="connsiteY36" fmla="*/ 263688 h 918356"/>
              <a:gd name="connsiteX37" fmla="*/ 5252996 w 9517857"/>
              <a:gd name="connsiteY37" fmla="*/ 270655 h 918356"/>
              <a:gd name="connsiteX38" fmla="*/ 5358056 w 9517857"/>
              <a:gd name="connsiteY38" fmla="*/ 247248 h 918356"/>
              <a:gd name="connsiteX39" fmla="*/ 5426496 w 9517857"/>
              <a:gd name="connsiteY39" fmla="*/ 235142 h 918356"/>
              <a:gd name="connsiteX40" fmla="*/ 5497161 w 9517857"/>
              <a:gd name="connsiteY40" fmla="*/ 228808 h 918356"/>
              <a:gd name="connsiteX41" fmla="*/ 5826043 w 9517857"/>
              <a:gd name="connsiteY41" fmla="*/ 148073 h 918356"/>
              <a:gd name="connsiteX42" fmla="*/ 6007627 w 9517857"/>
              <a:gd name="connsiteY42" fmla="*/ 147126 h 918356"/>
              <a:gd name="connsiteX43" fmla="*/ 6194152 w 9517857"/>
              <a:gd name="connsiteY43" fmla="*/ 151772 h 918356"/>
              <a:gd name="connsiteX44" fmla="*/ 6281379 w 9517857"/>
              <a:gd name="connsiteY44" fmla="*/ 181626 h 918356"/>
              <a:gd name="connsiteX45" fmla="*/ 6489033 w 9517857"/>
              <a:gd name="connsiteY45" fmla="*/ 167648 h 918356"/>
              <a:gd name="connsiteX46" fmla="*/ 6544700 w 9517857"/>
              <a:gd name="connsiteY46" fmla="*/ 167161 h 918356"/>
              <a:gd name="connsiteX47" fmla="*/ 6648353 w 9517857"/>
              <a:gd name="connsiteY47" fmla="*/ 172250 h 918356"/>
              <a:gd name="connsiteX48" fmla="*/ 6736227 w 9517857"/>
              <a:gd name="connsiteY48" fmla="*/ 173216 h 918356"/>
              <a:gd name="connsiteX49" fmla="*/ 6977218 w 9517857"/>
              <a:gd name="connsiteY49" fmla="*/ 184289 h 918356"/>
              <a:gd name="connsiteX50" fmla="*/ 7065221 w 9517857"/>
              <a:gd name="connsiteY50" fmla="*/ 227531 h 918356"/>
              <a:gd name="connsiteX51" fmla="*/ 7358195 w 9517857"/>
              <a:gd name="connsiteY51" fmla="*/ 251740 h 918356"/>
              <a:gd name="connsiteX52" fmla="*/ 7565449 w 9517857"/>
              <a:gd name="connsiteY52" fmla="*/ 258950 h 918356"/>
              <a:gd name="connsiteX53" fmla="*/ 7599285 w 9517857"/>
              <a:gd name="connsiteY53" fmla="*/ 266021 h 918356"/>
              <a:gd name="connsiteX54" fmla="*/ 7644411 w 9517857"/>
              <a:gd name="connsiteY54" fmla="*/ 258986 h 918356"/>
              <a:gd name="connsiteX55" fmla="*/ 7965805 w 9517857"/>
              <a:gd name="connsiteY55" fmla="*/ 200355 h 918356"/>
              <a:gd name="connsiteX56" fmla="*/ 8147401 w 9517857"/>
              <a:gd name="connsiteY56" fmla="*/ 205617 h 918356"/>
              <a:gd name="connsiteX57" fmla="*/ 8256033 w 9517857"/>
              <a:gd name="connsiteY57" fmla="*/ 193713 h 918356"/>
              <a:gd name="connsiteX58" fmla="*/ 8614948 w 9517857"/>
              <a:gd name="connsiteY58" fmla="*/ 168247 h 918356"/>
              <a:gd name="connsiteX59" fmla="*/ 8715976 w 9517857"/>
              <a:gd name="connsiteY59" fmla="*/ 178374 h 918356"/>
              <a:gd name="connsiteX60" fmla="*/ 8778827 w 9517857"/>
              <a:gd name="connsiteY60" fmla="*/ 172936 h 918356"/>
              <a:gd name="connsiteX61" fmla="*/ 8855248 w 9517857"/>
              <a:gd name="connsiteY61" fmla="*/ 143149 h 918356"/>
              <a:gd name="connsiteX62" fmla="*/ 9010380 w 9517857"/>
              <a:gd name="connsiteY62" fmla="*/ 91891 h 918356"/>
              <a:gd name="connsiteX63" fmla="*/ 9110856 w 9517857"/>
              <a:gd name="connsiteY63" fmla="*/ 70997 h 918356"/>
              <a:gd name="connsiteX64" fmla="*/ 9268817 w 9517857"/>
              <a:gd name="connsiteY64" fmla="*/ 53082 h 918356"/>
              <a:gd name="connsiteX65" fmla="*/ 9316667 w 9517857"/>
              <a:gd name="connsiteY65" fmla="*/ 45047 h 918356"/>
              <a:gd name="connsiteX66" fmla="*/ 9428209 w 9517857"/>
              <a:gd name="connsiteY66" fmla="*/ 29923 h 918356"/>
              <a:gd name="connsiteX67" fmla="*/ 9488916 w 9517857"/>
              <a:gd name="connsiteY6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689163 w 9517857"/>
              <a:gd name="connsiteY32" fmla="*/ 272812 h 918356"/>
              <a:gd name="connsiteX33" fmla="*/ 4783273 w 9517857"/>
              <a:gd name="connsiteY33" fmla="*/ 248463 h 918356"/>
              <a:gd name="connsiteX34" fmla="*/ 4908371 w 9517857"/>
              <a:gd name="connsiteY34" fmla="*/ 243659 h 918356"/>
              <a:gd name="connsiteX35" fmla="*/ 4981173 w 9517857"/>
              <a:gd name="connsiteY35" fmla="*/ 247103 h 918356"/>
              <a:gd name="connsiteX36" fmla="*/ 5060397 w 9517857"/>
              <a:gd name="connsiteY36" fmla="*/ 263688 h 918356"/>
              <a:gd name="connsiteX37" fmla="*/ 5252996 w 9517857"/>
              <a:gd name="connsiteY37" fmla="*/ 270655 h 918356"/>
              <a:gd name="connsiteX38" fmla="*/ 5358056 w 9517857"/>
              <a:gd name="connsiteY38" fmla="*/ 247248 h 918356"/>
              <a:gd name="connsiteX39" fmla="*/ 5426496 w 9517857"/>
              <a:gd name="connsiteY39" fmla="*/ 235142 h 918356"/>
              <a:gd name="connsiteX40" fmla="*/ 5497161 w 9517857"/>
              <a:gd name="connsiteY40" fmla="*/ 228808 h 918356"/>
              <a:gd name="connsiteX41" fmla="*/ 5826043 w 9517857"/>
              <a:gd name="connsiteY41" fmla="*/ 148073 h 918356"/>
              <a:gd name="connsiteX42" fmla="*/ 6007627 w 9517857"/>
              <a:gd name="connsiteY42" fmla="*/ 147126 h 918356"/>
              <a:gd name="connsiteX43" fmla="*/ 6194152 w 9517857"/>
              <a:gd name="connsiteY43" fmla="*/ 151772 h 918356"/>
              <a:gd name="connsiteX44" fmla="*/ 6281379 w 9517857"/>
              <a:gd name="connsiteY44" fmla="*/ 181626 h 918356"/>
              <a:gd name="connsiteX45" fmla="*/ 6489033 w 9517857"/>
              <a:gd name="connsiteY45" fmla="*/ 167648 h 918356"/>
              <a:gd name="connsiteX46" fmla="*/ 6544700 w 9517857"/>
              <a:gd name="connsiteY46" fmla="*/ 167161 h 918356"/>
              <a:gd name="connsiteX47" fmla="*/ 6648353 w 9517857"/>
              <a:gd name="connsiteY47" fmla="*/ 172250 h 918356"/>
              <a:gd name="connsiteX48" fmla="*/ 6736227 w 9517857"/>
              <a:gd name="connsiteY48" fmla="*/ 173216 h 918356"/>
              <a:gd name="connsiteX49" fmla="*/ 6977218 w 9517857"/>
              <a:gd name="connsiteY49" fmla="*/ 184289 h 918356"/>
              <a:gd name="connsiteX50" fmla="*/ 7065221 w 9517857"/>
              <a:gd name="connsiteY50" fmla="*/ 227531 h 918356"/>
              <a:gd name="connsiteX51" fmla="*/ 7358195 w 9517857"/>
              <a:gd name="connsiteY51" fmla="*/ 251740 h 918356"/>
              <a:gd name="connsiteX52" fmla="*/ 7565449 w 9517857"/>
              <a:gd name="connsiteY52" fmla="*/ 258950 h 918356"/>
              <a:gd name="connsiteX53" fmla="*/ 7599285 w 9517857"/>
              <a:gd name="connsiteY53" fmla="*/ 266021 h 918356"/>
              <a:gd name="connsiteX54" fmla="*/ 7644411 w 9517857"/>
              <a:gd name="connsiteY54" fmla="*/ 258986 h 918356"/>
              <a:gd name="connsiteX55" fmla="*/ 7965805 w 9517857"/>
              <a:gd name="connsiteY55" fmla="*/ 200355 h 918356"/>
              <a:gd name="connsiteX56" fmla="*/ 8147401 w 9517857"/>
              <a:gd name="connsiteY56" fmla="*/ 205617 h 918356"/>
              <a:gd name="connsiteX57" fmla="*/ 8256033 w 9517857"/>
              <a:gd name="connsiteY57" fmla="*/ 193713 h 918356"/>
              <a:gd name="connsiteX58" fmla="*/ 8614948 w 9517857"/>
              <a:gd name="connsiteY58" fmla="*/ 168247 h 918356"/>
              <a:gd name="connsiteX59" fmla="*/ 8715976 w 9517857"/>
              <a:gd name="connsiteY59" fmla="*/ 178374 h 918356"/>
              <a:gd name="connsiteX60" fmla="*/ 8778827 w 9517857"/>
              <a:gd name="connsiteY60" fmla="*/ 172936 h 918356"/>
              <a:gd name="connsiteX61" fmla="*/ 8855248 w 9517857"/>
              <a:gd name="connsiteY61" fmla="*/ 143149 h 918356"/>
              <a:gd name="connsiteX62" fmla="*/ 9010380 w 9517857"/>
              <a:gd name="connsiteY62" fmla="*/ 91891 h 918356"/>
              <a:gd name="connsiteX63" fmla="*/ 9110856 w 9517857"/>
              <a:gd name="connsiteY63" fmla="*/ 70997 h 918356"/>
              <a:gd name="connsiteX64" fmla="*/ 9268817 w 9517857"/>
              <a:gd name="connsiteY64" fmla="*/ 53082 h 918356"/>
              <a:gd name="connsiteX65" fmla="*/ 9316667 w 9517857"/>
              <a:gd name="connsiteY65" fmla="*/ 45047 h 918356"/>
              <a:gd name="connsiteX66" fmla="*/ 9428209 w 9517857"/>
              <a:gd name="connsiteY66" fmla="*/ 29923 h 918356"/>
              <a:gd name="connsiteX67" fmla="*/ 9488916 w 9517857"/>
              <a:gd name="connsiteY67"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689163 w 9517857"/>
              <a:gd name="connsiteY32" fmla="*/ 272812 h 918356"/>
              <a:gd name="connsiteX33" fmla="*/ 4783273 w 9517857"/>
              <a:gd name="connsiteY33" fmla="*/ 248463 h 918356"/>
              <a:gd name="connsiteX34" fmla="*/ 4908371 w 9517857"/>
              <a:gd name="connsiteY34" fmla="*/ 243659 h 918356"/>
              <a:gd name="connsiteX35" fmla="*/ 5060397 w 9517857"/>
              <a:gd name="connsiteY35" fmla="*/ 263688 h 918356"/>
              <a:gd name="connsiteX36" fmla="*/ 5252996 w 9517857"/>
              <a:gd name="connsiteY36" fmla="*/ 270655 h 918356"/>
              <a:gd name="connsiteX37" fmla="*/ 5358056 w 9517857"/>
              <a:gd name="connsiteY37" fmla="*/ 247248 h 918356"/>
              <a:gd name="connsiteX38" fmla="*/ 5426496 w 9517857"/>
              <a:gd name="connsiteY38" fmla="*/ 235142 h 918356"/>
              <a:gd name="connsiteX39" fmla="*/ 5497161 w 9517857"/>
              <a:gd name="connsiteY39" fmla="*/ 228808 h 918356"/>
              <a:gd name="connsiteX40" fmla="*/ 5826043 w 9517857"/>
              <a:gd name="connsiteY40" fmla="*/ 148073 h 918356"/>
              <a:gd name="connsiteX41" fmla="*/ 6007627 w 9517857"/>
              <a:gd name="connsiteY41" fmla="*/ 147126 h 918356"/>
              <a:gd name="connsiteX42" fmla="*/ 6194152 w 9517857"/>
              <a:gd name="connsiteY42" fmla="*/ 151772 h 918356"/>
              <a:gd name="connsiteX43" fmla="*/ 6281379 w 9517857"/>
              <a:gd name="connsiteY43" fmla="*/ 181626 h 918356"/>
              <a:gd name="connsiteX44" fmla="*/ 6489033 w 9517857"/>
              <a:gd name="connsiteY44" fmla="*/ 167648 h 918356"/>
              <a:gd name="connsiteX45" fmla="*/ 6544700 w 9517857"/>
              <a:gd name="connsiteY45" fmla="*/ 167161 h 918356"/>
              <a:gd name="connsiteX46" fmla="*/ 6648353 w 9517857"/>
              <a:gd name="connsiteY46" fmla="*/ 172250 h 918356"/>
              <a:gd name="connsiteX47" fmla="*/ 6736227 w 9517857"/>
              <a:gd name="connsiteY47" fmla="*/ 173216 h 918356"/>
              <a:gd name="connsiteX48" fmla="*/ 6977218 w 9517857"/>
              <a:gd name="connsiteY48" fmla="*/ 184289 h 918356"/>
              <a:gd name="connsiteX49" fmla="*/ 7065221 w 9517857"/>
              <a:gd name="connsiteY49" fmla="*/ 227531 h 918356"/>
              <a:gd name="connsiteX50" fmla="*/ 7358195 w 9517857"/>
              <a:gd name="connsiteY50" fmla="*/ 251740 h 918356"/>
              <a:gd name="connsiteX51" fmla="*/ 7565449 w 9517857"/>
              <a:gd name="connsiteY51" fmla="*/ 258950 h 918356"/>
              <a:gd name="connsiteX52" fmla="*/ 7599285 w 9517857"/>
              <a:gd name="connsiteY52" fmla="*/ 266021 h 918356"/>
              <a:gd name="connsiteX53" fmla="*/ 7644411 w 9517857"/>
              <a:gd name="connsiteY53" fmla="*/ 258986 h 918356"/>
              <a:gd name="connsiteX54" fmla="*/ 7965805 w 9517857"/>
              <a:gd name="connsiteY54" fmla="*/ 200355 h 918356"/>
              <a:gd name="connsiteX55" fmla="*/ 8147401 w 9517857"/>
              <a:gd name="connsiteY55" fmla="*/ 205617 h 918356"/>
              <a:gd name="connsiteX56" fmla="*/ 8256033 w 9517857"/>
              <a:gd name="connsiteY56" fmla="*/ 193713 h 918356"/>
              <a:gd name="connsiteX57" fmla="*/ 8614948 w 9517857"/>
              <a:gd name="connsiteY57" fmla="*/ 168247 h 918356"/>
              <a:gd name="connsiteX58" fmla="*/ 8715976 w 9517857"/>
              <a:gd name="connsiteY58" fmla="*/ 178374 h 918356"/>
              <a:gd name="connsiteX59" fmla="*/ 8778827 w 9517857"/>
              <a:gd name="connsiteY59" fmla="*/ 172936 h 918356"/>
              <a:gd name="connsiteX60" fmla="*/ 8855248 w 9517857"/>
              <a:gd name="connsiteY60" fmla="*/ 143149 h 918356"/>
              <a:gd name="connsiteX61" fmla="*/ 9010380 w 9517857"/>
              <a:gd name="connsiteY61" fmla="*/ 91891 h 918356"/>
              <a:gd name="connsiteX62" fmla="*/ 9110856 w 9517857"/>
              <a:gd name="connsiteY62" fmla="*/ 70997 h 918356"/>
              <a:gd name="connsiteX63" fmla="*/ 9268817 w 9517857"/>
              <a:gd name="connsiteY63" fmla="*/ 53082 h 918356"/>
              <a:gd name="connsiteX64" fmla="*/ 9316667 w 9517857"/>
              <a:gd name="connsiteY64" fmla="*/ 45047 h 918356"/>
              <a:gd name="connsiteX65" fmla="*/ 9428209 w 9517857"/>
              <a:gd name="connsiteY65" fmla="*/ 29923 h 918356"/>
              <a:gd name="connsiteX66" fmla="*/ 9488916 w 9517857"/>
              <a:gd name="connsiteY66"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648353 w 9517857"/>
              <a:gd name="connsiteY45" fmla="*/ 172250 h 918356"/>
              <a:gd name="connsiteX46" fmla="*/ 6736227 w 9517857"/>
              <a:gd name="connsiteY46" fmla="*/ 173216 h 918356"/>
              <a:gd name="connsiteX47" fmla="*/ 6977218 w 9517857"/>
              <a:gd name="connsiteY47" fmla="*/ 184289 h 918356"/>
              <a:gd name="connsiteX48" fmla="*/ 7065221 w 9517857"/>
              <a:gd name="connsiteY48" fmla="*/ 227531 h 918356"/>
              <a:gd name="connsiteX49" fmla="*/ 7358195 w 9517857"/>
              <a:gd name="connsiteY49" fmla="*/ 251740 h 918356"/>
              <a:gd name="connsiteX50" fmla="*/ 7565449 w 9517857"/>
              <a:gd name="connsiteY50" fmla="*/ 258950 h 918356"/>
              <a:gd name="connsiteX51" fmla="*/ 7599285 w 9517857"/>
              <a:gd name="connsiteY51" fmla="*/ 266021 h 918356"/>
              <a:gd name="connsiteX52" fmla="*/ 7644411 w 9517857"/>
              <a:gd name="connsiteY52" fmla="*/ 258986 h 918356"/>
              <a:gd name="connsiteX53" fmla="*/ 7965805 w 9517857"/>
              <a:gd name="connsiteY53" fmla="*/ 200355 h 918356"/>
              <a:gd name="connsiteX54" fmla="*/ 8147401 w 9517857"/>
              <a:gd name="connsiteY54" fmla="*/ 205617 h 918356"/>
              <a:gd name="connsiteX55" fmla="*/ 8256033 w 9517857"/>
              <a:gd name="connsiteY55" fmla="*/ 193713 h 918356"/>
              <a:gd name="connsiteX56" fmla="*/ 8614948 w 9517857"/>
              <a:gd name="connsiteY56" fmla="*/ 168247 h 918356"/>
              <a:gd name="connsiteX57" fmla="*/ 8715976 w 9517857"/>
              <a:gd name="connsiteY57" fmla="*/ 178374 h 918356"/>
              <a:gd name="connsiteX58" fmla="*/ 8778827 w 9517857"/>
              <a:gd name="connsiteY58" fmla="*/ 172936 h 918356"/>
              <a:gd name="connsiteX59" fmla="*/ 8855248 w 9517857"/>
              <a:gd name="connsiteY59" fmla="*/ 143149 h 918356"/>
              <a:gd name="connsiteX60" fmla="*/ 9010380 w 9517857"/>
              <a:gd name="connsiteY60" fmla="*/ 91891 h 918356"/>
              <a:gd name="connsiteX61" fmla="*/ 9110856 w 9517857"/>
              <a:gd name="connsiteY61" fmla="*/ 70997 h 918356"/>
              <a:gd name="connsiteX62" fmla="*/ 9268817 w 9517857"/>
              <a:gd name="connsiteY62" fmla="*/ 53082 h 918356"/>
              <a:gd name="connsiteX63" fmla="*/ 9316667 w 9517857"/>
              <a:gd name="connsiteY63" fmla="*/ 45047 h 918356"/>
              <a:gd name="connsiteX64" fmla="*/ 9428209 w 9517857"/>
              <a:gd name="connsiteY64" fmla="*/ 29923 h 918356"/>
              <a:gd name="connsiteX65" fmla="*/ 9488916 w 9517857"/>
              <a:gd name="connsiteY65"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648353 w 9517857"/>
              <a:gd name="connsiteY45" fmla="*/ 172250 h 918356"/>
              <a:gd name="connsiteX46" fmla="*/ 6736227 w 9517857"/>
              <a:gd name="connsiteY46" fmla="*/ 173216 h 918356"/>
              <a:gd name="connsiteX47" fmla="*/ 6977218 w 9517857"/>
              <a:gd name="connsiteY47" fmla="*/ 184289 h 918356"/>
              <a:gd name="connsiteX48" fmla="*/ 7065221 w 9517857"/>
              <a:gd name="connsiteY48" fmla="*/ 227531 h 918356"/>
              <a:gd name="connsiteX49" fmla="*/ 7358195 w 9517857"/>
              <a:gd name="connsiteY49" fmla="*/ 251740 h 918356"/>
              <a:gd name="connsiteX50" fmla="*/ 7599285 w 9517857"/>
              <a:gd name="connsiteY50" fmla="*/ 266021 h 918356"/>
              <a:gd name="connsiteX51" fmla="*/ 7644411 w 9517857"/>
              <a:gd name="connsiteY51" fmla="*/ 258986 h 918356"/>
              <a:gd name="connsiteX52" fmla="*/ 7965805 w 9517857"/>
              <a:gd name="connsiteY52" fmla="*/ 200355 h 918356"/>
              <a:gd name="connsiteX53" fmla="*/ 8147401 w 9517857"/>
              <a:gd name="connsiteY53" fmla="*/ 205617 h 918356"/>
              <a:gd name="connsiteX54" fmla="*/ 8256033 w 9517857"/>
              <a:gd name="connsiteY54" fmla="*/ 193713 h 918356"/>
              <a:gd name="connsiteX55" fmla="*/ 8614948 w 9517857"/>
              <a:gd name="connsiteY55" fmla="*/ 168247 h 918356"/>
              <a:gd name="connsiteX56" fmla="*/ 8715976 w 9517857"/>
              <a:gd name="connsiteY56" fmla="*/ 178374 h 918356"/>
              <a:gd name="connsiteX57" fmla="*/ 8778827 w 9517857"/>
              <a:gd name="connsiteY57" fmla="*/ 172936 h 918356"/>
              <a:gd name="connsiteX58" fmla="*/ 8855248 w 9517857"/>
              <a:gd name="connsiteY58" fmla="*/ 143149 h 918356"/>
              <a:gd name="connsiteX59" fmla="*/ 9010380 w 9517857"/>
              <a:gd name="connsiteY59" fmla="*/ 91891 h 918356"/>
              <a:gd name="connsiteX60" fmla="*/ 9110856 w 9517857"/>
              <a:gd name="connsiteY60" fmla="*/ 70997 h 918356"/>
              <a:gd name="connsiteX61" fmla="*/ 9268817 w 9517857"/>
              <a:gd name="connsiteY61" fmla="*/ 53082 h 918356"/>
              <a:gd name="connsiteX62" fmla="*/ 9316667 w 9517857"/>
              <a:gd name="connsiteY62" fmla="*/ 45047 h 918356"/>
              <a:gd name="connsiteX63" fmla="*/ 9428209 w 9517857"/>
              <a:gd name="connsiteY63" fmla="*/ 29923 h 918356"/>
              <a:gd name="connsiteX64" fmla="*/ 9488916 w 9517857"/>
              <a:gd name="connsiteY6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648353 w 9517857"/>
              <a:gd name="connsiteY45" fmla="*/ 172250 h 918356"/>
              <a:gd name="connsiteX46" fmla="*/ 6736227 w 9517857"/>
              <a:gd name="connsiteY46" fmla="*/ 173216 h 918356"/>
              <a:gd name="connsiteX47" fmla="*/ 6977218 w 9517857"/>
              <a:gd name="connsiteY47" fmla="*/ 184289 h 918356"/>
              <a:gd name="connsiteX48" fmla="*/ 7065221 w 9517857"/>
              <a:gd name="connsiteY48" fmla="*/ 227531 h 918356"/>
              <a:gd name="connsiteX49" fmla="*/ 7358195 w 9517857"/>
              <a:gd name="connsiteY49" fmla="*/ 251740 h 918356"/>
              <a:gd name="connsiteX50" fmla="*/ 7599285 w 9517857"/>
              <a:gd name="connsiteY50" fmla="*/ 266021 h 918356"/>
              <a:gd name="connsiteX51" fmla="*/ 7644411 w 9517857"/>
              <a:gd name="connsiteY51" fmla="*/ 258986 h 918356"/>
              <a:gd name="connsiteX52" fmla="*/ 7965805 w 9517857"/>
              <a:gd name="connsiteY52" fmla="*/ 200355 h 918356"/>
              <a:gd name="connsiteX53" fmla="*/ 8147401 w 9517857"/>
              <a:gd name="connsiteY53" fmla="*/ 205617 h 918356"/>
              <a:gd name="connsiteX54" fmla="*/ 8256033 w 9517857"/>
              <a:gd name="connsiteY54" fmla="*/ 193713 h 918356"/>
              <a:gd name="connsiteX55" fmla="*/ 8614948 w 9517857"/>
              <a:gd name="connsiteY55" fmla="*/ 168247 h 918356"/>
              <a:gd name="connsiteX56" fmla="*/ 8715976 w 9517857"/>
              <a:gd name="connsiteY56" fmla="*/ 178374 h 918356"/>
              <a:gd name="connsiteX57" fmla="*/ 8778827 w 9517857"/>
              <a:gd name="connsiteY57" fmla="*/ 172936 h 918356"/>
              <a:gd name="connsiteX58" fmla="*/ 8855248 w 9517857"/>
              <a:gd name="connsiteY58" fmla="*/ 143149 h 918356"/>
              <a:gd name="connsiteX59" fmla="*/ 9010380 w 9517857"/>
              <a:gd name="connsiteY59" fmla="*/ 91891 h 918356"/>
              <a:gd name="connsiteX60" fmla="*/ 9110856 w 9517857"/>
              <a:gd name="connsiteY60" fmla="*/ 70997 h 918356"/>
              <a:gd name="connsiteX61" fmla="*/ 9268817 w 9517857"/>
              <a:gd name="connsiteY61" fmla="*/ 53082 h 918356"/>
              <a:gd name="connsiteX62" fmla="*/ 9316667 w 9517857"/>
              <a:gd name="connsiteY62" fmla="*/ 45047 h 918356"/>
              <a:gd name="connsiteX63" fmla="*/ 9428209 w 9517857"/>
              <a:gd name="connsiteY63" fmla="*/ 29923 h 918356"/>
              <a:gd name="connsiteX64" fmla="*/ 9488916 w 9517857"/>
              <a:gd name="connsiteY6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648353 w 9517857"/>
              <a:gd name="connsiteY45" fmla="*/ 172250 h 918356"/>
              <a:gd name="connsiteX46" fmla="*/ 6736227 w 9517857"/>
              <a:gd name="connsiteY46" fmla="*/ 173216 h 918356"/>
              <a:gd name="connsiteX47" fmla="*/ 6977218 w 9517857"/>
              <a:gd name="connsiteY47" fmla="*/ 184289 h 918356"/>
              <a:gd name="connsiteX48" fmla="*/ 7065221 w 9517857"/>
              <a:gd name="connsiteY48" fmla="*/ 227531 h 918356"/>
              <a:gd name="connsiteX49" fmla="*/ 7358195 w 9517857"/>
              <a:gd name="connsiteY49" fmla="*/ 251740 h 918356"/>
              <a:gd name="connsiteX50" fmla="*/ 7599285 w 9517857"/>
              <a:gd name="connsiteY50" fmla="*/ 266021 h 918356"/>
              <a:gd name="connsiteX51" fmla="*/ 7644411 w 9517857"/>
              <a:gd name="connsiteY51" fmla="*/ 258986 h 918356"/>
              <a:gd name="connsiteX52" fmla="*/ 7965805 w 9517857"/>
              <a:gd name="connsiteY52" fmla="*/ 200355 h 918356"/>
              <a:gd name="connsiteX53" fmla="*/ 8147401 w 9517857"/>
              <a:gd name="connsiteY53" fmla="*/ 205617 h 918356"/>
              <a:gd name="connsiteX54" fmla="*/ 8256033 w 9517857"/>
              <a:gd name="connsiteY54" fmla="*/ 193713 h 918356"/>
              <a:gd name="connsiteX55" fmla="*/ 8614948 w 9517857"/>
              <a:gd name="connsiteY55" fmla="*/ 168247 h 918356"/>
              <a:gd name="connsiteX56" fmla="*/ 8715976 w 9517857"/>
              <a:gd name="connsiteY56" fmla="*/ 178374 h 918356"/>
              <a:gd name="connsiteX57" fmla="*/ 8778827 w 9517857"/>
              <a:gd name="connsiteY57" fmla="*/ 172936 h 918356"/>
              <a:gd name="connsiteX58" fmla="*/ 8855248 w 9517857"/>
              <a:gd name="connsiteY58" fmla="*/ 143149 h 918356"/>
              <a:gd name="connsiteX59" fmla="*/ 9010380 w 9517857"/>
              <a:gd name="connsiteY59" fmla="*/ 91891 h 918356"/>
              <a:gd name="connsiteX60" fmla="*/ 9110856 w 9517857"/>
              <a:gd name="connsiteY60" fmla="*/ 70997 h 918356"/>
              <a:gd name="connsiteX61" fmla="*/ 9268817 w 9517857"/>
              <a:gd name="connsiteY61" fmla="*/ 53082 h 918356"/>
              <a:gd name="connsiteX62" fmla="*/ 9316667 w 9517857"/>
              <a:gd name="connsiteY62" fmla="*/ 45047 h 918356"/>
              <a:gd name="connsiteX63" fmla="*/ 9428209 w 9517857"/>
              <a:gd name="connsiteY63" fmla="*/ 29923 h 918356"/>
              <a:gd name="connsiteX64" fmla="*/ 9488916 w 9517857"/>
              <a:gd name="connsiteY6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633497 w 9517857"/>
              <a:gd name="connsiteY45" fmla="*/ 172250 h 918356"/>
              <a:gd name="connsiteX46" fmla="*/ 6736227 w 9517857"/>
              <a:gd name="connsiteY46" fmla="*/ 173216 h 918356"/>
              <a:gd name="connsiteX47" fmla="*/ 6977218 w 9517857"/>
              <a:gd name="connsiteY47" fmla="*/ 184289 h 918356"/>
              <a:gd name="connsiteX48" fmla="*/ 7065221 w 9517857"/>
              <a:gd name="connsiteY48" fmla="*/ 227531 h 918356"/>
              <a:gd name="connsiteX49" fmla="*/ 7358195 w 9517857"/>
              <a:gd name="connsiteY49" fmla="*/ 251740 h 918356"/>
              <a:gd name="connsiteX50" fmla="*/ 7599285 w 9517857"/>
              <a:gd name="connsiteY50" fmla="*/ 266021 h 918356"/>
              <a:gd name="connsiteX51" fmla="*/ 7644411 w 9517857"/>
              <a:gd name="connsiteY51" fmla="*/ 258986 h 918356"/>
              <a:gd name="connsiteX52" fmla="*/ 7965805 w 9517857"/>
              <a:gd name="connsiteY52" fmla="*/ 200355 h 918356"/>
              <a:gd name="connsiteX53" fmla="*/ 8147401 w 9517857"/>
              <a:gd name="connsiteY53" fmla="*/ 205617 h 918356"/>
              <a:gd name="connsiteX54" fmla="*/ 8256033 w 9517857"/>
              <a:gd name="connsiteY54" fmla="*/ 193713 h 918356"/>
              <a:gd name="connsiteX55" fmla="*/ 8614948 w 9517857"/>
              <a:gd name="connsiteY55" fmla="*/ 168247 h 918356"/>
              <a:gd name="connsiteX56" fmla="*/ 8715976 w 9517857"/>
              <a:gd name="connsiteY56" fmla="*/ 178374 h 918356"/>
              <a:gd name="connsiteX57" fmla="*/ 8778827 w 9517857"/>
              <a:gd name="connsiteY57" fmla="*/ 172936 h 918356"/>
              <a:gd name="connsiteX58" fmla="*/ 8855248 w 9517857"/>
              <a:gd name="connsiteY58" fmla="*/ 143149 h 918356"/>
              <a:gd name="connsiteX59" fmla="*/ 9010380 w 9517857"/>
              <a:gd name="connsiteY59" fmla="*/ 91891 h 918356"/>
              <a:gd name="connsiteX60" fmla="*/ 9110856 w 9517857"/>
              <a:gd name="connsiteY60" fmla="*/ 70997 h 918356"/>
              <a:gd name="connsiteX61" fmla="*/ 9268817 w 9517857"/>
              <a:gd name="connsiteY61" fmla="*/ 53082 h 918356"/>
              <a:gd name="connsiteX62" fmla="*/ 9316667 w 9517857"/>
              <a:gd name="connsiteY62" fmla="*/ 45047 h 918356"/>
              <a:gd name="connsiteX63" fmla="*/ 9428209 w 9517857"/>
              <a:gd name="connsiteY63" fmla="*/ 29923 h 918356"/>
              <a:gd name="connsiteX64" fmla="*/ 9488916 w 9517857"/>
              <a:gd name="connsiteY64"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736227 w 9517857"/>
              <a:gd name="connsiteY45" fmla="*/ 173216 h 918356"/>
              <a:gd name="connsiteX46" fmla="*/ 6977218 w 9517857"/>
              <a:gd name="connsiteY46" fmla="*/ 184289 h 918356"/>
              <a:gd name="connsiteX47" fmla="*/ 7065221 w 9517857"/>
              <a:gd name="connsiteY47" fmla="*/ 227531 h 918356"/>
              <a:gd name="connsiteX48" fmla="*/ 7358195 w 9517857"/>
              <a:gd name="connsiteY48" fmla="*/ 251740 h 918356"/>
              <a:gd name="connsiteX49" fmla="*/ 7599285 w 9517857"/>
              <a:gd name="connsiteY49" fmla="*/ 266021 h 918356"/>
              <a:gd name="connsiteX50" fmla="*/ 7644411 w 9517857"/>
              <a:gd name="connsiteY50" fmla="*/ 258986 h 918356"/>
              <a:gd name="connsiteX51" fmla="*/ 7965805 w 9517857"/>
              <a:gd name="connsiteY51" fmla="*/ 200355 h 918356"/>
              <a:gd name="connsiteX52" fmla="*/ 8147401 w 9517857"/>
              <a:gd name="connsiteY52" fmla="*/ 205617 h 918356"/>
              <a:gd name="connsiteX53" fmla="*/ 8256033 w 9517857"/>
              <a:gd name="connsiteY53" fmla="*/ 193713 h 918356"/>
              <a:gd name="connsiteX54" fmla="*/ 8614948 w 9517857"/>
              <a:gd name="connsiteY54" fmla="*/ 168247 h 918356"/>
              <a:gd name="connsiteX55" fmla="*/ 8715976 w 9517857"/>
              <a:gd name="connsiteY55" fmla="*/ 178374 h 918356"/>
              <a:gd name="connsiteX56" fmla="*/ 8778827 w 9517857"/>
              <a:gd name="connsiteY56" fmla="*/ 172936 h 918356"/>
              <a:gd name="connsiteX57" fmla="*/ 8855248 w 9517857"/>
              <a:gd name="connsiteY57" fmla="*/ 143149 h 918356"/>
              <a:gd name="connsiteX58" fmla="*/ 9010380 w 9517857"/>
              <a:gd name="connsiteY58" fmla="*/ 91891 h 918356"/>
              <a:gd name="connsiteX59" fmla="*/ 9110856 w 9517857"/>
              <a:gd name="connsiteY59" fmla="*/ 70997 h 918356"/>
              <a:gd name="connsiteX60" fmla="*/ 9268817 w 9517857"/>
              <a:gd name="connsiteY60" fmla="*/ 53082 h 918356"/>
              <a:gd name="connsiteX61" fmla="*/ 9316667 w 9517857"/>
              <a:gd name="connsiteY61" fmla="*/ 45047 h 918356"/>
              <a:gd name="connsiteX62" fmla="*/ 9428209 w 9517857"/>
              <a:gd name="connsiteY62" fmla="*/ 29923 h 918356"/>
              <a:gd name="connsiteX63" fmla="*/ 9488916 w 9517857"/>
              <a:gd name="connsiteY6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060397 w 9517857"/>
              <a:gd name="connsiteY34" fmla="*/ 263688 h 918356"/>
              <a:gd name="connsiteX35" fmla="*/ 5252996 w 9517857"/>
              <a:gd name="connsiteY35" fmla="*/ 270655 h 918356"/>
              <a:gd name="connsiteX36" fmla="*/ 5358056 w 9517857"/>
              <a:gd name="connsiteY36" fmla="*/ 247248 h 918356"/>
              <a:gd name="connsiteX37" fmla="*/ 5426496 w 9517857"/>
              <a:gd name="connsiteY37" fmla="*/ 235142 h 918356"/>
              <a:gd name="connsiteX38" fmla="*/ 5497161 w 9517857"/>
              <a:gd name="connsiteY38" fmla="*/ 228808 h 918356"/>
              <a:gd name="connsiteX39" fmla="*/ 5826043 w 9517857"/>
              <a:gd name="connsiteY39" fmla="*/ 148073 h 918356"/>
              <a:gd name="connsiteX40" fmla="*/ 6007627 w 9517857"/>
              <a:gd name="connsiteY40" fmla="*/ 147126 h 918356"/>
              <a:gd name="connsiteX41" fmla="*/ 6194152 w 9517857"/>
              <a:gd name="connsiteY41" fmla="*/ 151772 h 918356"/>
              <a:gd name="connsiteX42" fmla="*/ 6281379 w 9517857"/>
              <a:gd name="connsiteY42" fmla="*/ 181626 h 918356"/>
              <a:gd name="connsiteX43" fmla="*/ 6489033 w 9517857"/>
              <a:gd name="connsiteY43" fmla="*/ 167648 h 918356"/>
              <a:gd name="connsiteX44" fmla="*/ 6544700 w 9517857"/>
              <a:gd name="connsiteY44" fmla="*/ 167161 h 918356"/>
              <a:gd name="connsiteX45" fmla="*/ 6736227 w 9517857"/>
              <a:gd name="connsiteY45" fmla="*/ 173216 h 918356"/>
              <a:gd name="connsiteX46" fmla="*/ 6977218 w 9517857"/>
              <a:gd name="connsiteY46" fmla="*/ 184289 h 918356"/>
              <a:gd name="connsiteX47" fmla="*/ 7065221 w 9517857"/>
              <a:gd name="connsiteY47" fmla="*/ 227531 h 918356"/>
              <a:gd name="connsiteX48" fmla="*/ 7358195 w 9517857"/>
              <a:gd name="connsiteY48" fmla="*/ 251740 h 918356"/>
              <a:gd name="connsiteX49" fmla="*/ 7599285 w 9517857"/>
              <a:gd name="connsiteY49" fmla="*/ 266021 h 918356"/>
              <a:gd name="connsiteX50" fmla="*/ 7644411 w 9517857"/>
              <a:gd name="connsiteY50" fmla="*/ 258986 h 918356"/>
              <a:gd name="connsiteX51" fmla="*/ 7965805 w 9517857"/>
              <a:gd name="connsiteY51" fmla="*/ 200355 h 918356"/>
              <a:gd name="connsiteX52" fmla="*/ 8147401 w 9517857"/>
              <a:gd name="connsiteY52" fmla="*/ 205617 h 918356"/>
              <a:gd name="connsiteX53" fmla="*/ 8256033 w 9517857"/>
              <a:gd name="connsiteY53" fmla="*/ 193713 h 918356"/>
              <a:gd name="connsiteX54" fmla="*/ 8614948 w 9517857"/>
              <a:gd name="connsiteY54" fmla="*/ 168247 h 918356"/>
              <a:gd name="connsiteX55" fmla="*/ 8715976 w 9517857"/>
              <a:gd name="connsiteY55" fmla="*/ 178374 h 918356"/>
              <a:gd name="connsiteX56" fmla="*/ 8778827 w 9517857"/>
              <a:gd name="connsiteY56" fmla="*/ 172936 h 918356"/>
              <a:gd name="connsiteX57" fmla="*/ 8855248 w 9517857"/>
              <a:gd name="connsiteY57" fmla="*/ 143149 h 918356"/>
              <a:gd name="connsiteX58" fmla="*/ 9010380 w 9517857"/>
              <a:gd name="connsiteY58" fmla="*/ 91891 h 918356"/>
              <a:gd name="connsiteX59" fmla="*/ 9110856 w 9517857"/>
              <a:gd name="connsiteY59" fmla="*/ 70997 h 918356"/>
              <a:gd name="connsiteX60" fmla="*/ 9268817 w 9517857"/>
              <a:gd name="connsiteY60" fmla="*/ 53082 h 918356"/>
              <a:gd name="connsiteX61" fmla="*/ 9316667 w 9517857"/>
              <a:gd name="connsiteY61" fmla="*/ 45047 h 918356"/>
              <a:gd name="connsiteX62" fmla="*/ 9428209 w 9517857"/>
              <a:gd name="connsiteY62" fmla="*/ 29923 h 918356"/>
              <a:gd name="connsiteX63" fmla="*/ 9488916 w 9517857"/>
              <a:gd name="connsiteY63"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83273 w 9517857"/>
              <a:gd name="connsiteY32" fmla="*/ 248463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08371 w 9517857"/>
              <a:gd name="connsiteY33" fmla="*/ 243659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826043 w 9517857"/>
              <a:gd name="connsiteY38" fmla="*/ 14807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07627 w 9517857"/>
              <a:gd name="connsiteY39" fmla="*/ 147126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4152 w 9517857"/>
              <a:gd name="connsiteY40" fmla="*/ 151772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61807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16423 w 9517857"/>
              <a:gd name="connsiteY31" fmla="*/ 290914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53567 w 9517857"/>
              <a:gd name="connsiteY32" fmla="*/ 279887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77218 w 9517857"/>
              <a:gd name="connsiteY45" fmla="*/ 184289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73216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00355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15976 w 9517857"/>
              <a:gd name="connsiteY54" fmla="*/ 178374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72936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61454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44133 w 9517857"/>
              <a:gd name="connsiteY27" fmla="*/ 360648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72281 h 918356"/>
              <a:gd name="connsiteX27" fmla="*/ 3831402 w 9517857"/>
              <a:gd name="connsiteY27" fmla="*/ 368504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9593 w 9517857"/>
              <a:gd name="connsiteY25" fmla="*/ 390437 h 918356"/>
              <a:gd name="connsiteX26" fmla="*/ 3651428 w 9517857"/>
              <a:gd name="connsiteY26" fmla="*/ 382756 h 918356"/>
              <a:gd name="connsiteX27" fmla="*/ 3831402 w 9517857"/>
              <a:gd name="connsiteY27" fmla="*/ 368504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5350 w 9517857"/>
              <a:gd name="connsiteY25" fmla="*/ 403530 h 918356"/>
              <a:gd name="connsiteX26" fmla="*/ 3651428 w 9517857"/>
              <a:gd name="connsiteY26" fmla="*/ 382756 h 918356"/>
              <a:gd name="connsiteX27" fmla="*/ 3831402 w 9517857"/>
              <a:gd name="connsiteY27" fmla="*/ 368504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79361 w 9517857"/>
              <a:gd name="connsiteY38" fmla="*/ 184733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488916 w 9517857"/>
              <a:gd name="connsiteY0" fmla="*/ 0 h 918356"/>
              <a:gd name="connsiteX1" fmla="*/ 9517857 w 9517857"/>
              <a:gd name="connsiteY1" fmla="*/ 12 h 918356"/>
              <a:gd name="connsiteX2" fmla="*/ 9517857 w 9517857"/>
              <a:gd name="connsiteY2" fmla="*/ 918356 h 918356"/>
              <a:gd name="connsiteX3" fmla="*/ 14604 w 9517857"/>
              <a:gd name="connsiteY3" fmla="*/ 918356 h 918356"/>
              <a:gd name="connsiteX4" fmla="*/ 12841 w 9517857"/>
              <a:gd name="connsiteY4" fmla="*/ 917763 h 918356"/>
              <a:gd name="connsiteX5" fmla="*/ 93 w 9517857"/>
              <a:gd name="connsiteY5" fmla="*/ 912471 h 918356"/>
              <a:gd name="connsiteX6" fmla="*/ 275005 w 9517857"/>
              <a:gd name="connsiteY6" fmla="*/ 823579 h 918356"/>
              <a:gd name="connsiteX7" fmla="*/ 587824 w 9517857"/>
              <a:gd name="connsiteY7" fmla="*/ 798195 h 918356"/>
              <a:gd name="connsiteX8" fmla="*/ 752936 w 9517857"/>
              <a:gd name="connsiteY8" fmla="*/ 742843 h 918356"/>
              <a:gd name="connsiteX9" fmla="*/ 855732 w 9517857"/>
              <a:gd name="connsiteY9" fmla="*/ 731068 h 918356"/>
              <a:gd name="connsiteX10" fmla="*/ 901402 w 9517857"/>
              <a:gd name="connsiteY10" fmla="*/ 729045 h 918356"/>
              <a:gd name="connsiteX11" fmla="*/ 930946 w 9517857"/>
              <a:gd name="connsiteY11" fmla="*/ 734046 h 918356"/>
              <a:gd name="connsiteX12" fmla="*/ 986250 w 9517857"/>
              <a:gd name="connsiteY12" fmla="*/ 713530 h 918356"/>
              <a:gd name="connsiteX13" fmla="*/ 1013752 w 9517857"/>
              <a:gd name="connsiteY13" fmla="*/ 713361 h 918356"/>
              <a:gd name="connsiteX14" fmla="*/ 1142754 w 9517857"/>
              <a:gd name="connsiteY14" fmla="*/ 725374 h 918356"/>
              <a:gd name="connsiteX15" fmla="*/ 1218120 w 9517857"/>
              <a:gd name="connsiteY15" fmla="*/ 713280 h 918356"/>
              <a:gd name="connsiteX16" fmla="*/ 1580688 w 9517857"/>
              <a:gd name="connsiteY16" fmla="*/ 693697 h 918356"/>
              <a:gd name="connsiteX17" fmla="*/ 2054652 w 9517857"/>
              <a:gd name="connsiteY17" fmla="*/ 656648 h 918356"/>
              <a:gd name="connsiteX18" fmla="*/ 2440292 w 9517857"/>
              <a:gd name="connsiteY18" fmla="*/ 593862 h 918356"/>
              <a:gd name="connsiteX19" fmla="*/ 2547829 w 9517857"/>
              <a:gd name="connsiteY19" fmla="*/ 566150 h 918356"/>
              <a:gd name="connsiteX20" fmla="*/ 2693698 w 9517857"/>
              <a:gd name="connsiteY20" fmla="*/ 560029 h 918356"/>
              <a:gd name="connsiteX21" fmla="*/ 2727306 w 9517857"/>
              <a:gd name="connsiteY21" fmla="*/ 550698 h 918356"/>
              <a:gd name="connsiteX22" fmla="*/ 3073635 w 9517857"/>
              <a:gd name="connsiteY22" fmla="*/ 491294 h 918356"/>
              <a:gd name="connsiteX23" fmla="*/ 3222071 w 9517857"/>
              <a:gd name="connsiteY23" fmla="*/ 470559 h 918356"/>
              <a:gd name="connsiteX24" fmla="*/ 3349632 w 9517857"/>
              <a:gd name="connsiteY24" fmla="*/ 432583 h 918356"/>
              <a:gd name="connsiteX25" fmla="*/ 3475350 w 9517857"/>
              <a:gd name="connsiteY25" fmla="*/ 403530 h 918356"/>
              <a:gd name="connsiteX26" fmla="*/ 3651428 w 9517857"/>
              <a:gd name="connsiteY26" fmla="*/ 382756 h 918356"/>
              <a:gd name="connsiteX27" fmla="*/ 3831402 w 9517857"/>
              <a:gd name="connsiteY27" fmla="*/ 368504 h 918356"/>
              <a:gd name="connsiteX28" fmla="*/ 3933803 w 9517857"/>
              <a:gd name="connsiteY28" fmla="*/ 357315 h 918356"/>
              <a:gd name="connsiteX29" fmla="*/ 4266740 w 9517857"/>
              <a:gd name="connsiteY29" fmla="*/ 337887 h 918356"/>
              <a:gd name="connsiteX30" fmla="*/ 4512664 w 9517857"/>
              <a:gd name="connsiteY30" fmla="*/ 319948 h 918356"/>
              <a:gd name="connsiteX31" fmla="*/ 4620667 w 9517857"/>
              <a:gd name="connsiteY31" fmla="*/ 301389 h 918356"/>
              <a:gd name="connsiteX32" fmla="*/ 4774785 w 9517857"/>
              <a:gd name="connsiteY32" fmla="*/ 292981 h 918356"/>
              <a:gd name="connsiteX33" fmla="*/ 4925345 w 9517857"/>
              <a:gd name="connsiteY33" fmla="*/ 280320 h 918356"/>
              <a:gd name="connsiteX34" fmla="*/ 5252996 w 9517857"/>
              <a:gd name="connsiteY34" fmla="*/ 270655 h 918356"/>
              <a:gd name="connsiteX35" fmla="*/ 5358056 w 9517857"/>
              <a:gd name="connsiteY35" fmla="*/ 247248 h 918356"/>
              <a:gd name="connsiteX36" fmla="*/ 5426496 w 9517857"/>
              <a:gd name="connsiteY36" fmla="*/ 235142 h 918356"/>
              <a:gd name="connsiteX37" fmla="*/ 5497161 w 9517857"/>
              <a:gd name="connsiteY37" fmla="*/ 228808 h 918356"/>
              <a:gd name="connsiteX38" fmla="*/ 5783605 w 9517857"/>
              <a:gd name="connsiteY38" fmla="*/ 195207 h 918356"/>
              <a:gd name="connsiteX39" fmla="*/ 6016115 w 9517857"/>
              <a:gd name="connsiteY39" fmla="*/ 175931 h 918356"/>
              <a:gd name="connsiteX40" fmla="*/ 6198396 w 9517857"/>
              <a:gd name="connsiteY40" fmla="*/ 175339 h 918356"/>
              <a:gd name="connsiteX41" fmla="*/ 6281379 w 9517857"/>
              <a:gd name="connsiteY41" fmla="*/ 181626 h 918356"/>
              <a:gd name="connsiteX42" fmla="*/ 6489033 w 9517857"/>
              <a:gd name="connsiteY42" fmla="*/ 167648 h 918356"/>
              <a:gd name="connsiteX43" fmla="*/ 6544700 w 9517857"/>
              <a:gd name="connsiteY43" fmla="*/ 167161 h 918356"/>
              <a:gd name="connsiteX44" fmla="*/ 6736227 w 9517857"/>
              <a:gd name="connsiteY44" fmla="*/ 194165 h 918356"/>
              <a:gd name="connsiteX45" fmla="*/ 6968731 w 9517857"/>
              <a:gd name="connsiteY45" fmla="*/ 207857 h 918356"/>
              <a:gd name="connsiteX46" fmla="*/ 7065221 w 9517857"/>
              <a:gd name="connsiteY46" fmla="*/ 227531 h 918356"/>
              <a:gd name="connsiteX47" fmla="*/ 7358195 w 9517857"/>
              <a:gd name="connsiteY47" fmla="*/ 251740 h 918356"/>
              <a:gd name="connsiteX48" fmla="*/ 7599285 w 9517857"/>
              <a:gd name="connsiteY48" fmla="*/ 266021 h 918356"/>
              <a:gd name="connsiteX49" fmla="*/ 7644411 w 9517857"/>
              <a:gd name="connsiteY49" fmla="*/ 258986 h 918356"/>
              <a:gd name="connsiteX50" fmla="*/ 7965805 w 9517857"/>
              <a:gd name="connsiteY50" fmla="*/ 210829 h 918356"/>
              <a:gd name="connsiteX51" fmla="*/ 8147401 w 9517857"/>
              <a:gd name="connsiteY51" fmla="*/ 205617 h 918356"/>
              <a:gd name="connsiteX52" fmla="*/ 8256033 w 9517857"/>
              <a:gd name="connsiteY52" fmla="*/ 193713 h 918356"/>
              <a:gd name="connsiteX53" fmla="*/ 8614948 w 9517857"/>
              <a:gd name="connsiteY53" fmla="*/ 168247 h 918356"/>
              <a:gd name="connsiteX54" fmla="*/ 8703245 w 9517857"/>
              <a:gd name="connsiteY54" fmla="*/ 157425 h 918356"/>
              <a:gd name="connsiteX55" fmla="*/ 8778827 w 9517857"/>
              <a:gd name="connsiteY55" fmla="*/ 149368 h 918356"/>
              <a:gd name="connsiteX56" fmla="*/ 8855248 w 9517857"/>
              <a:gd name="connsiteY56" fmla="*/ 143149 h 918356"/>
              <a:gd name="connsiteX57" fmla="*/ 9010380 w 9517857"/>
              <a:gd name="connsiteY57" fmla="*/ 91891 h 918356"/>
              <a:gd name="connsiteX58" fmla="*/ 9110856 w 9517857"/>
              <a:gd name="connsiteY58" fmla="*/ 70997 h 918356"/>
              <a:gd name="connsiteX59" fmla="*/ 9268817 w 9517857"/>
              <a:gd name="connsiteY59" fmla="*/ 53082 h 918356"/>
              <a:gd name="connsiteX60" fmla="*/ 9316667 w 9517857"/>
              <a:gd name="connsiteY60" fmla="*/ 45047 h 918356"/>
              <a:gd name="connsiteX61" fmla="*/ 9428209 w 9517857"/>
              <a:gd name="connsiteY61" fmla="*/ 29923 h 918356"/>
              <a:gd name="connsiteX62" fmla="*/ 9488916 w 9517857"/>
              <a:gd name="connsiteY62" fmla="*/ 0 h 918356"/>
              <a:gd name="connsiteX0" fmla="*/ 9507224 w 9536165"/>
              <a:gd name="connsiteY0" fmla="*/ 0 h 918773"/>
              <a:gd name="connsiteX1" fmla="*/ 9536165 w 9536165"/>
              <a:gd name="connsiteY1" fmla="*/ 12 h 918773"/>
              <a:gd name="connsiteX2" fmla="*/ 9536165 w 9536165"/>
              <a:gd name="connsiteY2" fmla="*/ 918356 h 918773"/>
              <a:gd name="connsiteX3" fmla="*/ 32912 w 9536165"/>
              <a:gd name="connsiteY3" fmla="*/ 918356 h 918773"/>
              <a:gd name="connsiteX4" fmla="*/ 31149 w 9536165"/>
              <a:gd name="connsiteY4" fmla="*/ 917763 h 918773"/>
              <a:gd name="connsiteX5" fmla="*/ 18401 w 9536165"/>
              <a:gd name="connsiteY5" fmla="*/ 912471 h 918773"/>
              <a:gd name="connsiteX6" fmla="*/ 297557 w 9536165"/>
              <a:gd name="connsiteY6" fmla="*/ 844528 h 918773"/>
              <a:gd name="connsiteX7" fmla="*/ 606132 w 9536165"/>
              <a:gd name="connsiteY7" fmla="*/ 798195 h 918773"/>
              <a:gd name="connsiteX8" fmla="*/ 771244 w 9536165"/>
              <a:gd name="connsiteY8" fmla="*/ 742843 h 918773"/>
              <a:gd name="connsiteX9" fmla="*/ 874040 w 9536165"/>
              <a:gd name="connsiteY9" fmla="*/ 731068 h 918773"/>
              <a:gd name="connsiteX10" fmla="*/ 919710 w 9536165"/>
              <a:gd name="connsiteY10" fmla="*/ 729045 h 918773"/>
              <a:gd name="connsiteX11" fmla="*/ 949254 w 9536165"/>
              <a:gd name="connsiteY11" fmla="*/ 734046 h 918773"/>
              <a:gd name="connsiteX12" fmla="*/ 1004558 w 9536165"/>
              <a:gd name="connsiteY12" fmla="*/ 713530 h 918773"/>
              <a:gd name="connsiteX13" fmla="*/ 1032060 w 9536165"/>
              <a:gd name="connsiteY13" fmla="*/ 713361 h 918773"/>
              <a:gd name="connsiteX14" fmla="*/ 1161062 w 9536165"/>
              <a:gd name="connsiteY14" fmla="*/ 725374 h 918773"/>
              <a:gd name="connsiteX15" fmla="*/ 1236428 w 9536165"/>
              <a:gd name="connsiteY15" fmla="*/ 713280 h 918773"/>
              <a:gd name="connsiteX16" fmla="*/ 1598996 w 9536165"/>
              <a:gd name="connsiteY16" fmla="*/ 693697 h 918773"/>
              <a:gd name="connsiteX17" fmla="*/ 2072960 w 9536165"/>
              <a:gd name="connsiteY17" fmla="*/ 656648 h 918773"/>
              <a:gd name="connsiteX18" fmla="*/ 2458600 w 9536165"/>
              <a:gd name="connsiteY18" fmla="*/ 593862 h 918773"/>
              <a:gd name="connsiteX19" fmla="*/ 2566137 w 9536165"/>
              <a:gd name="connsiteY19" fmla="*/ 566150 h 918773"/>
              <a:gd name="connsiteX20" fmla="*/ 2712006 w 9536165"/>
              <a:gd name="connsiteY20" fmla="*/ 560029 h 918773"/>
              <a:gd name="connsiteX21" fmla="*/ 2745614 w 9536165"/>
              <a:gd name="connsiteY21" fmla="*/ 550698 h 918773"/>
              <a:gd name="connsiteX22" fmla="*/ 3091943 w 9536165"/>
              <a:gd name="connsiteY22" fmla="*/ 491294 h 918773"/>
              <a:gd name="connsiteX23" fmla="*/ 3240379 w 9536165"/>
              <a:gd name="connsiteY23" fmla="*/ 470559 h 918773"/>
              <a:gd name="connsiteX24" fmla="*/ 3367940 w 9536165"/>
              <a:gd name="connsiteY24" fmla="*/ 432583 h 918773"/>
              <a:gd name="connsiteX25" fmla="*/ 3493658 w 9536165"/>
              <a:gd name="connsiteY25" fmla="*/ 403530 h 918773"/>
              <a:gd name="connsiteX26" fmla="*/ 3669736 w 9536165"/>
              <a:gd name="connsiteY26" fmla="*/ 382756 h 918773"/>
              <a:gd name="connsiteX27" fmla="*/ 3849710 w 9536165"/>
              <a:gd name="connsiteY27" fmla="*/ 368504 h 918773"/>
              <a:gd name="connsiteX28" fmla="*/ 3952111 w 9536165"/>
              <a:gd name="connsiteY28" fmla="*/ 357315 h 918773"/>
              <a:gd name="connsiteX29" fmla="*/ 4285048 w 9536165"/>
              <a:gd name="connsiteY29" fmla="*/ 337887 h 918773"/>
              <a:gd name="connsiteX30" fmla="*/ 4530972 w 9536165"/>
              <a:gd name="connsiteY30" fmla="*/ 319948 h 918773"/>
              <a:gd name="connsiteX31" fmla="*/ 4638975 w 9536165"/>
              <a:gd name="connsiteY31" fmla="*/ 301389 h 918773"/>
              <a:gd name="connsiteX32" fmla="*/ 4793093 w 9536165"/>
              <a:gd name="connsiteY32" fmla="*/ 292981 h 918773"/>
              <a:gd name="connsiteX33" fmla="*/ 4943653 w 9536165"/>
              <a:gd name="connsiteY33" fmla="*/ 280320 h 918773"/>
              <a:gd name="connsiteX34" fmla="*/ 5271304 w 9536165"/>
              <a:gd name="connsiteY34" fmla="*/ 270655 h 918773"/>
              <a:gd name="connsiteX35" fmla="*/ 5376364 w 9536165"/>
              <a:gd name="connsiteY35" fmla="*/ 247248 h 918773"/>
              <a:gd name="connsiteX36" fmla="*/ 5444804 w 9536165"/>
              <a:gd name="connsiteY36" fmla="*/ 235142 h 918773"/>
              <a:gd name="connsiteX37" fmla="*/ 5515469 w 9536165"/>
              <a:gd name="connsiteY37" fmla="*/ 228808 h 918773"/>
              <a:gd name="connsiteX38" fmla="*/ 5801913 w 9536165"/>
              <a:gd name="connsiteY38" fmla="*/ 195207 h 918773"/>
              <a:gd name="connsiteX39" fmla="*/ 6034423 w 9536165"/>
              <a:gd name="connsiteY39" fmla="*/ 175931 h 918773"/>
              <a:gd name="connsiteX40" fmla="*/ 6216704 w 9536165"/>
              <a:gd name="connsiteY40" fmla="*/ 175339 h 918773"/>
              <a:gd name="connsiteX41" fmla="*/ 6299687 w 9536165"/>
              <a:gd name="connsiteY41" fmla="*/ 181626 h 918773"/>
              <a:gd name="connsiteX42" fmla="*/ 6507341 w 9536165"/>
              <a:gd name="connsiteY42" fmla="*/ 167648 h 918773"/>
              <a:gd name="connsiteX43" fmla="*/ 6563008 w 9536165"/>
              <a:gd name="connsiteY43" fmla="*/ 167161 h 918773"/>
              <a:gd name="connsiteX44" fmla="*/ 6754535 w 9536165"/>
              <a:gd name="connsiteY44" fmla="*/ 194165 h 918773"/>
              <a:gd name="connsiteX45" fmla="*/ 6987039 w 9536165"/>
              <a:gd name="connsiteY45" fmla="*/ 207857 h 918773"/>
              <a:gd name="connsiteX46" fmla="*/ 7083529 w 9536165"/>
              <a:gd name="connsiteY46" fmla="*/ 227531 h 918773"/>
              <a:gd name="connsiteX47" fmla="*/ 7376503 w 9536165"/>
              <a:gd name="connsiteY47" fmla="*/ 251740 h 918773"/>
              <a:gd name="connsiteX48" fmla="*/ 7617593 w 9536165"/>
              <a:gd name="connsiteY48" fmla="*/ 266021 h 918773"/>
              <a:gd name="connsiteX49" fmla="*/ 7662719 w 9536165"/>
              <a:gd name="connsiteY49" fmla="*/ 258986 h 918773"/>
              <a:gd name="connsiteX50" fmla="*/ 7984113 w 9536165"/>
              <a:gd name="connsiteY50" fmla="*/ 210829 h 918773"/>
              <a:gd name="connsiteX51" fmla="*/ 8165709 w 9536165"/>
              <a:gd name="connsiteY51" fmla="*/ 205617 h 918773"/>
              <a:gd name="connsiteX52" fmla="*/ 8274341 w 9536165"/>
              <a:gd name="connsiteY52" fmla="*/ 193713 h 918773"/>
              <a:gd name="connsiteX53" fmla="*/ 8633256 w 9536165"/>
              <a:gd name="connsiteY53" fmla="*/ 168247 h 918773"/>
              <a:gd name="connsiteX54" fmla="*/ 8721553 w 9536165"/>
              <a:gd name="connsiteY54" fmla="*/ 157425 h 918773"/>
              <a:gd name="connsiteX55" fmla="*/ 8797135 w 9536165"/>
              <a:gd name="connsiteY55" fmla="*/ 149368 h 918773"/>
              <a:gd name="connsiteX56" fmla="*/ 8873556 w 9536165"/>
              <a:gd name="connsiteY56" fmla="*/ 143149 h 918773"/>
              <a:gd name="connsiteX57" fmla="*/ 9028688 w 9536165"/>
              <a:gd name="connsiteY57" fmla="*/ 91891 h 918773"/>
              <a:gd name="connsiteX58" fmla="*/ 9129164 w 9536165"/>
              <a:gd name="connsiteY58" fmla="*/ 70997 h 918773"/>
              <a:gd name="connsiteX59" fmla="*/ 9287125 w 9536165"/>
              <a:gd name="connsiteY59" fmla="*/ 53082 h 918773"/>
              <a:gd name="connsiteX60" fmla="*/ 9334975 w 9536165"/>
              <a:gd name="connsiteY60" fmla="*/ 45047 h 918773"/>
              <a:gd name="connsiteX61" fmla="*/ 9446517 w 9536165"/>
              <a:gd name="connsiteY61" fmla="*/ 29923 h 918773"/>
              <a:gd name="connsiteX62" fmla="*/ 9507224 w 9536165"/>
              <a:gd name="connsiteY62" fmla="*/ 0 h 918773"/>
              <a:gd name="connsiteX0" fmla="*/ 9507224 w 9536165"/>
              <a:gd name="connsiteY0" fmla="*/ 0 h 918773"/>
              <a:gd name="connsiteX1" fmla="*/ 9536165 w 9536165"/>
              <a:gd name="connsiteY1" fmla="*/ 12 h 918773"/>
              <a:gd name="connsiteX2" fmla="*/ 9536165 w 9536165"/>
              <a:gd name="connsiteY2" fmla="*/ 918356 h 918773"/>
              <a:gd name="connsiteX3" fmla="*/ 32912 w 9536165"/>
              <a:gd name="connsiteY3" fmla="*/ 918356 h 918773"/>
              <a:gd name="connsiteX4" fmla="*/ 31149 w 9536165"/>
              <a:gd name="connsiteY4" fmla="*/ 917763 h 918773"/>
              <a:gd name="connsiteX5" fmla="*/ 18401 w 9536165"/>
              <a:gd name="connsiteY5" fmla="*/ 912471 h 918773"/>
              <a:gd name="connsiteX6" fmla="*/ 297557 w 9536165"/>
              <a:gd name="connsiteY6" fmla="*/ 844528 h 918773"/>
              <a:gd name="connsiteX7" fmla="*/ 606132 w 9536165"/>
              <a:gd name="connsiteY7" fmla="*/ 798195 h 918773"/>
              <a:gd name="connsiteX8" fmla="*/ 771244 w 9536165"/>
              <a:gd name="connsiteY8" fmla="*/ 761173 h 918773"/>
              <a:gd name="connsiteX9" fmla="*/ 874040 w 9536165"/>
              <a:gd name="connsiteY9" fmla="*/ 731068 h 918773"/>
              <a:gd name="connsiteX10" fmla="*/ 919710 w 9536165"/>
              <a:gd name="connsiteY10" fmla="*/ 729045 h 918773"/>
              <a:gd name="connsiteX11" fmla="*/ 949254 w 9536165"/>
              <a:gd name="connsiteY11" fmla="*/ 734046 h 918773"/>
              <a:gd name="connsiteX12" fmla="*/ 1004558 w 9536165"/>
              <a:gd name="connsiteY12" fmla="*/ 713530 h 918773"/>
              <a:gd name="connsiteX13" fmla="*/ 1032060 w 9536165"/>
              <a:gd name="connsiteY13" fmla="*/ 713361 h 918773"/>
              <a:gd name="connsiteX14" fmla="*/ 1161062 w 9536165"/>
              <a:gd name="connsiteY14" fmla="*/ 725374 h 918773"/>
              <a:gd name="connsiteX15" fmla="*/ 1236428 w 9536165"/>
              <a:gd name="connsiteY15" fmla="*/ 713280 h 918773"/>
              <a:gd name="connsiteX16" fmla="*/ 1598996 w 9536165"/>
              <a:gd name="connsiteY16" fmla="*/ 693697 h 918773"/>
              <a:gd name="connsiteX17" fmla="*/ 2072960 w 9536165"/>
              <a:gd name="connsiteY17" fmla="*/ 656648 h 918773"/>
              <a:gd name="connsiteX18" fmla="*/ 2458600 w 9536165"/>
              <a:gd name="connsiteY18" fmla="*/ 593862 h 918773"/>
              <a:gd name="connsiteX19" fmla="*/ 2566137 w 9536165"/>
              <a:gd name="connsiteY19" fmla="*/ 566150 h 918773"/>
              <a:gd name="connsiteX20" fmla="*/ 2712006 w 9536165"/>
              <a:gd name="connsiteY20" fmla="*/ 560029 h 918773"/>
              <a:gd name="connsiteX21" fmla="*/ 2745614 w 9536165"/>
              <a:gd name="connsiteY21" fmla="*/ 550698 h 918773"/>
              <a:gd name="connsiteX22" fmla="*/ 3091943 w 9536165"/>
              <a:gd name="connsiteY22" fmla="*/ 491294 h 918773"/>
              <a:gd name="connsiteX23" fmla="*/ 3240379 w 9536165"/>
              <a:gd name="connsiteY23" fmla="*/ 470559 h 918773"/>
              <a:gd name="connsiteX24" fmla="*/ 3367940 w 9536165"/>
              <a:gd name="connsiteY24" fmla="*/ 432583 h 918773"/>
              <a:gd name="connsiteX25" fmla="*/ 3493658 w 9536165"/>
              <a:gd name="connsiteY25" fmla="*/ 403530 h 918773"/>
              <a:gd name="connsiteX26" fmla="*/ 3669736 w 9536165"/>
              <a:gd name="connsiteY26" fmla="*/ 382756 h 918773"/>
              <a:gd name="connsiteX27" fmla="*/ 3849710 w 9536165"/>
              <a:gd name="connsiteY27" fmla="*/ 368504 h 918773"/>
              <a:gd name="connsiteX28" fmla="*/ 3952111 w 9536165"/>
              <a:gd name="connsiteY28" fmla="*/ 357315 h 918773"/>
              <a:gd name="connsiteX29" fmla="*/ 4285048 w 9536165"/>
              <a:gd name="connsiteY29" fmla="*/ 337887 h 918773"/>
              <a:gd name="connsiteX30" fmla="*/ 4530972 w 9536165"/>
              <a:gd name="connsiteY30" fmla="*/ 319948 h 918773"/>
              <a:gd name="connsiteX31" fmla="*/ 4638975 w 9536165"/>
              <a:gd name="connsiteY31" fmla="*/ 301389 h 918773"/>
              <a:gd name="connsiteX32" fmla="*/ 4793093 w 9536165"/>
              <a:gd name="connsiteY32" fmla="*/ 292981 h 918773"/>
              <a:gd name="connsiteX33" fmla="*/ 4943653 w 9536165"/>
              <a:gd name="connsiteY33" fmla="*/ 280320 h 918773"/>
              <a:gd name="connsiteX34" fmla="*/ 5271304 w 9536165"/>
              <a:gd name="connsiteY34" fmla="*/ 270655 h 918773"/>
              <a:gd name="connsiteX35" fmla="*/ 5376364 w 9536165"/>
              <a:gd name="connsiteY35" fmla="*/ 247248 h 918773"/>
              <a:gd name="connsiteX36" fmla="*/ 5444804 w 9536165"/>
              <a:gd name="connsiteY36" fmla="*/ 235142 h 918773"/>
              <a:gd name="connsiteX37" fmla="*/ 5515469 w 9536165"/>
              <a:gd name="connsiteY37" fmla="*/ 228808 h 918773"/>
              <a:gd name="connsiteX38" fmla="*/ 5801913 w 9536165"/>
              <a:gd name="connsiteY38" fmla="*/ 195207 h 918773"/>
              <a:gd name="connsiteX39" fmla="*/ 6034423 w 9536165"/>
              <a:gd name="connsiteY39" fmla="*/ 175931 h 918773"/>
              <a:gd name="connsiteX40" fmla="*/ 6216704 w 9536165"/>
              <a:gd name="connsiteY40" fmla="*/ 175339 h 918773"/>
              <a:gd name="connsiteX41" fmla="*/ 6299687 w 9536165"/>
              <a:gd name="connsiteY41" fmla="*/ 181626 h 918773"/>
              <a:gd name="connsiteX42" fmla="*/ 6507341 w 9536165"/>
              <a:gd name="connsiteY42" fmla="*/ 167648 h 918773"/>
              <a:gd name="connsiteX43" fmla="*/ 6563008 w 9536165"/>
              <a:gd name="connsiteY43" fmla="*/ 167161 h 918773"/>
              <a:gd name="connsiteX44" fmla="*/ 6754535 w 9536165"/>
              <a:gd name="connsiteY44" fmla="*/ 194165 h 918773"/>
              <a:gd name="connsiteX45" fmla="*/ 6987039 w 9536165"/>
              <a:gd name="connsiteY45" fmla="*/ 207857 h 918773"/>
              <a:gd name="connsiteX46" fmla="*/ 7083529 w 9536165"/>
              <a:gd name="connsiteY46" fmla="*/ 227531 h 918773"/>
              <a:gd name="connsiteX47" fmla="*/ 7376503 w 9536165"/>
              <a:gd name="connsiteY47" fmla="*/ 251740 h 918773"/>
              <a:gd name="connsiteX48" fmla="*/ 7617593 w 9536165"/>
              <a:gd name="connsiteY48" fmla="*/ 266021 h 918773"/>
              <a:gd name="connsiteX49" fmla="*/ 7662719 w 9536165"/>
              <a:gd name="connsiteY49" fmla="*/ 258986 h 918773"/>
              <a:gd name="connsiteX50" fmla="*/ 7984113 w 9536165"/>
              <a:gd name="connsiteY50" fmla="*/ 210829 h 918773"/>
              <a:gd name="connsiteX51" fmla="*/ 8165709 w 9536165"/>
              <a:gd name="connsiteY51" fmla="*/ 205617 h 918773"/>
              <a:gd name="connsiteX52" fmla="*/ 8274341 w 9536165"/>
              <a:gd name="connsiteY52" fmla="*/ 193713 h 918773"/>
              <a:gd name="connsiteX53" fmla="*/ 8633256 w 9536165"/>
              <a:gd name="connsiteY53" fmla="*/ 168247 h 918773"/>
              <a:gd name="connsiteX54" fmla="*/ 8721553 w 9536165"/>
              <a:gd name="connsiteY54" fmla="*/ 157425 h 918773"/>
              <a:gd name="connsiteX55" fmla="*/ 8797135 w 9536165"/>
              <a:gd name="connsiteY55" fmla="*/ 149368 h 918773"/>
              <a:gd name="connsiteX56" fmla="*/ 8873556 w 9536165"/>
              <a:gd name="connsiteY56" fmla="*/ 143149 h 918773"/>
              <a:gd name="connsiteX57" fmla="*/ 9028688 w 9536165"/>
              <a:gd name="connsiteY57" fmla="*/ 91891 h 918773"/>
              <a:gd name="connsiteX58" fmla="*/ 9129164 w 9536165"/>
              <a:gd name="connsiteY58" fmla="*/ 70997 h 918773"/>
              <a:gd name="connsiteX59" fmla="*/ 9287125 w 9536165"/>
              <a:gd name="connsiteY59" fmla="*/ 53082 h 918773"/>
              <a:gd name="connsiteX60" fmla="*/ 9334975 w 9536165"/>
              <a:gd name="connsiteY60" fmla="*/ 45047 h 918773"/>
              <a:gd name="connsiteX61" fmla="*/ 9446517 w 9536165"/>
              <a:gd name="connsiteY61" fmla="*/ 29923 h 918773"/>
              <a:gd name="connsiteX62" fmla="*/ 9507224 w 9536165"/>
              <a:gd name="connsiteY62" fmla="*/ 0 h 918773"/>
              <a:gd name="connsiteX0" fmla="*/ 9507224 w 9536165"/>
              <a:gd name="connsiteY0" fmla="*/ 0 h 918773"/>
              <a:gd name="connsiteX1" fmla="*/ 9536165 w 9536165"/>
              <a:gd name="connsiteY1" fmla="*/ 12 h 918773"/>
              <a:gd name="connsiteX2" fmla="*/ 9536165 w 9536165"/>
              <a:gd name="connsiteY2" fmla="*/ 918356 h 918773"/>
              <a:gd name="connsiteX3" fmla="*/ 32912 w 9536165"/>
              <a:gd name="connsiteY3" fmla="*/ 918356 h 918773"/>
              <a:gd name="connsiteX4" fmla="*/ 31149 w 9536165"/>
              <a:gd name="connsiteY4" fmla="*/ 917763 h 918773"/>
              <a:gd name="connsiteX5" fmla="*/ 18401 w 9536165"/>
              <a:gd name="connsiteY5" fmla="*/ 912471 h 918773"/>
              <a:gd name="connsiteX6" fmla="*/ 297557 w 9536165"/>
              <a:gd name="connsiteY6" fmla="*/ 844528 h 918773"/>
              <a:gd name="connsiteX7" fmla="*/ 606132 w 9536165"/>
              <a:gd name="connsiteY7" fmla="*/ 798195 h 918773"/>
              <a:gd name="connsiteX8" fmla="*/ 771244 w 9536165"/>
              <a:gd name="connsiteY8" fmla="*/ 761173 h 918773"/>
              <a:gd name="connsiteX9" fmla="*/ 874040 w 9536165"/>
              <a:gd name="connsiteY9" fmla="*/ 731068 h 918773"/>
              <a:gd name="connsiteX10" fmla="*/ 919710 w 9536165"/>
              <a:gd name="connsiteY10" fmla="*/ 729045 h 918773"/>
              <a:gd name="connsiteX11" fmla="*/ 949254 w 9536165"/>
              <a:gd name="connsiteY11" fmla="*/ 734046 h 918773"/>
              <a:gd name="connsiteX12" fmla="*/ 1004558 w 9536165"/>
              <a:gd name="connsiteY12" fmla="*/ 713530 h 918773"/>
              <a:gd name="connsiteX13" fmla="*/ 1032060 w 9536165"/>
              <a:gd name="connsiteY13" fmla="*/ 713361 h 918773"/>
              <a:gd name="connsiteX14" fmla="*/ 1161062 w 9536165"/>
              <a:gd name="connsiteY14" fmla="*/ 725374 h 918773"/>
              <a:gd name="connsiteX15" fmla="*/ 1236428 w 9536165"/>
              <a:gd name="connsiteY15" fmla="*/ 713280 h 918773"/>
              <a:gd name="connsiteX16" fmla="*/ 1598996 w 9536165"/>
              <a:gd name="connsiteY16" fmla="*/ 693697 h 918773"/>
              <a:gd name="connsiteX17" fmla="*/ 2072960 w 9536165"/>
              <a:gd name="connsiteY17" fmla="*/ 643555 h 918773"/>
              <a:gd name="connsiteX18" fmla="*/ 2458600 w 9536165"/>
              <a:gd name="connsiteY18" fmla="*/ 593862 h 918773"/>
              <a:gd name="connsiteX19" fmla="*/ 2566137 w 9536165"/>
              <a:gd name="connsiteY19" fmla="*/ 566150 h 918773"/>
              <a:gd name="connsiteX20" fmla="*/ 2712006 w 9536165"/>
              <a:gd name="connsiteY20" fmla="*/ 560029 h 918773"/>
              <a:gd name="connsiteX21" fmla="*/ 2745614 w 9536165"/>
              <a:gd name="connsiteY21" fmla="*/ 550698 h 918773"/>
              <a:gd name="connsiteX22" fmla="*/ 3091943 w 9536165"/>
              <a:gd name="connsiteY22" fmla="*/ 491294 h 918773"/>
              <a:gd name="connsiteX23" fmla="*/ 3240379 w 9536165"/>
              <a:gd name="connsiteY23" fmla="*/ 470559 h 918773"/>
              <a:gd name="connsiteX24" fmla="*/ 3367940 w 9536165"/>
              <a:gd name="connsiteY24" fmla="*/ 432583 h 918773"/>
              <a:gd name="connsiteX25" fmla="*/ 3493658 w 9536165"/>
              <a:gd name="connsiteY25" fmla="*/ 403530 h 918773"/>
              <a:gd name="connsiteX26" fmla="*/ 3669736 w 9536165"/>
              <a:gd name="connsiteY26" fmla="*/ 382756 h 918773"/>
              <a:gd name="connsiteX27" fmla="*/ 3849710 w 9536165"/>
              <a:gd name="connsiteY27" fmla="*/ 368504 h 918773"/>
              <a:gd name="connsiteX28" fmla="*/ 3952111 w 9536165"/>
              <a:gd name="connsiteY28" fmla="*/ 357315 h 918773"/>
              <a:gd name="connsiteX29" fmla="*/ 4285048 w 9536165"/>
              <a:gd name="connsiteY29" fmla="*/ 337887 h 918773"/>
              <a:gd name="connsiteX30" fmla="*/ 4530972 w 9536165"/>
              <a:gd name="connsiteY30" fmla="*/ 319948 h 918773"/>
              <a:gd name="connsiteX31" fmla="*/ 4638975 w 9536165"/>
              <a:gd name="connsiteY31" fmla="*/ 301389 h 918773"/>
              <a:gd name="connsiteX32" fmla="*/ 4793093 w 9536165"/>
              <a:gd name="connsiteY32" fmla="*/ 292981 h 918773"/>
              <a:gd name="connsiteX33" fmla="*/ 4943653 w 9536165"/>
              <a:gd name="connsiteY33" fmla="*/ 280320 h 918773"/>
              <a:gd name="connsiteX34" fmla="*/ 5271304 w 9536165"/>
              <a:gd name="connsiteY34" fmla="*/ 270655 h 918773"/>
              <a:gd name="connsiteX35" fmla="*/ 5376364 w 9536165"/>
              <a:gd name="connsiteY35" fmla="*/ 247248 h 918773"/>
              <a:gd name="connsiteX36" fmla="*/ 5444804 w 9536165"/>
              <a:gd name="connsiteY36" fmla="*/ 235142 h 918773"/>
              <a:gd name="connsiteX37" fmla="*/ 5515469 w 9536165"/>
              <a:gd name="connsiteY37" fmla="*/ 228808 h 918773"/>
              <a:gd name="connsiteX38" fmla="*/ 5801913 w 9536165"/>
              <a:gd name="connsiteY38" fmla="*/ 195207 h 918773"/>
              <a:gd name="connsiteX39" fmla="*/ 6034423 w 9536165"/>
              <a:gd name="connsiteY39" fmla="*/ 175931 h 918773"/>
              <a:gd name="connsiteX40" fmla="*/ 6216704 w 9536165"/>
              <a:gd name="connsiteY40" fmla="*/ 175339 h 918773"/>
              <a:gd name="connsiteX41" fmla="*/ 6299687 w 9536165"/>
              <a:gd name="connsiteY41" fmla="*/ 181626 h 918773"/>
              <a:gd name="connsiteX42" fmla="*/ 6507341 w 9536165"/>
              <a:gd name="connsiteY42" fmla="*/ 167648 h 918773"/>
              <a:gd name="connsiteX43" fmla="*/ 6563008 w 9536165"/>
              <a:gd name="connsiteY43" fmla="*/ 167161 h 918773"/>
              <a:gd name="connsiteX44" fmla="*/ 6754535 w 9536165"/>
              <a:gd name="connsiteY44" fmla="*/ 194165 h 918773"/>
              <a:gd name="connsiteX45" fmla="*/ 6987039 w 9536165"/>
              <a:gd name="connsiteY45" fmla="*/ 207857 h 918773"/>
              <a:gd name="connsiteX46" fmla="*/ 7083529 w 9536165"/>
              <a:gd name="connsiteY46" fmla="*/ 227531 h 918773"/>
              <a:gd name="connsiteX47" fmla="*/ 7376503 w 9536165"/>
              <a:gd name="connsiteY47" fmla="*/ 251740 h 918773"/>
              <a:gd name="connsiteX48" fmla="*/ 7617593 w 9536165"/>
              <a:gd name="connsiteY48" fmla="*/ 266021 h 918773"/>
              <a:gd name="connsiteX49" fmla="*/ 7662719 w 9536165"/>
              <a:gd name="connsiteY49" fmla="*/ 258986 h 918773"/>
              <a:gd name="connsiteX50" fmla="*/ 7984113 w 9536165"/>
              <a:gd name="connsiteY50" fmla="*/ 210829 h 918773"/>
              <a:gd name="connsiteX51" fmla="*/ 8165709 w 9536165"/>
              <a:gd name="connsiteY51" fmla="*/ 205617 h 918773"/>
              <a:gd name="connsiteX52" fmla="*/ 8274341 w 9536165"/>
              <a:gd name="connsiteY52" fmla="*/ 193713 h 918773"/>
              <a:gd name="connsiteX53" fmla="*/ 8633256 w 9536165"/>
              <a:gd name="connsiteY53" fmla="*/ 168247 h 918773"/>
              <a:gd name="connsiteX54" fmla="*/ 8721553 w 9536165"/>
              <a:gd name="connsiteY54" fmla="*/ 157425 h 918773"/>
              <a:gd name="connsiteX55" fmla="*/ 8797135 w 9536165"/>
              <a:gd name="connsiteY55" fmla="*/ 149368 h 918773"/>
              <a:gd name="connsiteX56" fmla="*/ 8873556 w 9536165"/>
              <a:gd name="connsiteY56" fmla="*/ 143149 h 918773"/>
              <a:gd name="connsiteX57" fmla="*/ 9028688 w 9536165"/>
              <a:gd name="connsiteY57" fmla="*/ 91891 h 918773"/>
              <a:gd name="connsiteX58" fmla="*/ 9129164 w 9536165"/>
              <a:gd name="connsiteY58" fmla="*/ 70997 h 918773"/>
              <a:gd name="connsiteX59" fmla="*/ 9287125 w 9536165"/>
              <a:gd name="connsiteY59" fmla="*/ 53082 h 918773"/>
              <a:gd name="connsiteX60" fmla="*/ 9334975 w 9536165"/>
              <a:gd name="connsiteY60" fmla="*/ 45047 h 918773"/>
              <a:gd name="connsiteX61" fmla="*/ 9446517 w 9536165"/>
              <a:gd name="connsiteY61" fmla="*/ 29923 h 918773"/>
              <a:gd name="connsiteX62" fmla="*/ 9507224 w 9536165"/>
              <a:gd name="connsiteY62" fmla="*/ 0 h 918773"/>
              <a:gd name="connsiteX0" fmla="*/ 9507224 w 9536165"/>
              <a:gd name="connsiteY0" fmla="*/ 0 h 918773"/>
              <a:gd name="connsiteX1" fmla="*/ 9536165 w 9536165"/>
              <a:gd name="connsiteY1" fmla="*/ 12 h 918773"/>
              <a:gd name="connsiteX2" fmla="*/ 9536165 w 9536165"/>
              <a:gd name="connsiteY2" fmla="*/ 918356 h 918773"/>
              <a:gd name="connsiteX3" fmla="*/ 32912 w 9536165"/>
              <a:gd name="connsiteY3" fmla="*/ 918356 h 918773"/>
              <a:gd name="connsiteX4" fmla="*/ 31149 w 9536165"/>
              <a:gd name="connsiteY4" fmla="*/ 917763 h 918773"/>
              <a:gd name="connsiteX5" fmla="*/ 18401 w 9536165"/>
              <a:gd name="connsiteY5" fmla="*/ 912471 h 918773"/>
              <a:gd name="connsiteX6" fmla="*/ 297557 w 9536165"/>
              <a:gd name="connsiteY6" fmla="*/ 844528 h 918773"/>
              <a:gd name="connsiteX7" fmla="*/ 606132 w 9536165"/>
              <a:gd name="connsiteY7" fmla="*/ 798195 h 918773"/>
              <a:gd name="connsiteX8" fmla="*/ 771244 w 9536165"/>
              <a:gd name="connsiteY8" fmla="*/ 761173 h 918773"/>
              <a:gd name="connsiteX9" fmla="*/ 874040 w 9536165"/>
              <a:gd name="connsiteY9" fmla="*/ 731068 h 918773"/>
              <a:gd name="connsiteX10" fmla="*/ 919710 w 9536165"/>
              <a:gd name="connsiteY10" fmla="*/ 729045 h 918773"/>
              <a:gd name="connsiteX11" fmla="*/ 949254 w 9536165"/>
              <a:gd name="connsiteY11" fmla="*/ 734046 h 918773"/>
              <a:gd name="connsiteX12" fmla="*/ 1004558 w 9536165"/>
              <a:gd name="connsiteY12" fmla="*/ 713530 h 918773"/>
              <a:gd name="connsiteX13" fmla="*/ 1032060 w 9536165"/>
              <a:gd name="connsiteY13" fmla="*/ 713361 h 918773"/>
              <a:gd name="connsiteX14" fmla="*/ 1161062 w 9536165"/>
              <a:gd name="connsiteY14" fmla="*/ 725374 h 918773"/>
              <a:gd name="connsiteX15" fmla="*/ 1236428 w 9536165"/>
              <a:gd name="connsiteY15" fmla="*/ 713280 h 918773"/>
              <a:gd name="connsiteX16" fmla="*/ 1598996 w 9536165"/>
              <a:gd name="connsiteY16" fmla="*/ 693697 h 918773"/>
              <a:gd name="connsiteX17" fmla="*/ 2072960 w 9536165"/>
              <a:gd name="connsiteY17" fmla="*/ 643555 h 918773"/>
              <a:gd name="connsiteX18" fmla="*/ 2458600 w 9536165"/>
              <a:gd name="connsiteY18" fmla="*/ 593862 h 918773"/>
              <a:gd name="connsiteX19" fmla="*/ 2566137 w 9536165"/>
              <a:gd name="connsiteY19" fmla="*/ 566150 h 918773"/>
              <a:gd name="connsiteX20" fmla="*/ 2712006 w 9536165"/>
              <a:gd name="connsiteY20" fmla="*/ 560029 h 918773"/>
              <a:gd name="connsiteX21" fmla="*/ 2745614 w 9536165"/>
              <a:gd name="connsiteY21" fmla="*/ 550698 h 918773"/>
              <a:gd name="connsiteX22" fmla="*/ 3091943 w 9536165"/>
              <a:gd name="connsiteY22" fmla="*/ 491294 h 918773"/>
              <a:gd name="connsiteX23" fmla="*/ 3240379 w 9536165"/>
              <a:gd name="connsiteY23" fmla="*/ 470559 h 918773"/>
              <a:gd name="connsiteX24" fmla="*/ 3367940 w 9536165"/>
              <a:gd name="connsiteY24" fmla="*/ 432583 h 918773"/>
              <a:gd name="connsiteX25" fmla="*/ 3493658 w 9536165"/>
              <a:gd name="connsiteY25" fmla="*/ 403530 h 918773"/>
              <a:gd name="connsiteX26" fmla="*/ 3669736 w 9536165"/>
              <a:gd name="connsiteY26" fmla="*/ 382756 h 918773"/>
              <a:gd name="connsiteX27" fmla="*/ 3849710 w 9536165"/>
              <a:gd name="connsiteY27" fmla="*/ 368504 h 918773"/>
              <a:gd name="connsiteX28" fmla="*/ 3952111 w 9536165"/>
              <a:gd name="connsiteY28" fmla="*/ 357315 h 918773"/>
              <a:gd name="connsiteX29" fmla="*/ 4285048 w 9536165"/>
              <a:gd name="connsiteY29" fmla="*/ 337887 h 918773"/>
              <a:gd name="connsiteX30" fmla="*/ 4530972 w 9536165"/>
              <a:gd name="connsiteY30" fmla="*/ 319948 h 918773"/>
              <a:gd name="connsiteX31" fmla="*/ 4638975 w 9536165"/>
              <a:gd name="connsiteY31" fmla="*/ 301389 h 918773"/>
              <a:gd name="connsiteX32" fmla="*/ 4793093 w 9536165"/>
              <a:gd name="connsiteY32" fmla="*/ 292981 h 918773"/>
              <a:gd name="connsiteX33" fmla="*/ 4943653 w 9536165"/>
              <a:gd name="connsiteY33" fmla="*/ 280320 h 918773"/>
              <a:gd name="connsiteX34" fmla="*/ 5271304 w 9536165"/>
              <a:gd name="connsiteY34" fmla="*/ 270655 h 918773"/>
              <a:gd name="connsiteX35" fmla="*/ 5376364 w 9536165"/>
              <a:gd name="connsiteY35" fmla="*/ 247248 h 918773"/>
              <a:gd name="connsiteX36" fmla="*/ 5444804 w 9536165"/>
              <a:gd name="connsiteY36" fmla="*/ 235142 h 918773"/>
              <a:gd name="connsiteX37" fmla="*/ 5515469 w 9536165"/>
              <a:gd name="connsiteY37" fmla="*/ 228808 h 918773"/>
              <a:gd name="connsiteX38" fmla="*/ 5801913 w 9536165"/>
              <a:gd name="connsiteY38" fmla="*/ 195207 h 918773"/>
              <a:gd name="connsiteX39" fmla="*/ 6034423 w 9536165"/>
              <a:gd name="connsiteY39" fmla="*/ 175931 h 918773"/>
              <a:gd name="connsiteX40" fmla="*/ 6216704 w 9536165"/>
              <a:gd name="connsiteY40" fmla="*/ 175339 h 918773"/>
              <a:gd name="connsiteX41" fmla="*/ 6299687 w 9536165"/>
              <a:gd name="connsiteY41" fmla="*/ 181626 h 918773"/>
              <a:gd name="connsiteX42" fmla="*/ 6452173 w 9536165"/>
              <a:gd name="connsiteY42" fmla="*/ 178123 h 918773"/>
              <a:gd name="connsiteX43" fmla="*/ 6563008 w 9536165"/>
              <a:gd name="connsiteY43" fmla="*/ 167161 h 918773"/>
              <a:gd name="connsiteX44" fmla="*/ 6754535 w 9536165"/>
              <a:gd name="connsiteY44" fmla="*/ 194165 h 918773"/>
              <a:gd name="connsiteX45" fmla="*/ 6987039 w 9536165"/>
              <a:gd name="connsiteY45" fmla="*/ 207857 h 918773"/>
              <a:gd name="connsiteX46" fmla="*/ 7083529 w 9536165"/>
              <a:gd name="connsiteY46" fmla="*/ 227531 h 918773"/>
              <a:gd name="connsiteX47" fmla="*/ 7376503 w 9536165"/>
              <a:gd name="connsiteY47" fmla="*/ 251740 h 918773"/>
              <a:gd name="connsiteX48" fmla="*/ 7617593 w 9536165"/>
              <a:gd name="connsiteY48" fmla="*/ 266021 h 918773"/>
              <a:gd name="connsiteX49" fmla="*/ 7662719 w 9536165"/>
              <a:gd name="connsiteY49" fmla="*/ 258986 h 918773"/>
              <a:gd name="connsiteX50" fmla="*/ 7984113 w 9536165"/>
              <a:gd name="connsiteY50" fmla="*/ 210829 h 918773"/>
              <a:gd name="connsiteX51" fmla="*/ 8165709 w 9536165"/>
              <a:gd name="connsiteY51" fmla="*/ 205617 h 918773"/>
              <a:gd name="connsiteX52" fmla="*/ 8274341 w 9536165"/>
              <a:gd name="connsiteY52" fmla="*/ 193713 h 918773"/>
              <a:gd name="connsiteX53" fmla="*/ 8633256 w 9536165"/>
              <a:gd name="connsiteY53" fmla="*/ 168247 h 918773"/>
              <a:gd name="connsiteX54" fmla="*/ 8721553 w 9536165"/>
              <a:gd name="connsiteY54" fmla="*/ 157425 h 918773"/>
              <a:gd name="connsiteX55" fmla="*/ 8797135 w 9536165"/>
              <a:gd name="connsiteY55" fmla="*/ 149368 h 918773"/>
              <a:gd name="connsiteX56" fmla="*/ 8873556 w 9536165"/>
              <a:gd name="connsiteY56" fmla="*/ 143149 h 918773"/>
              <a:gd name="connsiteX57" fmla="*/ 9028688 w 9536165"/>
              <a:gd name="connsiteY57" fmla="*/ 91891 h 918773"/>
              <a:gd name="connsiteX58" fmla="*/ 9129164 w 9536165"/>
              <a:gd name="connsiteY58" fmla="*/ 70997 h 918773"/>
              <a:gd name="connsiteX59" fmla="*/ 9287125 w 9536165"/>
              <a:gd name="connsiteY59" fmla="*/ 53082 h 918773"/>
              <a:gd name="connsiteX60" fmla="*/ 9334975 w 9536165"/>
              <a:gd name="connsiteY60" fmla="*/ 45047 h 918773"/>
              <a:gd name="connsiteX61" fmla="*/ 9446517 w 9536165"/>
              <a:gd name="connsiteY61" fmla="*/ 29923 h 918773"/>
              <a:gd name="connsiteX62" fmla="*/ 9507224 w 9536165"/>
              <a:gd name="connsiteY62" fmla="*/ 0 h 918773"/>
              <a:gd name="connsiteX0" fmla="*/ 9507224 w 9536165"/>
              <a:gd name="connsiteY0" fmla="*/ 0 h 918773"/>
              <a:gd name="connsiteX1" fmla="*/ 9536165 w 9536165"/>
              <a:gd name="connsiteY1" fmla="*/ 12 h 918773"/>
              <a:gd name="connsiteX2" fmla="*/ 9536165 w 9536165"/>
              <a:gd name="connsiteY2" fmla="*/ 918356 h 918773"/>
              <a:gd name="connsiteX3" fmla="*/ 32912 w 9536165"/>
              <a:gd name="connsiteY3" fmla="*/ 918356 h 918773"/>
              <a:gd name="connsiteX4" fmla="*/ 31149 w 9536165"/>
              <a:gd name="connsiteY4" fmla="*/ 917763 h 918773"/>
              <a:gd name="connsiteX5" fmla="*/ 18401 w 9536165"/>
              <a:gd name="connsiteY5" fmla="*/ 912471 h 918773"/>
              <a:gd name="connsiteX6" fmla="*/ 297557 w 9536165"/>
              <a:gd name="connsiteY6" fmla="*/ 844528 h 918773"/>
              <a:gd name="connsiteX7" fmla="*/ 606132 w 9536165"/>
              <a:gd name="connsiteY7" fmla="*/ 798195 h 918773"/>
              <a:gd name="connsiteX8" fmla="*/ 771244 w 9536165"/>
              <a:gd name="connsiteY8" fmla="*/ 761173 h 918773"/>
              <a:gd name="connsiteX9" fmla="*/ 874040 w 9536165"/>
              <a:gd name="connsiteY9" fmla="*/ 731068 h 918773"/>
              <a:gd name="connsiteX10" fmla="*/ 919710 w 9536165"/>
              <a:gd name="connsiteY10" fmla="*/ 729045 h 918773"/>
              <a:gd name="connsiteX11" fmla="*/ 949254 w 9536165"/>
              <a:gd name="connsiteY11" fmla="*/ 734046 h 918773"/>
              <a:gd name="connsiteX12" fmla="*/ 1004558 w 9536165"/>
              <a:gd name="connsiteY12" fmla="*/ 713530 h 918773"/>
              <a:gd name="connsiteX13" fmla="*/ 1032060 w 9536165"/>
              <a:gd name="connsiteY13" fmla="*/ 713361 h 918773"/>
              <a:gd name="connsiteX14" fmla="*/ 1161062 w 9536165"/>
              <a:gd name="connsiteY14" fmla="*/ 725374 h 918773"/>
              <a:gd name="connsiteX15" fmla="*/ 1236428 w 9536165"/>
              <a:gd name="connsiteY15" fmla="*/ 713280 h 918773"/>
              <a:gd name="connsiteX16" fmla="*/ 1598996 w 9536165"/>
              <a:gd name="connsiteY16" fmla="*/ 693697 h 918773"/>
              <a:gd name="connsiteX17" fmla="*/ 2072960 w 9536165"/>
              <a:gd name="connsiteY17" fmla="*/ 643555 h 918773"/>
              <a:gd name="connsiteX18" fmla="*/ 2458600 w 9536165"/>
              <a:gd name="connsiteY18" fmla="*/ 593862 h 918773"/>
              <a:gd name="connsiteX19" fmla="*/ 2566137 w 9536165"/>
              <a:gd name="connsiteY19" fmla="*/ 566150 h 918773"/>
              <a:gd name="connsiteX20" fmla="*/ 2712006 w 9536165"/>
              <a:gd name="connsiteY20" fmla="*/ 560029 h 918773"/>
              <a:gd name="connsiteX21" fmla="*/ 2745614 w 9536165"/>
              <a:gd name="connsiteY21" fmla="*/ 550698 h 918773"/>
              <a:gd name="connsiteX22" fmla="*/ 3091943 w 9536165"/>
              <a:gd name="connsiteY22" fmla="*/ 491294 h 918773"/>
              <a:gd name="connsiteX23" fmla="*/ 3240379 w 9536165"/>
              <a:gd name="connsiteY23" fmla="*/ 470559 h 918773"/>
              <a:gd name="connsiteX24" fmla="*/ 3367940 w 9536165"/>
              <a:gd name="connsiteY24" fmla="*/ 432583 h 918773"/>
              <a:gd name="connsiteX25" fmla="*/ 3493658 w 9536165"/>
              <a:gd name="connsiteY25" fmla="*/ 403530 h 918773"/>
              <a:gd name="connsiteX26" fmla="*/ 3669736 w 9536165"/>
              <a:gd name="connsiteY26" fmla="*/ 382756 h 918773"/>
              <a:gd name="connsiteX27" fmla="*/ 3849710 w 9536165"/>
              <a:gd name="connsiteY27" fmla="*/ 368504 h 918773"/>
              <a:gd name="connsiteX28" fmla="*/ 3952111 w 9536165"/>
              <a:gd name="connsiteY28" fmla="*/ 357315 h 918773"/>
              <a:gd name="connsiteX29" fmla="*/ 4285048 w 9536165"/>
              <a:gd name="connsiteY29" fmla="*/ 337887 h 918773"/>
              <a:gd name="connsiteX30" fmla="*/ 4530972 w 9536165"/>
              <a:gd name="connsiteY30" fmla="*/ 319948 h 918773"/>
              <a:gd name="connsiteX31" fmla="*/ 4638975 w 9536165"/>
              <a:gd name="connsiteY31" fmla="*/ 301389 h 918773"/>
              <a:gd name="connsiteX32" fmla="*/ 4793093 w 9536165"/>
              <a:gd name="connsiteY32" fmla="*/ 292981 h 918773"/>
              <a:gd name="connsiteX33" fmla="*/ 4943653 w 9536165"/>
              <a:gd name="connsiteY33" fmla="*/ 280320 h 918773"/>
              <a:gd name="connsiteX34" fmla="*/ 5271304 w 9536165"/>
              <a:gd name="connsiteY34" fmla="*/ 270655 h 918773"/>
              <a:gd name="connsiteX35" fmla="*/ 5376364 w 9536165"/>
              <a:gd name="connsiteY35" fmla="*/ 247248 h 918773"/>
              <a:gd name="connsiteX36" fmla="*/ 5444804 w 9536165"/>
              <a:gd name="connsiteY36" fmla="*/ 235142 h 918773"/>
              <a:gd name="connsiteX37" fmla="*/ 5515469 w 9536165"/>
              <a:gd name="connsiteY37" fmla="*/ 228808 h 918773"/>
              <a:gd name="connsiteX38" fmla="*/ 5801913 w 9536165"/>
              <a:gd name="connsiteY38" fmla="*/ 195207 h 918773"/>
              <a:gd name="connsiteX39" fmla="*/ 6034423 w 9536165"/>
              <a:gd name="connsiteY39" fmla="*/ 175931 h 918773"/>
              <a:gd name="connsiteX40" fmla="*/ 6216704 w 9536165"/>
              <a:gd name="connsiteY40" fmla="*/ 175339 h 918773"/>
              <a:gd name="connsiteX41" fmla="*/ 6299687 w 9536165"/>
              <a:gd name="connsiteY41" fmla="*/ 181626 h 918773"/>
              <a:gd name="connsiteX42" fmla="*/ 6452173 w 9536165"/>
              <a:gd name="connsiteY42" fmla="*/ 178123 h 918773"/>
              <a:gd name="connsiteX43" fmla="*/ 6596957 w 9536165"/>
              <a:gd name="connsiteY43" fmla="*/ 185491 h 918773"/>
              <a:gd name="connsiteX44" fmla="*/ 6754535 w 9536165"/>
              <a:gd name="connsiteY44" fmla="*/ 194165 h 918773"/>
              <a:gd name="connsiteX45" fmla="*/ 6987039 w 9536165"/>
              <a:gd name="connsiteY45" fmla="*/ 207857 h 918773"/>
              <a:gd name="connsiteX46" fmla="*/ 7083529 w 9536165"/>
              <a:gd name="connsiteY46" fmla="*/ 227531 h 918773"/>
              <a:gd name="connsiteX47" fmla="*/ 7376503 w 9536165"/>
              <a:gd name="connsiteY47" fmla="*/ 251740 h 918773"/>
              <a:gd name="connsiteX48" fmla="*/ 7617593 w 9536165"/>
              <a:gd name="connsiteY48" fmla="*/ 266021 h 918773"/>
              <a:gd name="connsiteX49" fmla="*/ 7662719 w 9536165"/>
              <a:gd name="connsiteY49" fmla="*/ 258986 h 918773"/>
              <a:gd name="connsiteX50" fmla="*/ 7984113 w 9536165"/>
              <a:gd name="connsiteY50" fmla="*/ 210829 h 918773"/>
              <a:gd name="connsiteX51" fmla="*/ 8165709 w 9536165"/>
              <a:gd name="connsiteY51" fmla="*/ 205617 h 918773"/>
              <a:gd name="connsiteX52" fmla="*/ 8274341 w 9536165"/>
              <a:gd name="connsiteY52" fmla="*/ 193713 h 918773"/>
              <a:gd name="connsiteX53" fmla="*/ 8633256 w 9536165"/>
              <a:gd name="connsiteY53" fmla="*/ 168247 h 918773"/>
              <a:gd name="connsiteX54" fmla="*/ 8721553 w 9536165"/>
              <a:gd name="connsiteY54" fmla="*/ 157425 h 918773"/>
              <a:gd name="connsiteX55" fmla="*/ 8797135 w 9536165"/>
              <a:gd name="connsiteY55" fmla="*/ 149368 h 918773"/>
              <a:gd name="connsiteX56" fmla="*/ 8873556 w 9536165"/>
              <a:gd name="connsiteY56" fmla="*/ 143149 h 918773"/>
              <a:gd name="connsiteX57" fmla="*/ 9028688 w 9536165"/>
              <a:gd name="connsiteY57" fmla="*/ 91891 h 918773"/>
              <a:gd name="connsiteX58" fmla="*/ 9129164 w 9536165"/>
              <a:gd name="connsiteY58" fmla="*/ 70997 h 918773"/>
              <a:gd name="connsiteX59" fmla="*/ 9287125 w 9536165"/>
              <a:gd name="connsiteY59" fmla="*/ 53082 h 918773"/>
              <a:gd name="connsiteX60" fmla="*/ 9334975 w 9536165"/>
              <a:gd name="connsiteY60" fmla="*/ 45047 h 918773"/>
              <a:gd name="connsiteX61" fmla="*/ 9446517 w 9536165"/>
              <a:gd name="connsiteY61" fmla="*/ 29923 h 918773"/>
              <a:gd name="connsiteX62" fmla="*/ 9507224 w 9536165"/>
              <a:gd name="connsiteY62" fmla="*/ 0 h 91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9536165" h="918773">
                <a:moveTo>
                  <a:pt x="9507224" y="0"/>
                </a:moveTo>
                <a:cubicBezTo>
                  <a:pt x="9507224" y="4"/>
                  <a:pt x="9536165" y="8"/>
                  <a:pt x="9536165" y="12"/>
                </a:cubicBezTo>
                <a:lnTo>
                  <a:pt x="9536165" y="918356"/>
                </a:lnTo>
                <a:lnTo>
                  <a:pt x="32912" y="918356"/>
                </a:lnTo>
                <a:lnTo>
                  <a:pt x="31149" y="917763"/>
                </a:lnTo>
                <a:cubicBezTo>
                  <a:pt x="22840" y="914864"/>
                  <a:pt x="-26000" y="924677"/>
                  <a:pt x="18401" y="912471"/>
                </a:cubicBezTo>
                <a:cubicBezTo>
                  <a:pt x="62802" y="900265"/>
                  <a:pt x="187716" y="897149"/>
                  <a:pt x="297557" y="844528"/>
                </a:cubicBezTo>
                <a:cubicBezTo>
                  <a:pt x="326535" y="843386"/>
                  <a:pt x="481670" y="797521"/>
                  <a:pt x="606132" y="798195"/>
                </a:cubicBezTo>
                <a:cubicBezTo>
                  <a:pt x="690128" y="782014"/>
                  <a:pt x="727557" y="774541"/>
                  <a:pt x="771244" y="761173"/>
                </a:cubicBezTo>
                <a:cubicBezTo>
                  <a:pt x="771451" y="760438"/>
                  <a:pt x="873832" y="731802"/>
                  <a:pt x="874040" y="731068"/>
                </a:cubicBezTo>
                <a:lnTo>
                  <a:pt x="919710" y="729045"/>
                </a:lnTo>
                <a:lnTo>
                  <a:pt x="949254" y="734046"/>
                </a:lnTo>
                <a:lnTo>
                  <a:pt x="1004558" y="713530"/>
                </a:lnTo>
                <a:lnTo>
                  <a:pt x="1032060" y="713361"/>
                </a:lnTo>
                <a:lnTo>
                  <a:pt x="1161062" y="725374"/>
                </a:lnTo>
                <a:cubicBezTo>
                  <a:pt x="1180242" y="741488"/>
                  <a:pt x="1211306" y="730741"/>
                  <a:pt x="1236428" y="713280"/>
                </a:cubicBezTo>
                <a:cubicBezTo>
                  <a:pt x="1306445" y="728145"/>
                  <a:pt x="1459574" y="705318"/>
                  <a:pt x="1598996" y="693697"/>
                </a:cubicBezTo>
                <a:cubicBezTo>
                  <a:pt x="1738418" y="682076"/>
                  <a:pt x="1971637" y="673234"/>
                  <a:pt x="2072960" y="643555"/>
                </a:cubicBezTo>
                <a:cubicBezTo>
                  <a:pt x="2216227" y="626916"/>
                  <a:pt x="2260521" y="602231"/>
                  <a:pt x="2458600" y="593862"/>
                </a:cubicBezTo>
                <a:cubicBezTo>
                  <a:pt x="2516362" y="570795"/>
                  <a:pt x="2506122" y="582373"/>
                  <a:pt x="2566137" y="566150"/>
                </a:cubicBezTo>
                <a:cubicBezTo>
                  <a:pt x="2608371" y="560511"/>
                  <a:pt x="2682093" y="562604"/>
                  <a:pt x="2712006" y="560029"/>
                </a:cubicBezTo>
                <a:lnTo>
                  <a:pt x="2745614" y="550698"/>
                </a:lnTo>
                <a:cubicBezTo>
                  <a:pt x="2867000" y="554400"/>
                  <a:pt x="2976500" y="511095"/>
                  <a:pt x="3091943" y="491294"/>
                </a:cubicBezTo>
                <a:cubicBezTo>
                  <a:pt x="3125180" y="496624"/>
                  <a:pt x="3224093" y="487718"/>
                  <a:pt x="3240379" y="470559"/>
                </a:cubicBezTo>
                <a:cubicBezTo>
                  <a:pt x="3286379" y="460774"/>
                  <a:pt x="3325020" y="445937"/>
                  <a:pt x="3367940" y="432583"/>
                </a:cubicBezTo>
                <a:cubicBezTo>
                  <a:pt x="3414154" y="408723"/>
                  <a:pt x="3427186" y="437201"/>
                  <a:pt x="3493658" y="403530"/>
                </a:cubicBezTo>
                <a:cubicBezTo>
                  <a:pt x="3543093" y="408416"/>
                  <a:pt x="3576653" y="395584"/>
                  <a:pt x="3669736" y="382756"/>
                </a:cubicBezTo>
                <a:cubicBezTo>
                  <a:pt x="3730493" y="377791"/>
                  <a:pt x="3802648" y="369253"/>
                  <a:pt x="3849710" y="368504"/>
                </a:cubicBezTo>
                <a:cubicBezTo>
                  <a:pt x="3880340" y="366277"/>
                  <a:pt x="3912732" y="355381"/>
                  <a:pt x="3952111" y="357315"/>
                </a:cubicBezTo>
                <a:cubicBezTo>
                  <a:pt x="4088821" y="389944"/>
                  <a:pt x="4182475" y="339623"/>
                  <a:pt x="4285048" y="337887"/>
                </a:cubicBezTo>
                <a:cubicBezTo>
                  <a:pt x="4381525" y="331659"/>
                  <a:pt x="4437035" y="331705"/>
                  <a:pt x="4530972" y="319948"/>
                </a:cubicBezTo>
                <a:cubicBezTo>
                  <a:pt x="4588319" y="315138"/>
                  <a:pt x="4580320" y="325856"/>
                  <a:pt x="4638975" y="301389"/>
                </a:cubicBezTo>
                <a:cubicBezTo>
                  <a:pt x="4684076" y="289475"/>
                  <a:pt x="4744435" y="300857"/>
                  <a:pt x="4793093" y="292981"/>
                </a:cubicBezTo>
                <a:cubicBezTo>
                  <a:pt x="4831113" y="288122"/>
                  <a:pt x="4863128" y="293978"/>
                  <a:pt x="4943653" y="280320"/>
                </a:cubicBezTo>
                <a:cubicBezTo>
                  <a:pt x="5021940" y="284019"/>
                  <a:pt x="5196357" y="283488"/>
                  <a:pt x="5271304" y="270655"/>
                </a:cubicBezTo>
                <a:cubicBezTo>
                  <a:pt x="5307148" y="241872"/>
                  <a:pt x="5305313" y="287921"/>
                  <a:pt x="5376364" y="247248"/>
                </a:cubicBezTo>
                <a:cubicBezTo>
                  <a:pt x="5380060" y="250257"/>
                  <a:pt x="5421620" y="238215"/>
                  <a:pt x="5444804" y="235142"/>
                </a:cubicBezTo>
                <a:cubicBezTo>
                  <a:pt x="5467987" y="232069"/>
                  <a:pt x="5491857" y="245611"/>
                  <a:pt x="5515469" y="228808"/>
                </a:cubicBezTo>
                <a:cubicBezTo>
                  <a:pt x="5627276" y="179307"/>
                  <a:pt x="5699081" y="212994"/>
                  <a:pt x="5801913" y="195207"/>
                </a:cubicBezTo>
                <a:cubicBezTo>
                  <a:pt x="5918997" y="180300"/>
                  <a:pt x="5926656" y="206172"/>
                  <a:pt x="6034423" y="175931"/>
                </a:cubicBezTo>
                <a:cubicBezTo>
                  <a:pt x="6095774" y="176547"/>
                  <a:pt x="6171079" y="169589"/>
                  <a:pt x="6216704" y="175339"/>
                </a:cubicBezTo>
                <a:cubicBezTo>
                  <a:pt x="6244561" y="191539"/>
                  <a:pt x="6282014" y="156680"/>
                  <a:pt x="6299687" y="181626"/>
                </a:cubicBezTo>
                <a:cubicBezTo>
                  <a:pt x="6342081" y="183727"/>
                  <a:pt x="6402628" y="177479"/>
                  <a:pt x="6452173" y="178123"/>
                </a:cubicBezTo>
                <a:cubicBezTo>
                  <a:pt x="6501718" y="178767"/>
                  <a:pt x="6545695" y="175313"/>
                  <a:pt x="6596957" y="185491"/>
                </a:cubicBezTo>
                <a:cubicBezTo>
                  <a:pt x="6660799" y="187509"/>
                  <a:pt x="6652066" y="182074"/>
                  <a:pt x="6754535" y="194165"/>
                </a:cubicBezTo>
                <a:cubicBezTo>
                  <a:pt x="6832271" y="185233"/>
                  <a:pt x="6897964" y="204864"/>
                  <a:pt x="6987039" y="207857"/>
                </a:cubicBezTo>
                <a:cubicBezTo>
                  <a:pt x="7050245" y="211886"/>
                  <a:pt x="7018618" y="220217"/>
                  <a:pt x="7083529" y="227531"/>
                </a:cubicBezTo>
                <a:cubicBezTo>
                  <a:pt x="7148440" y="234845"/>
                  <a:pt x="7301505" y="241480"/>
                  <a:pt x="7376503" y="251740"/>
                </a:cubicBezTo>
                <a:cubicBezTo>
                  <a:pt x="7501171" y="251440"/>
                  <a:pt x="7501549" y="278242"/>
                  <a:pt x="7617593" y="266021"/>
                </a:cubicBezTo>
                <a:cubicBezTo>
                  <a:pt x="7629924" y="262940"/>
                  <a:pt x="7620633" y="281791"/>
                  <a:pt x="7662719" y="258986"/>
                </a:cubicBezTo>
                <a:cubicBezTo>
                  <a:pt x="7726778" y="261472"/>
                  <a:pt x="7900282" y="219724"/>
                  <a:pt x="7984113" y="210829"/>
                </a:cubicBezTo>
                <a:cubicBezTo>
                  <a:pt x="8057748" y="234162"/>
                  <a:pt x="8081959" y="191475"/>
                  <a:pt x="8165709" y="205617"/>
                </a:cubicBezTo>
                <a:cubicBezTo>
                  <a:pt x="8184761" y="196610"/>
                  <a:pt x="8243356" y="207099"/>
                  <a:pt x="8274341" y="193713"/>
                </a:cubicBezTo>
                <a:cubicBezTo>
                  <a:pt x="8352265" y="187485"/>
                  <a:pt x="8428830" y="174161"/>
                  <a:pt x="8633256" y="168247"/>
                </a:cubicBezTo>
                <a:cubicBezTo>
                  <a:pt x="8661465" y="173528"/>
                  <a:pt x="8670526" y="162682"/>
                  <a:pt x="8721553" y="157425"/>
                </a:cubicBezTo>
                <a:cubicBezTo>
                  <a:pt x="8742771" y="167267"/>
                  <a:pt x="8756317" y="165943"/>
                  <a:pt x="8797135" y="149368"/>
                </a:cubicBezTo>
                <a:cubicBezTo>
                  <a:pt x="8824617" y="142425"/>
                  <a:pt x="8834964" y="152728"/>
                  <a:pt x="8873556" y="143149"/>
                </a:cubicBezTo>
                <a:cubicBezTo>
                  <a:pt x="8912148" y="133570"/>
                  <a:pt x="9008335" y="124198"/>
                  <a:pt x="9028688" y="91891"/>
                </a:cubicBezTo>
                <a:cubicBezTo>
                  <a:pt x="9045411" y="89553"/>
                  <a:pt x="9110574" y="72386"/>
                  <a:pt x="9129164" y="70997"/>
                </a:cubicBezTo>
                <a:cubicBezTo>
                  <a:pt x="9172286" y="71359"/>
                  <a:pt x="9228117" y="53285"/>
                  <a:pt x="9287125" y="53082"/>
                </a:cubicBezTo>
                <a:cubicBezTo>
                  <a:pt x="9297444" y="58888"/>
                  <a:pt x="9311044" y="36520"/>
                  <a:pt x="9334975" y="45047"/>
                </a:cubicBezTo>
                <a:cubicBezTo>
                  <a:pt x="9370494" y="45862"/>
                  <a:pt x="9408316" y="39799"/>
                  <a:pt x="9446517" y="29923"/>
                </a:cubicBezTo>
                <a:lnTo>
                  <a:pt x="9507224" y="0"/>
                </a:lnTo>
                <a:close/>
              </a:path>
            </a:pathLst>
          </a:custGeom>
          <a:blipFill>
            <a:blip r:embed="rId8"/>
            <a:tile tx="0" ty="0" sx="70000" sy="7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19D0E688-E23E-43B0-9C68-AE7A863430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448316">
            <a:off x="7444320" y="638361"/>
            <a:ext cx="3886968" cy="4530885"/>
          </a:xfrm>
          <a:custGeom>
            <a:avLst/>
            <a:gdLst>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76455 w 4534331"/>
              <a:gd name="connsiteY20" fmla="*/ 1116310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374006 w 4534331"/>
              <a:gd name="connsiteY20" fmla="*/ 1313892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36394 w 4534331"/>
              <a:gd name="connsiteY20" fmla="*/ 1115065 h 5270897"/>
              <a:gd name="connsiteX21" fmla="*/ 846131 w 4534331"/>
              <a:gd name="connsiteY21" fmla="*/ 513049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46796 h 5270897"/>
              <a:gd name="connsiteX1" fmla="*/ 4516455 w 4534331"/>
              <a:gd name="connsiteY1" fmla="*/ 268550 h 5270897"/>
              <a:gd name="connsiteX2" fmla="*/ 4514689 w 4534331"/>
              <a:gd name="connsiteY2" fmla="*/ 300227 h 5270897"/>
              <a:gd name="connsiteX3" fmla="*/ 4517598 w 4534331"/>
              <a:gd name="connsiteY3" fmla="*/ 301940 h 5270897"/>
              <a:gd name="connsiteX4" fmla="*/ 4533956 w 4534331"/>
              <a:gd name="connsiteY4" fmla="*/ 333441 h 5270897"/>
              <a:gd name="connsiteX5" fmla="*/ 4511788 w 4534331"/>
              <a:gd name="connsiteY5" fmla="*/ 390953 h 5270897"/>
              <a:gd name="connsiteX6" fmla="*/ 4508315 w 4534331"/>
              <a:gd name="connsiteY6" fmla="*/ 414519 h 5270897"/>
              <a:gd name="connsiteX7" fmla="*/ 4503231 w 4534331"/>
              <a:gd name="connsiteY7" fmla="*/ 505644 h 5270897"/>
              <a:gd name="connsiteX8" fmla="*/ 4502584 w 4534331"/>
              <a:gd name="connsiteY8" fmla="*/ 551953 h 5270897"/>
              <a:gd name="connsiteX9" fmla="*/ 4499498 w 4534331"/>
              <a:gd name="connsiteY9" fmla="*/ 580350 h 5270897"/>
              <a:gd name="connsiteX10" fmla="*/ 4498831 w 4534331"/>
              <a:gd name="connsiteY10" fmla="*/ 584522 h 5270897"/>
              <a:gd name="connsiteX11" fmla="*/ 4485949 w 4534331"/>
              <a:gd name="connsiteY11" fmla="*/ 815495 h 5270897"/>
              <a:gd name="connsiteX12" fmla="*/ 4487655 w 4534331"/>
              <a:gd name="connsiteY12" fmla="*/ 820318 h 5270897"/>
              <a:gd name="connsiteX13" fmla="*/ 4485513 w 4534331"/>
              <a:gd name="connsiteY13" fmla="*/ 844093 h 5270897"/>
              <a:gd name="connsiteX14" fmla="*/ 4483919 w 4534331"/>
              <a:gd name="connsiteY14" fmla="*/ 851860 h 5270897"/>
              <a:gd name="connsiteX15" fmla="*/ 4477708 w 4534331"/>
              <a:gd name="connsiteY15" fmla="*/ 963230 h 5270897"/>
              <a:gd name="connsiteX16" fmla="*/ 4479776 w 4534331"/>
              <a:gd name="connsiteY16" fmla="*/ 964128 h 5270897"/>
              <a:gd name="connsiteX17" fmla="*/ 4483878 w 4534331"/>
              <a:gd name="connsiteY17" fmla="*/ 1000225 h 5270897"/>
              <a:gd name="connsiteX18" fmla="*/ 4479100 w 4534331"/>
              <a:gd name="connsiteY18" fmla="*/ 1098522 h 5270897"/>
              <a:gd name="connsiteX19" fmla="*/ 4476746 w 4534331"/>
              <a:gd name="connsiteY19" fmla="*/ 1111831 h 5270897"/>
              <a:gd name="connsiteX20" fmla="*/ 4436394 w 4534331"/>
              <a:gd name="connsiteY20" fmla="*/ 1115065 h 5270897"/>
              <a:gd name="connsiteX21" fmla="*/ 846855 w 4534331"/>
              <a:gd name="connsiteY21" fmla="*/ 534277 h 5270897"/>
              <a:gd name="connsiteX22" fmla="*/ 55505 w 4534331"/>
              <a:gd name="connsiteY22" fmla="*/ 5270897 h 5270897"/>
              <a:gd name="connsiteX23" fmla="*/ 0 w 4534331"/>
              <a:gd name="connsiteY23" fmla="*/ 5267834 h 5270897"/>
              <a:gd name="connsiteX24" fmla="*/ 4306 w 4534331"/>
              <a:gd name="connsiteY24" fmla="*/ 5227664 h 5270897"/>
              <a:gd name="connsiteX25" fmla="*/ 8508 w 4534331"/>
              <a:gd name="connsiteY25" fmla="*/ 5221075 h 5270897"/>
              <a:gd name="connsiteX26" fmla="*/ 8776 w 4534331"/>
              <a:gd name="connsiteY26" fmla="*/ 5218335 h 5270897"/>
              <a:gd name="connsiteX27" fmla="*/ 9045 w 4534331"/>
              <a:gd name="connsiteY27" fmla="*/ 5215593 h 5270897"/>
              <a:gd name="connsiteX28" fmla="*/ 9580 w 4534331"/>
              <a:gd name="connsiteY28" fmla="*/ 5210111 h 5270897"/>
              <a:gd name="connsiteX29" fmla="*/ 9266 w 4534331"/>
              <a:gd name="connsiteY29" fmla="*/ 5204221 h 5270897"/>
              <a:gd name="connsiteX30" fmla="*/ 8685 w 4534331"/>
              <a:gd name="connsiteY30" fmla="*/ 5201072 h 5270897"/>
              <a:gd name="connsiteX31" fmla="*/ 8952 w 4534331"/>
              <a:gd name="connsiteY31" fmla="*/ 5198330 h 5270897"/>
              <a:gd name="connsiteX32" fmla="*/ 8638 w 4534331"/>
              <a:gd name="connsiteY32" fmla="*/ 5192440 h 5270897"/>
              <a:gd name="connsiteX33" fmla="*/ 8057 w 4534331"/>
              <a:gd name="connsiteY33" fmla="*/ 5189292 h 5270897"/>
              <a:gd name="connsiteX34" fmla="*/ 7430 w 4534331"/>
              <a:gd name="connsiteY34" fmla="*/ 5177511 h 5270897"/>
              <a:gd name="connsiteX35" fmla="*/ 6848 w 4534331"/>
              <a:gd name="connsiteY35" fmla="*/ 5174363 h 5270897"/>
              <a:gd name="connsiteX36" fmla="*/ 7115 w 4534331"/>
              <a:gd name="connsiteY36" fmla="*/ 5171621 h 5270897"/>
              <a:gd name="connsiteX37" fmla="*/ 5686 w 4534331"/>
              <a:gd name="connsiteY37" fmla="*/ 5168064 h 5270897"/>
              <a:gd name="connsiteX38" fmla="*/ 11075 w 4534331"/>
              <a:gd name="connsiteY38" fmla="*/ 5104615 h 5270897"/>
              <a:gd name="connsiteX39" fmla="*/ 78405 w 4534331"/>
              <a:gd name="connsiteY39" fmla="*/ 3830343 h 5270897"/>
              <a:gd name="connsiteX40" fmla="*/ 302152 w 4534331"/>
              <a:gd name="connsiteY40" fmla="*/ 0 h 5270897"/>
              <a:gd name="connsiteX41" fmla="*/ 3291735 w 4534331"/>
              <a:gd name="connsiteY41" fmla="*/ 171441 h 5270897"/>
              <a:gd name="connsiteX42" fmla="*/ 4117066 w 4534331"/>
              <a:gd name="connsiteY42" fmla="*/ 226420 h 5270897"/>
              <a:gd name="connsiteX43" fmla="*/ 4488693 w 4534331"/>
              <a:gd name="connsiteY43" fmla="*/ 246796 h 5270897"/>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8638 w 4534331"/>
              <a:gd name="connsiteY32" fmla="*/ 5184267 h 5262724"/>
              <a:gd name="connsiteX33" fmla="*/ 8057 w 4534331"/>
              <a:gd name="connsiteY33" fmla="*/ 5181119 h 5262724"/>
              <a:gd name="connsiteX34" fmla="*/ 7430 w 4534331"/>
              <a:gd name="connsiteY34" fmla="*/ 5169338 h 5262724"/>
              <a:gd name="connsiteX35" fmla="*/ 6848 w 4534331"/>
              <a:gd name="connsiteY35" fmla="*/ 5166190 h 5262724"/>
              <a:gd name="connsiteX36" fmla="*/ 7115 w 4534331"/>
              <a:gd name="connsiteY36" fmla="*/ 5163448 h 5262724"/>
              <a:gd name="connsiteX37" fmla="*/ 5686 w 4534331"/>
              <a:gd name="connsiteY37" fmla="*/ 5159891 h 5262724"/>
              <a:gd name="connsiteX38" fmla="*/ 11075 w 4534331"/>
              <a:gd name="connsiteY38" fmla="*/ 5096442 h 5262724"/>
              <a:gd name="connsiteX39" fmla="*/ 78405 w 4534331"/>
              <a:gd name="connsiteY39" fmla="*/ 3822170 h 5262724"/>
              <a:gd name="connsiteX40" fmla="*/ 300639 w 4534331"/>
              <a:gd name="connsiteY40" fmla="*/ 0 h 5262724"/>
              <a:gd name="connsiteX41" fmla="*/ 3291735 w 4534331"/>
              <a:gd name="connsiteY41" fmla="*/ 163268 h 5262724"/>
              <a:gd name="connsiteX42" fmla="*/ 4117066 w 4534331"/>
              <a:gd name="connsiteY42" fmla="*/ 218247 h 5262724"/>
              <a:gd name="connsiteX43" fmla="*/ 4488693 w 4534331"/>
              <a:gd name="connsiteY43"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8057 w 4534331"/>
              <a:gd name="connsiteY32" fmla="*/ 5181119 h 5262724"/>
              <a:gd name="connsiteX33" fmla="*/ 7430 w 4534331"/>
              <a:gd name="connsiteY33" fmla="*/ 5169338 h 5262724"/>
              <a:gd name="connsiteX34" fmla="*/ 6848 w 4534331"/>
              <a:gd name="connsiteY34" fmla="*/ 5166190 h 5262724"/>
              <a:gd name="connsiteX35" fmla="*/ 7115 w 4534331"/>
              <a:gd name="connsiteY35" fmla="*/ 5163448 h 5262724"/>
              <a:gd name="connsiteX36" fmla="*/ 5686 w 4534331"/>
              <a:gd name="connsiteY36" fmla="*/ 5159891 h 5262724"/>
              <a:gd name="connsiteX37" fmla="*/ 11075 w 4534331"/>
              <a:gd name="connsiteY37" fmla="*/ 5096442 h 5262724"/>
              <a:gd name="connsiteX38" fmla="*/ 78405 w 4534331"/>
              <a:gd name="connsiteY38" fmla="*/ 3822170 h 5262724"/>
              <a:gd name="connsiteX39" fmla="*/ 300639 w 4534331"/>
              <a:gd name="connsiteY39" fmla="*/ 0 h 5262724"/>
              <a:gd name="connsiteX40" fmla="*/ 3291735 w 4534331"/>
              <a:gd name="connsiteY40" fmla="*/ 163268 h 5262724"/>
              <a:gd name="connsiteX41" fmla="*/ 4117066 w 4534331"/>
              <a:gd name="connsiteY41" fmla="*/ 218247 h 5262724"/>
              <a:gd name="connsiteX42" fmla="*/ 4488693 w 4534331"/>
              <a:gd name="connsiteY42"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7115 w 4534331"/>
              <a:gd name="connsiteY34" fmla="*/ 5163448 h 5262724"/>
              <a:gd name="connsiteX35" fmla="*/ 5686 w 4534331"/>
              <a:gd name="connsiteY35" fmla="*/ 5159891 h 5262724"/>
              <a:gd name="connsiteX36" fmla="*/ 11075 w 4534331"/>
              <a:gd name="connsiteY36" fmla="*/ 5096442 h 5262724"/>
              <a:gd name="connsiteX37" fmla="*/ 78405 w 4534331"/>
              <a:gd name="connsiteY37" fmla="*/ 3822170 h 5262724"/>
              <a:gd name="connsiteX38" fmla="*/ 300639 w 4534331"/>
              <a:gd name="connsiteY38" fmla="*/ 0 h 5262724"/>
              <a:gd name="connsiteX39" fmla="*/ 3291735 w 4534331"/>
              <a:gd name="connsiteY39" fmla="*/ 163268 h 5262724"/>
              <a:gd name="connsiteX40" fmla="*/ 4117066 w 4534331"/>
              <a:gd name="connsiteY40" fmla="*/ 218247 h 5262724"/>
              <a:gd name="connsiteX41" fmla="*/ 4488693 w 4534331"/>
              <a:gd name="connsiteY41"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7115 w 4534331"/>
              <a:gd name="connsiteY34" fmla="*/ 5163448 h 5262724"/>
              <a:gd name="connsiteX35" fmla="*/ 11075 w 4534331"/>
              <a:gd name="connsiteY35" fmla="*/ 5096442 h 5262724"/>
              <a:gd name="connsiteX36" fmla="*/ 78405 w 4534331"/>
              <a:gd name="connsiteY36" fmla="*/ 3822170 h 5262724"/>
              <a:gd name="connsiteX37" fmla="*/ 300639 w 4534331"/>
              <a:gd name="connsiteY37" fmla="*/ 0 h 5262724"/>
              <a:gd name="connsiteX38" fmla="*/ 3291735 w 4534331"/>
              <a:gd name="connsiteY38" fmla="*/ 163268 h 5262724"/>
              <a:gd name="connsiteX39" fmla="*/ 4117066 w 4534331"/>
              <a:gd name="connsiteY39" fmla="*/ 218247 h 5262724"/>
              <a:gd name="connsiteX40" fmla="*/ 4488693 w 4534331"/>
              <a:gd name="connsiteY40"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8952 w 4534331"/>
              <a:gd name="connsiteY31" fmla="*/ 5190157 h 5262724"/>
              <a:gd name="connsiteX32" fmla="*/ 7430 w 4534331"/>
              <a:gd name="connsiteY32" fmla="*/ 5169338 h 5262724"/>
              <a:gd name="connsiteX33" fmla="*/ 6848 w 4534331"/>
              <a:gd name="connsiteY33" fmla="*/ 5166190 h 5262724"/>
              <a:gd name="connsiteX34" fmla="*/ 11075 w 4534331"/>
              <a:gd name="connsiteY34" fmla="*/ 5096442 h 5262724"/>
              <a:gd name="connsiteX35" fmla="*/ 78405 w 4534331"/>
              <a:gd name="connsiteY35" fmla="*/ 3822170 h 5262724"/>
              <a:gd name="connsiteX36" fmla="*/ 300639 w 4534331"/>
              <a:gd name="connsiteY36" fmla="*/ 0 h 5262724"/>
              <a:gd name="connsiteX37" fmla="*/ 3291735 w 4534331"/>
              <a:gd name="connsiteY37" fmla="*/ 163268 h 5262724"/>
              <a:gd name="connsiteX38" fmla="*/ 4117066 w 4534331"/>
              <a:gd name="connsiteY38" fmla="*/ 218247 h 5262724"/>
              <a:gd name="connsiteX39" fmla="*/ 4488693 w 4534331"/>
              <a:gd name="connsiteY39"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8685 w 4534331"/>
              <a:gd name="connsiteY30" fmla="*/ 5192899 h 5262724"/>
              <a:gd name="connsiteX31" fmla="*/ 7430 w 4534331"/>
              <a:gd name="connsiteY31" fmla="*/ 5169338 h 5262724"/>
              <a:gd name="connsiteX32" fmla="*/ 6848 w 4534331"/>
              <a:gd name="connsiteY32" fmla="*/ 5166190 h 5262724"/>
              <a:gd name="connsiteX33" fmla="*/ 11075 w 4534331"/>
              <a:gd name="connsiteY33" fmla="*/ 5096442 h 5262724"/>
              <a:gd name="connsiteX34" fmla="*/ 78405 w 4534331"/>
              <a:gd name="connsiteY34" fmla="*/ 3822170 h 5262724"/>
              <a:gd name="connsiteX35" fmla="*/ 300639 w 4534331"/>
              <a:gd name="connsiteY35" fmla="*/ 0 h 5262724"/>
              <a:gd name="connsiteX36" fmla="*/ 3291735 w 4534331"/>
              <a:gd name="connsiteY36" fmla="*/ 163268 h 5262724"/>
              <a:gd name="connsiteX37" fmla="*/ 4117066 w 4534331"/>
              <a:gd name="connsiteY37" fmla="*/ 218247 h 5262724"/>
              <a:gd name="connsiteX38" fmla="*/ 4488693 w 4534331"/>
              <a:gd name="connsiteY38"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9266 w 4534331"/>
              <a:gd name="connsiteY29" fmla="*/ 5196048 h 5262724"/>
              <a:gd name="connsiteX30" fmla="*/ 7430 w 4534331"/>
              <a:gd name="connsiteY30" fmla="*/ 5169338 h 5262724"/>
              <a:gd name="connsiteX31" fmla="*/ 6848 w 4534331"/>
              <a:gd name="connsiteY31" fmla="*/ 5166190 h 5262724"/>
              <a:gd name="connsiteX32" fmla="*/ 11075 w 4534331"/>
              <a:gd name="connsiteY32" fmla="*/ 5096442 h 5262724"/>
              <a:gd name="connsiteX33" fmla="*/ 78405 w 4534331"/>
              <a:gd name="connsiteY33" fmla="*/ 3822170 h 5262724"/>
              <a:gd name="connsiteX34" fmla="*/ 300639 w 4534331"/>
              <a:gd name="connsiteY34" fmla="*/ 0 h 5262724"/>
              <a:gd name="connsiteX35" fmla="*/ 3291735 w 4534331"/>
              <a:gd name="connsiteY35" fmla="*/ 163268 h 5262724"/>
              <a:gd name="connsiteX36" fmla="*/ 4117066 w 4534331"/>
              <a:gd name="connsiteY36" fmla="*/ 218247 h 5262724"/>
              <a:gd name="connsiteX37" fmla="*/ 4488693 w 4534331"/>
              <a:gd name="connsiteY37"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9580 w 4534331"/>
              <a:gd name="connsiteY28" fmla="*/ 5201938 h 5262724"/>
              <a:gd name="connsiteX29" fmla="*/ 7430 w 4534331"/>
              <a:gd name="connsiteY29" fmla="*/ 5169338 h 5262724"/>
              <a:gd name="connsiteX30" fmla="*/ 6848 w 4534331"/>
              <a:gd name="connsiteY30" fmla="*/ 5166190 h 5262724"/>
              <a:gd name="connsiteX31" fmla="*/ 11075 w 4534331"/>
              <a:gd name="connsiteY31" fmla="*/ 5096442 h 5262724"/>
              <a:gd name="connsiteX32" fmla="*/ 78405 w 4534331"/>
              <a:gd name="connsiteY32" fmla="*/ 3822170 h 5262724"/>
              <a:gd name="connsiteX33" fmla="*/ 300639 w 4534331"/>
              <a:gd name="connsiteY33" fmla="*/ 0 h 5262724"/>
              <a:gd name="connsiteX34" fmla="*/ 3291735 w 4534331"/>
              <a:gd name="connsiteY34" fmla="*/ 163268 h 5262724"/>
              <a:gd name="connsiteX35" fmla="*/ 4117066 w 4534331"/>
              <a:gd name="connsiteY35" fmla="*/ 218247 h 5262724"/>
              <a:gd name="connsiteX36" fmla="*/ 4488693 w 4534331"/>
              <a:gd name="connsiteY36"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9045 w 4534331"/>
              <a:gd name="connsiteY27" fmla="*/ 5207420 h 5262724"/>
              <a:gd name="connsiteX28" fmla="*/ 7430 w 4534331"/>
              <a:gd name="connsiteY28" fmla="*/ 5169338 h 5262724"/>
              <a:gd name="connsiteX29" fmla="*/ 6848 w 4534331"/>
              <a:gd name="connsiteY29" fmla="*/ 5166190 h 5262724"/>
              <a:gd name="connsiteX30" fmla="*/ 11075 w 4534331"/>
              <a:gd name="connsiteY30" fmla="*/ 5096442 h 5262724"/>
              <a:gd name="connsiteX31" fmla="*/ 78405 w 4534331"/>
              <a:gd name="connsiteY31" fmla="*/ 3822170 h 5262724"/>
              <a:gd name="connsiteX32" fmla="*/ 300639 w 4534331"/>
              <a:gd name="connsiteY32" fmla="*/ 0 h 5262724"/>
              <a:gd name="connsiteX33" fmla="*/ 3291735 w 4534331"/>
              <a:gd name="connsiteY33" fmla="*/ 163268 h 5262724"/>
              <a:gd name="connsiteX34" fmla="*/ 4117066 w 4534331"/>
              <a:gd name="connsiteY34" fmla="*/ 218247 h 5262724"/>
              <a:gd name="connsiteX35" fmla="*/ 4488693 w 4534331"/>
              <a:gd name="connsiteY35"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8776 w 4534331"/>
              <a:gd name="connsiteY26" fmla="*/ 5210162 h 5262724"/>
              <a:gd name="connsiteX27" fmla="*/ 7430 w 4534331"/>
              <a:gd name="connsiteY27" fmla="*/ 5169338 h 5262724"/>
              <a:gd name="connsiteX28" fmla="*/ 6848 w 4534331"/>
              <a:gd name="connsiteY28" fmla="*/ 5166190 h 5262724"/>
              <a:gd name="connsiteX29" fmla="*/ 11075 w 4534331"/>
              <a:gd name="connsiteY29" fmla="*/ 5096442 h 5262724"/>
              <a:gd name="connsiteX30" fmla="*/ 78405 w 4534331"/>
              <a:gd name="connsiteY30" fmla="*/ 3822170 h 5262724"/>
              <a:gd name="connsiteX31" fmla="*/ 300639 w 4534331"/>
              <a:gd name="connsiteY31" fmla="*/ 0 h 5262724"/>
              <a:gd name="connsiteX32" fmla="*/ 3291735 w 4534331"/>
              <a:gd name="connsiteY32" fmla="*/ 163268 h 5262724"/>
              <a:gd name="connsiteX33" fmla="*/ 4117066 w 4534331"/>
              <a:gd name="connsiteY33" fmla="*/ 218247 h 5262724"/>
              <a:gd name="connsiteX34" fmla="*/ 4488693 w 4534331"/>
              <a:gd name="connsiteY34"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8508 w 4534331"/>
              <a:gd name="connsiteY25" fmla="*/ 5212902 h 5262724"/>
              <a:gd name="connsiteX26" fmla="*/ 7430 w 4534331"/>
              <a:gd name="connsiteY26" fmla="*/ 5169338 h 5262724"/>
              <a:gd name="connsiteX27" fmla="*/ 6848 w 4534331"/>
              <a:gd name="connsiteY27" fmla="*/ 5166190 h 5262724"/>
              <a:gd name="connsiteX28" fmla="*/ 11075 w 4534331"/>
              <a:gd name="connsiteY28" fmla="*/ 5096442 h 5262724"/>
              <a:gd name="connsiteX29" fmla="*/ 78405 w 4534331"/>
              <a:gd name="connsiteY29" fmla="*/ 3822170 h 5262724"/>
              <a:gd name="connsiteX30" fmla="*/ 300639 w 4534331"/>
              <a:gd name="connsiteY30" fmla="*/ 0 h 5262724"/>
              <a:gd name="connsiteX31" fmla="*/ 3291735 w 4534331"/>
              <a:gd name="connsiteY31" fmla="*/ 163268 h 5262724"/>
              <a:gd name="connsiteX32" fmla="*/ 4117066 w 4534331"/>
              <a:gd name="connsiteY32" fmla="*/ 218247 h 5262724"/>
              <a:gd name="connsiteX33" fmla="*/ 4488693 w 4534331"/>
              <a:gd name="connsiteY33"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7430 w 4534331"/>
              <a:gd name="connsiteY25" fmla="*/ 5169338 h 5262724"/>
              <a:gd name="connsiteX26" fmla="*/ 6848 w 4534331"/>
              <a:gd name="connsiteY26" fmla="*/ 5166190 h 5262724"/>
              <a:gd name="connsiteX27" fmla="*/ 11075 w 4534331"/>
              <a:gd name="connsiteY27" fmla="*/ 5096442 h 5262724"/>
              <a:gd name="connsiteX28" fmla="*/ 78405 w 4534331"/>
              <a:gd name="connsiteY28" fmla="*/ 3822170 h 5262724"/>
              <a:gd name="connsiteX29" fmla="*/ 300639 w 4534331"/>
              <a:gd name="connsiteY29" fmla="*/ 0 h 5262724"/>
              <a:gd name="connsiteX30" fmla="*/ 3291735 w 4534331"/>
              <a:gd name="connsiteY30" fmla="*/ 163268 h 5262724"/>
              <a:gd name="connsiteX31" fmla="*/ 4117066 w 4534331"/>
              <a:gd name="connsiteY31" fmla="*/ 218247 h 5262724"/>
              <a:gd name="connsiteX32" fmla="*/ 4488693 w 4534331"/>
              <a:gd name="connsiteY32"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7430 w 4534331"/>
              <a:gd name="connsiteY25" fmla="*/ 5169338 h 5262724"/>
              <a:gd name="connsiteX26" fmla="*/ 11075 w 4534331"/>
              <a:gd name="connsiteY26" fmla="*/ 5096442 h 5262724"/>
              <a:gd name="connsiteX27" fmla="*/ 78405 w 4534331"/>
              <a:gd name="connsiteY27" fmla="*/ 3822170 h 5262724"/>
              <a:gd name="connsiteX28" fmla="*/ 300639 w 4534331"/>
              <a:gd name="connsiteY28" fmla="*/ 0 h 5262724"/>
              <a:gd name="connsiteX29" fmla="*/ 3291735 w 4534331"/>
              <a:gd name="connsiteY29" fmla="*/ 163268 h 5262724"/>
              <a:gd name="connsiteX30" fmla="*/ 4117066 w 4534331"/>
              <a:gd name="connsiteY30" fmla="*/ 218247 h 5262724"/>
              <a:gd name="connsiteX31" fmla="*/ 4488693 w 4534331"/>
              <a:gd name="connsiteY31"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4306 w 4534331"/>
              <a:gd name="connsiteY24" fmla="*/ 5219491 h 5262724"/>
              <a:gd name="connsiteX25" fmla="*/ 11075 w 4534331"/>
              <a:gd name="connsiteY25" fmla="*/ 5096442 h 5262724"/>
              <a:gd name="connsiteX26" fmla="*/ 78405 w 4534331"/>
              <a:gd name="connsiteY26" fmla="*/ 3822170 h 5262724"/>
              <a:gd name="connsiteX27" fmla="*/ 300639 w 4534331"/>
              <a:gd name="connsiteY27" fmla="*/ 0 h 5262724"/>
              <a:gd name="connsiteX28" fmla="*/ 3291735 w 4534331"/>
              <a:gd name="connsiteY28" fmla="*/ 163268 h 5262724"/>
              <a:gd name="connsiteX29" fmla="*/ 4117066 w 4534331"/>
              <a:gd name="connsiteY29" fmla="*/ 218247 h 5262724"/>
              <a:gd name="connsiteX30" fmla="*/ 4488693 w 4534331"/>
              <a:gd name="connsiteY30"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11075 w 4534331"/>
              <a:gd name="connsiteY24" fmla="*/ 5096442 h 5262724"/>
              <a:gd name="connsiteX25" fmla="*/ 78405 w 4534331"/>
              <a:gd name="connsiteY25" fmla="*/ 3822170 h 5262724"/>
              <a:gd name="connsiteX26" fmla="*/ 300639 w 4534331"/>
              <a:gd name="connsiteY26" fmla="*/ 0 h 5262724"/>
              <a:gd name="connsiteX27" fmla="*/ 3291735 w 4534331"/>
              <a:gd name="connsiteY27" fmla="*/ 163268 h 5262724"/>
              <a:gd name="connsiteX28" fmla="*/ 4117066 w 4534331"/>
              <a:gd name="connsiteY28" fmla="*/ 218247 h 5262724"/>
              <a:gd name="connsiteX29" fmla="*/ 4488693 w 4534331"/>
              <a:gd name="connsiteY29" fmla="*/ 238623 h 5262724"/>
              <a:gd name="connsiteX0" fmla="*/ 4488693 w 4534331"/>
              <a:gd name="connsiteY0" fmla="*/ 238623 h 5262724"/>
              <a:gd name="connsiteX1" fmla="*/ 4516455 w 4534331"/>
              <a:gd name="connsiteY1" fmla="*/ 260377 h 5262724"/>
              <a:gd name="connsiteX2" fmla="*/ 4514689 w 4534331"/>
              <a:gd name="connsiteY2" fmla="*/ 292054 h 5262724"/>
              <a:gd name="connsiteX3" fmla="*/ 4517598 w 4534331"/>
              <a:gd name="connsiteY3" fmla="*/ 293767 h 5262724"/>
              <a:gd name="connsiteX4" fmla="*/ 4533956 w 4534331"/>
              <a:gd name="connsiteY4" fmla="*/ 325268 h 5262724"/>
              <a:gd name="connsiteX5" fmla="*/ 4511788 w 4534331"/>
              <a:gd name="connsiteY5" fmla="*/ 382780 h 5262724"/>
              <a:gd name="connsiteX6" fmla="*/ 4508315 w 4534331"/>
              <a:gd name="connsiteY6" fmla="*/ 406346 h 5262724"/>
              <a:gd name="connsiteX7" fmla="*/ 4503231 w 4534331"/>
              <a:gd name="connsiteY7" fmla="*/ 497471 h 5262724"/>
              <a:gd name="connsiteX8" fmla="*/ 4502584 w 4534331"/>
              <a:gd name="connsiteY8" fmla="*/ 543780 h 5262724"/>
              <a:gd name="connsiteX9" fmla="*/ 4499498 w 4534331"/>
              <a:gd name="connsiteY9" fmla="*/ 572177 h 5262724"/>
              <a:gd name="connsiteX10" fmla="*/ 4498831 w 4534331"/>
              <a:gd name="connsiteY10" fmla="*/ 576349 h 5262724"/>
              <a:gd name="connsiteX11" fmla="*/ 4485949 w 4534331"/>
              <a:gd name="connsiteY11" fmla="*/ 807322 h 5262724"/>
              <a:gd name="connsiteX12" fmla="*/ 4487655 w 4534331"/>
              <a:gd name="connsiteY12" fmla="*/ 812145 h 5262724"/>
              <a:gd name="connsiteX13" fmla="*/ 4485513 w 4534331"/>
              <a:gd name="connsiteY13" fmla="*/ 835920 h 5262724"/>
              <a:gd name="connsiteX14" fmla="*/ 4483919 w 4534331"/>
              <a:gd name="connsiteY14" fmla="*/ 843687 h 5262724"/>
              <a:gd name="connsiteX15" fmla="*/ 4477708 w 4534331"/>
              <a:gd name="connsiteY15" fmla="*/ 955057 h 5262724"/>
              <a:gd name="connsiteX16" fmla="*/ 4479776 w 4534331"/>
              <a:gd name="connsiteY16" fmla="*/ 955955 h 5262724"/>
              <a:gd name="connsiteX17" fmla="*/ 4483878 w 4534331"/>
              <a:gd name="connsiteY17" fmla="*/ 992052 h 5262724"/>
              <a:gd name="connsiteX18" fmla="*/ 4479100 w 4534331"/>
              <a:gd name="connsiteY18" fmla="*/ 1090349 h 5262724"/>
              <a:gd name="connsiteX19" fmla="*/ 4476746 w 4534331"/>
              <a:gd name="connsiteY19" fmla="*/ 1103658 h 5262724"/>
              <a:gd name="connsiteX20" fmla="*/ 4436394 w 4534331"/>
              <a:gd name="connsiteY20" fmla="*/ 1106892 h 5262724"/>
              <a:gd name="connsiteX21" fmla="*/ 846855 w 4534331"/>
              <a:gd name="connsiteY21" fmla="*/ 526104 h 5262724"/>
              <a:gd name="connsiteX22" fmla="*/ 55505 w 4534331"/>
              <a:gd name="connsiteY22" fmla="*/ 5262724 h 5262724"/>
              <a:gd name="connsiteX23" fmla="*/ 0 w 4534331"/>
              <a:gd name="connsiteY23" fmla="*/ 5259661 h 5262724"/>
              <a:gd name="connsiteX24" fmla="*/ 6847 w 4534331"/>
              <a:gd name="connsiteY24" fmla="*/ 5049278 h 5262724"/>
              <a:gd name="connsiteX25" fmla="*/ 78405 w 4534331"/>
              <a:gd name="connsiteY25" fmla="*/ 3822170 h 5262724"/>
              <a:gd name="connsiteX26" fmla="*/ 300639 w 4534331"/>
              <a:gd name="connsiteY26" fmla="*/ 0 h 5262724"/>
              <a:gd name="connsiteX27" fmla="*/ 3291735 w 4534331"/>
              <a:gd name="connsiteY27" fmla="*/ 163268 h 5262724"/>
              <a:gd name="connsiteX28" fmla="*/ 4117066 w 4534331"/>
              <a:gd name="connsiteY28" fmla="*/ 218247 h 5262724"/>
              <a:gd name="connsiteX29" fmla="*/ 4488693 w 4534331"/>
              <a:gd name="connsiteY29" fmla="*/ 238623 h 5262724"/>
              <a:gd name="connsiteX0" fmla="*/ 4486914 w 4532552"/>
              <a:gd name="connsiteY0" fmla="*/ 238623 h 5262724"/>
              <a:gd name="connsiteX1" fmla="*/ 4514676 w 4532552"/>
              <a:gd name="connsiteY1" fmla="*/ 260377 h 5262724"/>
              <a:gd name="connsiteX2" fmla="*/ 4512910 w 4532552"/>
              <a:gd name="connsiteY2" fmla="*/ 292054 h 5262724"/>
              <a:gd name="connsiteX3" fmla="*/ 4515819 w 4532552"/>
              <a:gd name="connsiteY3" fmla="*/ 293767 h 5262724"/>
              <a:gd name="connsiteX4" fmla="*/ 4532177 w 4532552"/>
              <a:gd name="connsiteY4" fmla="*/ 325268 h 5262724"/>
              <a:gd name="connsiteX5" fmla="*/ 4510009 w 4532552"/>
              <a:gd name="connsiteY5" fmla="*/ 382780 h 5262724"/>
              <a:gd name="connsiteX6" fmla="*/ 4506536 w 4532552"/>
              <a:gd name="connsiteY6" fmla="*/ 406346 h 5262724"/>
              <a:gd name="connsiteX7" fmla="*/ 4501452 w 4532552"/>
              <a:gd name="connsiteY7" fmla="*/ 497471 h 5262724"/>
              <a:gd name="connsiteX8" fmla="*/ 4500805 w 4532552"/>
              <a:gd name="connsiteY8" fmla="*/ 543780 h 5262724"/>
              <a:gd name="connsiteX9" fmla="*/ 4497719 w 4532552"/>
              <a:gd name="connsiteY9" fmla="*/ 572177 h 5262724"/>
              <a:gd name="connsiteX10" fmla="*/ 4497052 w 4532552"/>
              <a:gd name="connsiteY10" fmla="*/ 576349 h 5262724"/>
              <a:gd name="connsiteX11" fmla="*/ 4484170 w 4532552"/>
              <a:gd name="connsiteY11" fmla="*/ 807322 h 5262724"/>
              <a:gd name="connsiteX12" fmla="*/ 4485876 w 4532552"/>
              <a:gd name="connsiteY12" fmla="*/ 812145 h 5262724"/>
              <a:gd name="connsiteX13" fmla="*/ 4483734 w 4532552"/>
              <a:gd name="connsiteY13" fmla="*/ 835920 h 5262724"/>
              <a:gd name="connsiteX14" fmla="*/ 4482140 w 4532552"/>
              <a:gd name="connsiteY14" fmla="*/ 843687 h 5262724"/>
              <a:gd name="connsiteX15" fmla="*/ 4475929 w 4532552"/>
              <a:gd name="connsiteY15" fmla="*/ 955057 h 5262724"/>
              <a:gd name="connsiteX16" fmla="*/ 4477997 w 4532552"/>
              <a:gd name="connsiteY16" fmla="*/ 955955 h 5262724"/>
              <a:gd name="connsiteX17" fmla="*/ 4482099 w 4532552"/>
              <a:gd name="connsiteY17" fmla="*/ 992052 h 5262724"/>
              <a:gd name="connsiteX18" fmla="*/ 4477321 w 4532552"/>
              <a:gd name="connsiteY18" fmla="*/ 1090349 h 5262724"/>
              <a:gd name="connsiteX19" fmla="*/ 4474967 w 4532552"/>
              <a:gd name="connsiteY19" fmla="*/ 1103658 h 5262724"/>
              <a:gd name="connsiteX20" fmla="*/ 4434615 w 4532552"/>
              <a:gd name="connsiteY20" fmla="*/ 1106892 h 5262724"/>
              <a:gd name="connsiteX21" fmla="*/ 845076 w 4532552"/>
              <a:gd name="connsiteY21" fmla="*/ 526104 h 5262724"/>
              <a:gd name="connsiteX22" fmla="*/ 53726 w 4532552"/>
              <a:gd name="connsiteY22" fmla="*/ 5262724 h 5262724"/>
              <a:gd name="connsiteX23" fmla="*/ 0 w 4532552"/>
              <a:gd name="connsiteY23" fmla="*/ 5133379 h 5262724"/>
              <a:gd name="connsiteX24" fmla="*/ 5068 w 4532552"/>
              <a:gd name="connsiteY24" fmla="*/ 5049278 h 5262724"/>
              <a:gd name="connsiteX25" fmla="*/ 76626 w 4532552"/>
              <a:gd name="connsiteY25" fmla="*/ 3822170 h 5262724"/>
              <a:gd name="connsiteX26" fmla="*/ 298860 w 4532552"/>
              <a:gd name="connsiteY26" fmla="*/ 0 h 5262724"/>
              <a:gd name="connsiteX27" fmla="*/ 3289956 w 4532552"/>
              <a:gd name="connsiteY27" fmla="*/ 163268 h 5262724"/>
              <a:gd name="connsiteX28" fmla="*/ 4115287 w 4532552"/>
              <a:gd name="connsiteY28" fmla="*/ 218247 h 5262724"/>
              <a:gd name="connsiteX29" fmla="*/ 4486914 w 4532552"/>
              <a:gd name="connsiteY29" fmla="*/ 238623 h 5262724"/>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45076 w 4532552"/>
              <a:gd name="connsiteY21" fmla="*/ 526104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76626 w 4532552"/>
              <a:gd name="connsiteY25" fmla="*/ 3822170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45076 w 4532552"/>
              <a:gd name="connsiteY21" fmla="*/ 526104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4615 w 4532552"/>
              <a:gd name="connsiteY20" fmla="*/ 1106892 h 5162437"/>
              <a:gd name="connsiteX21" fmla="*/ 850015 w 4532552"/>
              <a:gd name="connsiteY21" fmla="*/ 522756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 name="connsiteX0" fmla="*/ 4486914 w 4532552"/>
              <a:gd name="connsiteY0" fmla="*/ 238623 h 5162437"/>
              <a:gd name="connsiteX1" fmla="*/ 4514676 w 4532552"/>
              <a:gd name="connsiteY1" fmla="*/ 260377 h 5162437"/>
              <a:gd name="connsiteX2" fmla="*/ 4512910 w 4532552"/>
              <a:gd name="connsiteY2" fmla="*/ 292054 h 5162437"/>
              <a:gd name="connsiteX3" fmla="*/ 4515819 w 4532552"/>
              <a:gd name="connsiteY3" fmla="*/ 293767 h 5162437"/>
              <a:gd name="connsiteX4" fmla="*/ 4532177 w 4532552"/>
              <a:gd name="connsiteY4" fmla="*/ 325268 h 5162437"/>
              <a:gd name="connsiteX5" fmla="*/ 4510009 w 4532552"/>
              <a:gd name="connsiteY5" fmla="*/ 382780 h 5162437"/>
              <a:gd name="connsiteX6" fmla="*/ 4506536 w 4532552"/>
              <a:gd name="connsiteY6" fmla="*/ 406346 h 5162437"/>
              <a:gd name="connsiteX7" fmla="*/ 4501452 w 4532552"/>
              <a:gd name="connsiteY7" fmla="*/ 497471 h 5162437"/>
              <a:gd name="connsiteX8" fmla="*/ 4500805 w 4532552"/>
              <a:gd name="connsiteY8" fmla="*/ 543780 h 5162437"/>
              <a:gd name="connsiteX9" fmla="*/ 4497719 w 4532552"/>
              <a:gd name="connsiteY9" fmla="*/ 572177 h 5162437"/>
              <a:gd name="connsiteX10" fmla="*/ 4497052 w 4532552"/>
              <a:gd name="connsiteY10" fmla="*/ 576349 h 5162437"/>
              <a:gd name="connsiteX11" fmla="*/ 4484170 w 4532552"/>
              <a:gd name="connsiteY11" fmla="*/ 807322 h 5162437"/>
              <a:gd name="connsiteX12" fmla="*/ 4485876 w 4532552"/>
              <a:gd name="connsiteY12" fmla="*/ 812145 h 5162437"/>
              <a:gd name="connsiteX13" fmla="*/ 4483734 w 4532552"/>
              <a:gd name="connsiteY13" fmla="*/ 835920 h 5162437"/>
              <a:gd name="connsiteX14" fmla="*/ 4482140 w 4532552"/>
              <a:gd name="connsiteY14" fmla="*/ 843687 h 5162437"/>
              <a:gd name="connsiteX15" fmla="*/ 4475929 w 4532552"/>
              <a:gd name="connsiteY15" fmla="*/ 955057 h 5162437"/>
              <a:gd name="connsiteX16" fmla="*/ 4477997 w 4532552"/>
              <a:gd name="connsiteY16" fmla="*/ 955955 h 5162437"/>
              <a:gd name="connsiteX17" fmla="*/ 4482099 w 4532552"/>
              <a:gd name="connsiteY17" fmla="*/ 992052 h 5162437"/>
              <a:gd name="connsiteX18" fmla="*/ 4477321 w 4532552"/>
              <a:gd name="connsiteY18" fmla="*/ 1090349 h 5162437"/>
              <a:gd name="connsiteX19" fmla="*/ 4474967 w 4532552"/>
              <a:gd name="connsiteY19" fmla="*/ 1103658 h 5162437"/>
              <a:gd name="connsiteX20" fmla="*/ 4435372 w 4532552"/>
              <a:gd name="connsiteY20" fmla="*/ 1102807 h 5162437"/>
              <a:gd name="connsiteX21" fmla="*/ 850015 w 4532552"/>
              <a:gd name="connsiteY21" fmla="*/ 522756 h 5162437"/>
              <a:gd name="connsiteX22" fmla="*/ 59332 w 4532552"/>
              <a:gd name="connsiteY22" fmla="*/ 5162437 h 5162437"/>
              <a:gd name="connsiteX23" fmla="*/ 0 w 4532552"/>
              <a:gd name="connsiteY23" fmla="*/ 5133379 h 5162437"/>
              <a:gd name="connsiteX24" fmla="*/ 5068 w 4532552"/>
              <a:gd name="connsiteY24" fmla="*/ 5049278 h 5162437"/>
              <a:gd name="connsiteX25" fmla="*/ 69774 w 4532552"/>
              <a:gd name="connsiteY25" fmla="*/ 3812518 h 5162437"/>
              <a:gd name="connsiteX26" fmla="*/ 298860 w 4532552"/>
              <a:gd name="connsiteY26" fmla="*/ 0 h 5162437"/>
              <a:gd name="connsiteX27" fmla="*/ 3289956 w 4532552"/>
              <a:gd name="connsiteY27" fmla="*/ 163268 h 5162437"/>
              <a:gd name="connsiteX28" fmla="*/ 4115287 w 4532552"/>
              <a:gd name="connsiteY28" fmla="*/ 218247 h 5162437"/>
              <a:gd name="connsiteX29" fmla="*/ 4486914 w 4532552"/>
              <a:gd name="connsiteY29" fmla="*/ 238623 h 516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532552" h="5162437">
                <a:moveTo>
                  <a:pt x="4486914" y="238623"/>
                </a:moveTo>
                <a:lnTo>
                  <a:pt x="4514676" y="260377"/>
                </a:lnTo>
                <a:cubicBezTo>
                  <a:pt x="4514088" y="270937"/>
                  <a:pt x="4513499" y="281495"/>
                  <a:pt x="4512910" y="292054"/>
                </a:cubicBezTo>
                <a:lnTo>
                  <a:pt x="4515819" y="293767"/>
                </a:lnTo>
                <a:cubicBezTo>
                  <a:pt x="4525377" y="295470"/>
                  <a:pt x="4534537" y="282474"/>
                  <a:pt x="4532177" y="325268"/>
                </a:cubicBezTo>
                <a:cubicBezTo>
                  <a:pt x="4521581" y="345709"/>
                  <a:pt x="4514596" y="364640"/>
                  <a:pt x="4510009" y="382780"/>
                </a:cubicBezTo>
                <a:lnTo>
                  <a:pt x="4506536" y="406346"/>
                </a:lnTo>
                <a:lnTo>
                  <a:pt x="4501452" y="497471"/>
                </a:lnTo>
                <a:cubicBezTo>
                  <a:pt x="4501236" y="512907"/>
                  <a:pt x="4501021" y="528344"/>
                  <a:pt x="4500805" y="543780"/>
                </a:cubicBezTo>
                <a:cubicBezTo>
                  <a:pt x="4500535" y="548693"/>
                  <a:pt x="4499446" y="559198"/>
                  <a:pt x="4497719" y="572177"/>
                </a:cubicBezTo>
                <a:cubicBezTo>
                  <a:pt x="4497497" y="573568"/>
                  <a:pt x="4497274" y="574958"/>
                  <a:pt x="4497052" y="576349"/>
                </a:cubicBezTo>
                <a:lnTo>
                  <a:pt x="4484170" y="807322"/>
                </a:lnTo>
                <a:lnTo>
                  <a:pt x="4485876" y="812145"/>
                </a:lnTo>
                <a:cubicBezTo>
                  <a:pt x="4486375" y="819672"/>
                  <a:pt x="4485299" y="827715"/>
                  <a:pt x="4483734" y="835920"/>
                </a:cubicBezTo>
                <a:lnTo>
                  <a:pt x="4482140" y="843687"/>
                </a:lnTo>
                <a:lnTo>
                  <a:pt x="4475929" y="955057"/>
                </a:lnTo>
                <a:lnTo>
                  <a:pt x="4477997" y="955955"/>
                </a:lnTo>
                <a:cubicBezTo>
                  <a:pt x="4479432" y="962298"/>
                  <a:pt x="4482211" y="969654"/>
                  <a:pt x="4482099" y="992052"/>
                </a:cubicBezTo>
                <a:cubicBezTo>
                  <a:pt x="4471306" y="1019290"/>
                  <a:pt x="4491677" y="1056551"/>
                  <a:pt x="4477321" y="1090349"/>
                </a:cubicBezTo>
                <a:cubicBezTo>
                  <a:pt x="4476393" y="1093457"/>
                  <a:pt x="4475579" y="1098191"/>
                  <a:pt x="4474967" y="1103658"/>
                </a:cubicBezTo>
                <a:lnTo>
                  <a:pt x="4435372" y="1102807"/>
                </a:lnTo>
                <a:lnTo>
                  <a:pt x="850015" y="522756"/>
                </a:lnTo>
                <a:lnTo>
                  <a:pt x="59332" y="5162437"/>
                </a:lnTo>
                <a:lnTo>
                  <a:pt x="0" y="5133379"/>
                </a:lnTo>
                <a:lnTo>
                  <a:pt x="5068" y="5049278"/>
                </a:lnTo>
                <a:lnTo>
                  <a:pt x="69774" y="3812518"/>
                </a:lnTo>
                <a:cubicBezTo>
                  <a:pt x="144356" y="2535737"/>
                  <a:pt x="224278" y="1276781"/>
                  <a:pt x="298860" y="0"/>
                </a:cubicBezTo>
                <a:cubicBezTo>
                  <a:pt x="622244" y="31145"/>
                  <a:pt x="2654137" y="125531"/>
                  <a:pt x="3289956" y="163268"/>
                </a:cubicBezTo>
                <a:lnTo>
                  <a:pt x="4115287" y="218247"/>
                </a:lnTo>
                <a:lnTo>
                  <a:pt x="4486914" y="238623"/>
                </a:lnTo>
                <a:close/>
              </a:path>
            </a:pathLst>
          </a:custGeom>
          <a:solidFill>
            <a:srgbClr val="000000">
              <a:alpha val="2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7" name="Freeform: Shape 16">
            <a:extLst>
              <a:ext uri="{FF2B5EF4-FFF2-40B4-BE49-F238E27FC236}">
                <a16:creationId xmlns:a16="http://schemas.microsoft.com/office/drawing/2014/main" id="{16A81337-D121-4D4C-AF57-21F875DFB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14403">
            <a:off x="7794616" y="1362728"/>
            <a:ext cx="3823422" cy="4731259"/>
          </a:xfrm>
          <a:custGeom>
            <a:avLst/>
            <a:gdLst>
              <a:gd name="connsiteX0" fmla="*/ 127458 w 4457507"/>
              <a:gd name="connsiteY0" fmla="*/ 103043 h 5515902"/>
              <a:gd name="connsiteX1" fmla="*/ 118742 w 4457507"/>
              <a:gd name="connsiteY1" fmla="*/ 3939905 h 5515902"/>
              <a:gd name="connsiteX2" fmla="*/ 122936 w 4457507"/>
              <a:gd name="connsiteY2" fmla="*/ 5215949 h 5515902"/>
              <a:gd name="connsiteX3" fmla="*/ 121112 w 4457507"/>
              <a:gd name="connsiteY3" fmla="*/ 5279599 h 5515902"/>
              <a:gd name="connsiteX4" fmla="*/ 122738 w 4457507"/>
              <a:gd name="connsiteY4" fmla="*/ 5283070 h 5515902"/>
              <a:gd name="connsiteX5" fmla="*/ 122625 w 4457507"/>
              <a:gd name="connsiteY5" fmla="*/ 5285823 h 5515902"/>
              <a:gd name="connsiteX6" fmla="*/ 123382 w 4457507"/>
              <a:gd name="connsiteY6" fmla="*/ 5288933 h 5515902"/>
              <a:gd name="connsiteX7" fmla="*/ 124669 w 4457507"/>
              <a:gd name="connsiteY7" fmla="*/ 5300661 h 5515902"/>
              <a:gd name="connsiteX8" fmla="*/ 125425 w 4457507"/>
              <a:gd name="connsiteY8" fmla="*/ 5303772 h 5515902"/>
              <a:gd name="connsiteX9" fmla="*/ 126069 w 4457507"/>
              <a:gd name="connsiteY9" fmla="*/ 5309635 h 5515902"/>
              <a:gd name="connsiteX10" fmla="*/ 125955 w 4457507"/>
              <a:gd name="connsiteY10" fmla="*/ 5312388 h 5515902"/>
              <a:gd name="connsiteX11" fmla="*/ 126712 w 4457507"/>
              <a:gd name="connsiteY11" fmla="*/ 5315499 h 5515902"/>
              <a:gd name="connsiteX12" fmla="*/ 127356 w 4457507"/>
              <a:gd name="connsiteY12" fmla="*/ 5321362 h 5515902"/>
              <a:gd name="connsiteX13" fmla="*/ 127129 w 4457507"/>
              <a:gd name="connsiteY13" fmla="*/ 5326866 h 5515902"/>
              <a:gd name="connsiteX14" fmla="*/ 127014 w 4457507"/>
              <a:gd name="connsiteY14" fmla="*/ 5329618 h 5515902"/>
              <a:gd name="connsiteX15" fmla="*/ 126900 w 4457507"/>
              <a:gd name="connsiteY15" fmla="*/ 5332368 h 5515902"/>
              <a:gd name="connsiteX16" fmla="*/ 123074 w 4457507"/>
              <a:gd name="connsiteY16" fmla="*/ 5339183 h 5515902"/>
              <a:gd name="connsiteX17" fmla="*/ 121026 w 4457507"/>
              <a:gd name="connsiteY17" fmla="*/ 5379531 h 5515902"/>
              <a:gd name="connsiteX18" fmla="*/ 430537 w 4457507"/>
              <a:gd name="connsiteY18" fmla="*/ 5379238 h 5515902"/>
              <a:gd name="connsiteX19" fmla="*/ 4355361 w 4457507"/>
              <a:gd name="connsiteY19" fmla="*/ 5411414 h 5515902"/>
              <a:gd name="connsiteX20" fmla="*/ 4355306 w 4457507"/>
              <a:gd name="connsiteY20" fmla="*/ 5349018 h 5515902"/>
              <a:gd name="connsiteX21" fmla="*/ 4359780 w 4457507"/>
              <a:gd name="connsiteY21" fmla="*/ 5346069 h 5515902"/>
              <a:gd name="connsiteX22" fmla="*/ 4376306 w 4457507"/>
              <a:gd name="connsiteY22" fmla="*/ 5310763 h 5515902"/>
              <a:gd name="connsiteX23" fmla="*/ 4367882 w 4457507"/>
              <a:gd name="connsiteY23" fmla="*/ 5211003 h 5515902"/>
              <a:gd name="connsiteX24" fmla="*/ 4362441 w 4457507"/>
              <a:gd name="connsiteY24" fmla="*/ 5176871 h 5515902"/>
              <a:gd name="connsiteX25" fmla="*/ 4355121 w 4457507"/>
              <a:gd name="connsiteY25" fmla="*/ 5140605 h 5515902"/>
              <a:gd name="connsiteX26" fmla="*/ 4353716 w 4457507"/>
              <a:gd name="connsiteY26" fmla="*/ 3503001 h 5515902"/>
              <a:gd name="connsiteX27" fmla="*/ 4355640 w 4457507"/>
              <a:gd name="connsiteY27" fmla="*/ 3340314 h 5515902"/>
              <a:gd name="connsiteX28" fmla="*/ 4354169 w 4457507"/>
              <a:gd name="connsiteY28" fmla="*/ 3086943 h 5515902"/>
              <a:gd name="connsiteX29" fmla="*/ 4350863 w 4457507"/>
              <a:gd name="connsiteY29" fmla="*/ 2031604 h 5515902"/>
              <a:gd name="connsiteX30" fmla="*/ 4355379 w 4457507"/>
              <a:gd name="connsiteY30" fmla="*/ 1981807 h 5515902"/>
              <a:gd name="connsiteX31" fmla="*/ 4362696 w 4457507"/>
              <a:gd name="connsiteY31" fmla="*/ 1931205 h 5515902"/>
              <a:gd name="connsiteX32" fmla="*/ 4366817 w 4457507"/>
              <a:gd name="connsiteY32" fmla="*/ 1920397 h 5515902"/>
              <a:gd name="connsiteX33" fmla="*/ 4363276 w 4457507"/>
              <a:gd name="connsiteY33" fmla="*/ 1907788 h 5515902"/>
              <a:gd name="connsiteX34" fmla="*/ 4359810 w 4457507"/>
              <a:gd name="connsiteY34" fmla="*/ 1904041 h 5515902"/>
              <a:gd name="connsiteX35" fmla="*/ 4366646 w 4457507"/>
              <a:gd name="connsiteY35" fmla="*/ 1863789 h 5515902"/>
              <a:gd name="connsiteX36" fmla="*/ 4366834 w 4457507"/>
              <a:gd name="connsiteY36" fmla="*/ 1858923 h 5515902"/>
              <a:gd name="connsiteX37" fmla="*/ 4365829 w 4457507"/>
              <a:gd name="connsiteY37" fmla="*/ 1825376 h 5515902"/>
              <a:gd name="connsiteX38" fmla="*/ 4360756 w 4457507"/>
              <a:gd name="connsiteY38" fmla="*/ 1775480 h 5515902"/>
              <a:gd name="connsiteX39" fmla="*/ 4350764 w 4457507"/>
              <a:gd name="connsiteY39" fmla="*/ 1751897 h 5515902"/>
              <a:gd name="connsiteX40" fmla="*/ 4350710 w 4457507"/>
              <a:gd name="connsiteY40" fmla="*/ 1599932 h 5515902"/>
              <a:gd name="connsiteX41" fmla="*/ 4352750 w 4457507"/>
              <a:gd name="connsiteY41" fmla="*/ 1599691 h 5515902"/>
              <a:gd name="connsiteX42" fmla="*/ 4362203 w 4457507"/>
              <a:gd name="connsiteY42" fmla="*/ 1564293 h 5515902"/>
              <a:gd name="connsiteX43" fmla="*/ 4359725 w 4457507"/>
              <a:gd name="connsiteY43" fmla="*/ 1546992 h 5515902"/>
              <a:gd name="connsiteX44" fmla="*/ 4359144 w 4457507"/>
              <a:gd name="connsiteY44" fmla="*/ 1543968 h 5515902"/>
              <a:gd name="connsiteX45" fmla="*/ 4360158 w 4457507"/>
              <a:gd name="connsiteY45" fmla="*/ 1532722 h 5515902"/>
              <a:gd name="connsiteX46" fmla="*/ 4356271 w 4457507"/>
              <a:gd name="connsiteY46" fmla="*/ 1528488 h 5515902"/>
              <a:gd name="connsiteX47" fmla="*/ 4357838 w 4457507"/>
              <a:gd name="connsiteY47" fmla="*/ 1490397 h 5515902"/>
              <a:gd name="connsiteX48" fmla="*/ 4368153 w 4457507"/>
              <a:gd name="connsiteY48" fmla="*/ 1417799 h 5515902"/>
              <a:gd name="connsiteX49" fmla="*/ 4372393 w 4457507"/>
              <a:gd name="connsiteY49" fmla="*/ 1406611 h 5515902"/>
              <a:gd name="connsiteX50" fmla="*/ 4379105 w 4457507"/>
              <a:gd name="connsiteY50" fmla="*/ 1332589 h 5515902"/>
              <a:gd name="connsiteX51" fmla="*/ 4386422 w 4457507"/>
              <a:gd name="connsiteY51" fmla="*/ 1281989 h 5515902"/>
              <a:gd name="connsiteX52" fmla="*/ 4390544 w 4457507"/>
              <a:gd name="connsiteY52" fmla="*/ 1271180 h 5515902"/>
              <a:gd name="connsiteX53" fmla="*/ 4387002 w 4457507"/>
              <a:gd name="connsiteY53" fmla="*/ 1258572 h 5515902"/>
              <a:gd name="connsiteX54" fmla="*/ 4383536 w 4457507"/>
              <a:gd name="connsiteY54" fmla="*/ 1254825 h 5515902"/>
              <a:gd name="connsiteX55" fmla="*/ 4390372 w 4457507"/>
              <a:gd name="connsiteY55" fmla="*/ 1214574 h 5515902"/>
              <a:gd name="connsiteX56" fmla="*/ 4390560 w 4457507"/>
              <a:gd name="connsiteY56" fmla="*/ 1209707 h 5515902"/>
              <a:gd name="connsiteX57" fmla="*/ 4389554 w 4457507"/>
              <a:gd name="connsiteY57" fmla="*/ 1176159 h 5515902"/>
              <a:gd name="connsiteX58" fmla="*/ 4384483 w 4457507"/>
              <a:gd name="connsiteY58" fmla="*/ 1126265 h 5515902"/>
              <a:gd name="connsiteX59" fmla="*/ 4372782 w 4457507"/>
              <a:gd name="connsiteY59" fmla="*/ 1074492 h 5515902"/>
              <a:gd name="connsiteX60" fmla="*/ 4368023 w 4457507"/>
              <a:gd name="connsiteY60" fmla="*/ 1044600 h 5515902"/>
              <a:gd name="connsiteX61" fmla="*/ 4362564 w 4457507"/>
              <a:gd name="connsiteY61" fmla="*/ 1023807 h 5515902"/>
              <a:gd name="connsiteX62" fmla="*/ 4359409 w 4457507"/>
              <a:gd name="connsiteY62" fmla="*/ 965734 h 5515902"/>
              <a:gd name="connsiteX63" fmla="*/ 4358670 w 4457507"/>
              <a:gd name="connsiteY63" fmla="*/ 867324 h 5515902"/>
              <a:gd name="connsiteX64" fmla="*/ 4352551 w 4457507"/>
              <a:gd name="connsiteY64" fmla="*/ 831512 h 5515902"/>
              <a:gd name="connsiteX65" fmla="*/ 4350436 w 4457507"/>
              <a:gd name="connsiteY65" fmla="*/ 830732 h 5515902"/>
              <a:gd name="connsiteX66" fmla="*/ 4350396 w 4457507"/>
              <a:gd name="connsiteY66" fmla="*/ 719189 h 5515902"/>
              <a:gd name="connsiteX67" fmla="*/ 4351552 w 4457507"/>
              <a:gd name="connsiteY67" fmla="*/ 711345 h 5515902"/>
              <a:gd name="connsiteX68" fmla="*/ 4352358 w 4457507"/>
              <a:gd name="connsiteY68" fmla="*/ 687487 h 5515902"/>
              <a:gd name="connsiteX69" fmla="*/ 4350384 w 4457507"/>
              <a:gd name="connsiteY69" fmla="*/ 682767 h 5515902"/>
              <a:gd name="connsiteX70" fmla="*/ 4350301 w 4457507"/>
              <a:gd name="connsiteY70" fmla="*/ 451435 h 5515902"/>
              <a:gd name="connsiteX71" fmla="*/ 4350733 w 4457507"/>
              <a:gd name="connsiteY71" fmla="*/ 447233 h 5515902"/>
              <a:gd name="connsiteX72" fmla="*/ 4352222 w 4457507"/>
              <a:gd name="connsiteY72" fmla="*/ 418707 h 5515902"/>
              <a:gd name="connsiteX73" fmla="*/ 4350273 w 4457507"/>
              <a:gd name="connsiteY73" fmla="*/ 372435 h 5515902"/>
              <a:gd name="connsiteX74" fmla="*/ 4350241 w 4457507"/>
              <a:gd name="connsiteY74" fmla="*/ 281168 h 5515902"/>
              <a:gd name="connsiteX75" fmla="*/ 4352388 w 4457507"/>
              <a:gd name="connsiteY75" fmla="*/ 257444 h 5515902"/>
              <a:gd name="connsiteX76" fmla="*/ 4371298 w 4457507"/>
              <a:gd name="connsiteY76" fmla="*/ 198781 h 5515902"/>
              <a:gd name="connsiteX77" fmla="*/ 4353201 w 4457507"/>
              <a:gd name="connsiteY77" fmla="*/ 168246 h 5515902"/>
              <a:gd name="connsiteX78" fmla="*/ 4350200 w 4457507"/>
              <a:gd name="connsiteY78" fmla="*/ 166698 h 5515902"/>
              <a:gd name="connsiteX79" fmla="*/ 4350188 w 4457507"/>
              <a:gd name="connsiteY79" fmla="*/ 134972 h 5515902"/>
              <a:gd name="connsiteX80" fmla="*/ 4321251 w 4457507"/>
              <a:gd name="connsiteY80" fmla="*/ 114809 h 5515902"/>
              <a:gd name="connsiteX81" fmla="*/ 3949065 w 4457507"/>
              <a:gd name="connsiteY81" fmla="*/ 115293 h 5515902"/>
              <a:gd name="connsiteX82" fmla="*/ 3121950 w 4457507"/>
              <a:gd name="connsiteY82" fmla="*/ 106657 h 5515902"/>
              <a:gd name="connsiteX83" fmla="*/ 127458 w 4457507"/>
              <a:gd name="connsiteY83" fmla="*/ 103043 h 5515902"/>
              <a:gd name="connsiteX84" fmla="*/ 0 w 4457507"/>
              <a:gd name="connsiteY84" fmla="*/ 0 h 5515902"/>
              <a:gd name="connsiteX85" fmla="*/ 4457507 w 4457507"/>
              <a:gd name="connsiteY85" fmla="*/ 0 h 5515902"/>
              <a:gd name="connsiteX86" fmla="*/ 4457507 w 4457507"/>
              <a:gd name="connsiteY86" fmla="*/ 5515902 h 5515902"/>
              <a:gd name="connsiteX87" fmla="*/ 0 w 4457507"/>
              <a:gd name="connsiteY87" fmla="*/ 5515902 h 5515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Lst>
            <a:rect l="l" t="t" r="r" b="b"/>
            <a:pathLst>
              <a:path w="4457507" h="5515902">
                <a:moveTo>
                  <a:pt x="127458" y="103043"/>
                </a:moveTo>
                <a:lnTo>
                  <a:pt x="118742" y="3939905"/>
                </a:lnTo>
                <a:lnTo>
                  <a:pt x="122936" y="5215949"/>
                </a:lnTo>
                <a:lnTo>
                  <a:pt x="121112" y="5279599"/>
                </a:lnTo>
                <a:cubicBezTo>
                  <a:pt x="120244" y="5282148"/>
                  <a:pt x="122382" y="5281604"/>
                  <a:pt x="122738" y="5283070"/>
                </a:cubicBezTo>
                <a:cubicBezTo>
                  <a:pt x="122897" y="5283727"/>
                  <a:pt x="122540" y="5285058"/>
                  <a:pt x="122625" y="5285823"/>
                </a:cubicBezTo>
                <a:cubicBezTo>
                  <a:pt x="122759" y="5287034"/>
                  <a:pt x="123129" y="5287897"/>
                  <a:pt x="123382" y="5288933"/>
                </a:cubicBezTo>
                <a:cubicBezTo>
                  <a:pt x="123034" y="5297338"/>
                  <a:pt x="122835" y="5293127"/>
                  <a:pt x="124669" y="5300661"/>
                </a:cubicBezTo>
                <a:lnTo>
                  <a:pt x="125425" y="5303772"/>
                </a:lnTo>
                <a:cubicBezTo>
                  <a:pt x="125164" y="5310081"/>
                  <a:pt x="125291" y="5302539"/>
                  <a:pt x="126069" y="5309635"/>
                </a:cubicBezTo>
                <a:cubicBezTo>
                  <a:pt x="126152" y="5310401"/>
                  <a:pt x="125870" y="5311622"/>
                  <a:pt x="125955" y="5312388"/>
                </a:cubicBezTo>
                <a:cubicBezTo>
                  <a:pt x="126088" y="5313599"/>
                  <a:pt x="126461" y="5314461"/>
                  <a:pt x="126712" y="5315499"/>
                </a:cubicBezTo>
                <a:cubicBezTo>
                  <a:pt x="126364" y="5323910"/>
                  <a:pt x="126715" y="5310938"/>
                  <a:pt x="127356" y="5321362"/>
                </a:cubicBezTo>
                <a:cubicBezTo>
                  <a:pt x="127455" y="5322987"/>
                  <a:pt x="127204" y="5325032"/>
                  <a:pt x="127129" y="5326866"/>
                </a:cubicBezTo>
                <a:lnTo>
                  <a:pt x="127014" y="5329618"/>
                </a:lnTo>
                <a:cubicBezTo>
                  <a:pt x="126975" y="5330535"/>
                  <a:pt x="127366" y="5331241"/>
                  <a:pt x="126900" y="5332368"/>
                </a:cubicBezTo>
                <a:lnTo>
                  <a:pt x="123074" y="5339183"/>
                </a:lnTo>
                <a:lnTo>
                  <a:pt x="121026" y="5379531"/>
                </a:lnTo>
                <a:lnTo>
                  <a:pt x="430537" y="5379238"/>
                </a:lnTo>
                <a:cubicBezTo>
                  <a:pt x="1834716" y="5387383"/>
                  <a:pt x="4249515" y="5419645"/>
                  <a:pt x="4355361" y="5411414"/>
                </a:cubicBezTo>
                <a:cubicBezTo>
                  <a:pt x="4358281" y="5387665"/>
                  <a:pt x="4355324" y="5369816"/>
                  <a:pt x="4355306" y="5349018"/>
                </a:cubicBezTo>
                <a:lnTo>
                  <a:pt x="4359780" y="5346069"/>
                </a:lnTo>
                <a:cubicBezTo>
                  <a:pt x="4367716" y="5337134"/>
                  <a:pt x="4376313" y="5318322"/>
                  <a:pt x="4376306" y="5310763"/>
                </a:cubicBezTo>
                <a:cubicBezTo>
                  <a:pt x="4355447" y="5267791"/>
                  <a:pt x="4370193" y="5233317"/>
                  <a:pt x="4367882" y="5211003"/>
                </a:cubicBezTo>
                <a:cubicBezTo>
                  <a:pt x="4365570" y="5188687"/>
                  <a:pt x="4368638" y="5184429"/>
                  <a:pt x="4362441" y="5176871"/>
                </a:cubicBezTo>
                <a:lnTo>
                  <a:pt x="4355121" y="5140605"/>
                </a:lnTo>
                <a:lnTo>
                  <a:pt x="4353716" y="3503001"/>
                </a:lnTo>
                <a:cubicBezTo>
                  <a:pt x="4359944" y="3484225"/>
                  <a:pt x="4361878" y="3334053"/>
                  <a:pt x="4355640" y="3340314"/>
                </a:cubicBezTo>
                <a:cubicBezTo>
                  <a:pt x="4354173" y="3261754"/>
                  <a:pt x="4355635" y="3165504"/>
                  <a:pt x="4354169" y="3086943"/>
                </a:cubicBezTo>
                <a:cubicBezTo>
                  <a:pt x="4338359" y="2741070"/>
                  <a:pt x="4351965" y="2383383"/>
                  <a:pt x="4350863" y="2031604"/>
                </a:cubicBezTo>
                <a:lnTo>
                  <a:pt x="4355379" y="1981807"/>
                </a:lnTo>
                <a:lnTo>
                  <a:pt x="4362696" y="1931205"/>
                </a:lnTo>
                <a:lnTo>
                  <a:pt x="4366817" y="1920397"/>
                </a:lnTo>
                <a:lnTo>
                  <a:pt x="4363276" y="1907788"/>
                </a:lnTo>
                <a:cubicBezTo>
                  <a:pt x="4362235" y="1906240"/>
                  <a:pt x="4361066" y="1904977"/>
                  <a:pt x="4359810" y="1904041"/>
                </a:cubicBezTo>
                <a:lnTo>
                  <a:pt x="4366646" y="1863789"/>
                </a:lnTo>
                <a:lnTo>
                  <a:pt x="4366834" y="1858923"/>
                </a:lnTo>
                <a:cubicBezTo>
                  <a:pt x="4366499" y="1847740"/>
                  <a:pt x="4366164" y="1836559"/>
                  <a:pt x="4365829" y="1825376"/>
                </a:cubicBezTo>
                <a:cubicBezTo>
                  <a:pt x="4364138" y="1808743"/>
                  <a:pt x="4362447" y="1792112"/>
                  <a:pt x="4360756" y="1775480"/>
                </a:cubicBezTo>
                <a:lnTo>
                  <a:pt x="4350764" y="1751897"/>
                </a:lnTo>
                <a:lnTo>
                  <a:pt x="4350710" y="1599932"/>
                </a:lnTo>
                <a:lnTo>
                  <a:pt x="4352750" y="1599691"/>
                </a:lnTo>
                <a:cubicBezTo>
                  <a:pt x="4354837" y="1590544"/>
                  <a:pt x="4347532" y="1561850"/>
                  <a:pt x="4362203" y="1564293"/>
                </a:cubicBezTo>
                <a:cubicBezTo>
                  <a:pt x="4361830" y="1558489"/>
                  <a:pt x="4360854" y="1552763"/>
                  <a:pt x="4359725" y="1546992"/>
                </a:cubicBezTo>
                <a:cubicBezTo>
                  <a:pt x="4359532" y="1545983"/>
                  <a:pt x="4359338" y="1544976"/>
                  <a:pt x="4359144" y="1543968"/>
                </a:cubicBezTo>
                <a:lnTo>
                  <a:pt x="4360158" y="1532722"/>
                </a:lnTo>
                <a:lnTo>
                  <a:pt x="4356271" y="1528488"/>
                </a:lnTo>
                <a:lnTo>
                  <a:pt x="4357838" y="1490397"/>
                </a:lnTo>
                <a:cubicBezTo>
                  <a:pt x="4368378" y="1474114"/>
                  <a:pt x="4363511" y="1443331"/>
                  <a:pt x="4368153" y="1417799"/>
                </a:cubicBezTo>
                <a:lnTo>
                  <a:pt x="4372393" y="1406611"/>
                </a:lnTo>
                <a:lnTo>
                  <a:pt x="4379105" y="1332589"/>
                </a:lnTo>
                <a:lnTo>
                  <a:pt x="4386422" y="1281989"/>
                </a:lnTo>
                <a:lnTo>
                  <a:pt x="4390544" y="1271180"/>
                </a:lnTo>
                <a:lnTo>
                  <a:pt x="4387002" y="1258572"/>
                </a:lnTo>
                <a:cubicBezTo>
                  <a:pt x="4385961" y="1257023"/>
                  <a:pt x="4384791" y="1255762"/>
                  <a:pt x="4383536" y="1254825"/>
                </a:cubicBezTo>
                <a:lnTo>
                  <a:pt x="4390372" y="1214574"/>
                </a:lnTo>
                <a:cubicBezTo>
                  <a:pt x="4390434" y="1212951"/>
                  <a:pt x="4390498" y="1211329"/>
                  <a:pt x="4390560" y="1209707"/>
                </a:cubicBezTo>
                <a:cubicBezTo>
                  <a:pt x="4390225" y="1198524"/>
                  <a:pt x="4389890" y="1187341"/>
                  <a:pt x="4389554" y="1176159"/>
                </a:cubicBezTo>
                <a:lnTo>
                  <a:pt x="4384483" y="1126265"/>
                </a:lnTo>
                <a:cubicBezTo>
                  <a:pt x="4380583" y="1109764"/>
                  <a:pt x="4364675" y="1094873"/>
                  <a:pt x="4372782" y="1074492"/>
                </a:cubicBezTo>
                <a:cubicBezTo>
                  <a:pt x="4363789" y="1079012"/>
                  <a:pt x="4375622" y="1050289"/>
                  <a:pt x="4368023" y="1044600"/>
                </a:cubicBezTo>
                <a:cubicBezTo>
                  <a:pt x="4361707" y="1041260"/>
                  <a:pt x="4363824" y="1031767"/>
                  <a:pt x="4362564" y="1023807"/>
                </a:cubicBezTo>
                <a:cubicBezTo>
                  <a:pt x="4356675" y="1016860"/>
                  <a:pt x="4356400" y="978351"/>
                  <a:pt x="4359409" y="965734"/>
                </a:cubicBezTo>
                <a:cubicBezTo>
                  <a:pt x="4371848" y="931184"/>
                  <a:pt x="4349421" y="895123"/>
                  <a:pt x="4358670" y="867324"/>
                </a:cubicBezTo>
                <a:cubicBezTo>
                  <a:pt x="4357527" y="844954"/>
                  <a:pt x="4354340" y="837765"/>
                  <a:pt x="4352551" y="831512"/>
                </a:cubicBezTo>
                <a:lnTo>
                  <a:pt x="4350436" y="830732"/>
                </a:lnTo>
                <a:lnTo>
                  <a:pt x="4350396" y="719189"/>
                </a:lnTo>
                <a:lnTo>
                  <a:pt x="4351552" y="711345"/>
                </a:lnTo>
                <a:cubicBezTo>
                  <a:pt x="4352655" y="703065"/>
                  <a:pt x="4353279" y="694974"/>
                  <a:pt x="4352358" y="687487"/>
                </a:cubicBezTo>
                <a:lnTo>
                  <a:pt x="4350384" y="682767"/>
                </a:lnTo>
                <a:lnTo>
                  <a:pt x="4350301" y="451435"/>
                </a:lnTo>
                <a:lnTo>
                  <a:pt x="4350733" y="447233"/>
                </a:lnTo>
                <a:cubicBezTo>
                  <a:pt x="4351729" y="434177"/>
                  <a:pt x="4352228" y="423628"/>
                  <a:pt x="4352222" y="418707"/>
                </a:cubicBezTo>
                <a:cubicBezTo>
                  <a:pt x="4351573" y="403283"/>
                  <a:pt x="4350922" y="387859"/>
                  <a:pt x="4350273" y="372435"/>
                </a:cubicBezTo>
                <a:lnTo>
                  <a:pt x="4350241" y="281168"/>
                </a:lnTo>
                <a:lnTo>
                  <a:pt x="4352388" y="257444"/>
                </a:lnTo>
                <a:cubicBezTo>
                  <a:pt x="4355951" y="239076"/>
                  <a:pt x="4361864" y="219783"/>
                  <a:pt x="4371298" y="198781"/>
                </a:cubicBezTo>
                <a:cubicBezTo>
                  <a:pt x="4371256" y="155921"/>
                  <a:pt x="4362839" y="169410"/>
                  <a:pt x="4353201" y="168246"/>
                </a:cubicBezTo>
                <a:lnTo>
                  <a:pt x="4350200" y="166698"/>
                </a:lnTo>
                <a:cubicBezTo>
                  <a:pt x="4350196" y="156123"/>
                  <a:pt x="4350193" y="145548"/>
                  <a:pt x="4350188" y="134972"/>
                </a:cubicBezTo>
                <a:lnTo>
                  <a:pt x="4321251" y="114809"/>
                </a:lnTo>
                <a:lnTo>
                  <a:pt x="3949065" y="115293"/>
                </a:lnTo>
                <a:lnTo>
                  <a:pt x="3121950" y="106657"/>
                </a:lnTo>
                <a:cubicBezTo>
                  <a:pt x="2485016" y="104616"/>
                  <a:pt x="452079" y="116014"/>
                  <a:pt x="127458" y="103043"/>
                </a:cubicBezTo>
                <a:close/>
                <a:moveTo>
                  <a:pt x="0" y="0"/>
                </a:moveTo>
                <a:lnTo>
                  <a:pt x="4457507" y="0"/>
                </a:lnTo>
                <a:lnTo>
                  <a:pt x="4457507" y="5515902"/>
                </a:lnTo>
                <a:lnTo>
                  <a:pt x="0" y="5515902"/>
                </a:lnTo>
                <a:close/>
              </a:path>
            </a:pathLst>
          </a:custGeom>
          <a:solidFill>
            <a:srgbClr val="EFEEE9"/>
          </a:solidFill>
          <a:ln>
            <a:noFill/>
          </a:ln>
          <a:effectLst>
            <a:outerShdw blurRad="76200" dir="13800000" algn="ctr"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2940083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F9CC785F-8FF6-DDE3-D5F4-A4309561DBB9}"/>
              </a:ext>
            </a:extLst>
          </p:cNvPr>
          <p:cNvSpPr>
            <a:spLocks noGrp="1"/>
          </p:cNvSpPr>
          <p:nvPr>
            <p:ph type="title"/>
          </p:nvPr>
        </p:nvSpPr>
        <p:spPr>
          <a:xfrm>
            <a:off x="441960" y="-434975"/>
            <a:ext cx="9493249" cy="1577975"/>
          </a:xfrm>
        </p:spPr>
        <p:txBody>
          <a:bodyPr/>
          <a:lstStyle/>
          <a:p>
            <a:r>
              <a:rPr lang="fi-FI"/>
              <a:t>Työnjako</a:t>
            </a:r>
          </a:p>
        </p:txBody>
      </p:sp>
      <p:sp>
        <p:nvSpPr>
          <p:cNvPr id="3" name="Sisällön paikkamerkki 2">
            <a:extLst>
              <a:ext uri="{FF2B5EF4-FFF2-40B4-BE49-F238E27FC236}">
                <a16:creationId xmlns:a16="http://schemas.microsoft.com/office/drawing/2014/main" id="{0AB90835-C57C-BA4D-2FC3-C194D7E0EFA1}"/>
              </a:ext>
            </a:extLst>
          </p:cNvPr>
          <p:cNvSpPr>
            <a:spLocks noGrp="1"/>
          </p:cNvSpPr>
          <p:nvPr>
            <p:ph idx="1"/>
          </p:nvPr>
        </p:nvSpPr>
        <p:spPr>
          <a:xfrm>
            <a:off x="1695489" y="3873560"/>
            <a:ext cx="3845485" cy="2700005"/>
          </a:xfrm>
        </p:spPr>
        <p:txBody>
          <a:bodyPr vert="horz" lIns="91440" tIns="45720" rIns="91440" bIns="45720" rtlCol="0" anchor="t">
            <a:normAutofit/>
          </a:bodyPr>
          <a:lstStyle/>
          <a:p>
            <a:pPr marL="0" indent="0">
              <a:buNone/>
            </a:pPr>
            <a:r>
              <a:rPr lang="fi-FI" b="1" u="sng"/>
              <a:t>Johanna </a:t>
            </a:r>
          </a:p>
          <a:p>
            <a:pPr marL="285750" indent="-285750">
              <a:buFont typeface="Calibri" panose="020B0604020202020204" pitchFamily="34" charset="0"/>
              <a:buChar char="-"/>
            </a:pPr>
            <a:r>
              <a:rPr lang="fi-FI"/>
              <a:t>Suunnittelu</a:t>
            </a:r>
          </a:p>
          <a:p>
            <a:pPr marL="285750" indent="-285750">
              <a:buFont typeface="Calibri" panose="020B0604020202020204" pitchFamily="34" charset="0"/>
              <a:buChar char="-"/>
            </a:pPr>
            <a:r>
              <a:rPr lang="fi-FI"/>
              <a:t>Ulkoasu</a:t>
            </a:r>
          </a:p>
          <a:p>
            <a:pPr marL="285750" indent="-285750">
              <a:buFont typeface="Calibri" panose="020B0604020202020204" pitchFamily="34" charset="0"/>
              <a:buChar char="-"/>
            </a:pPr>
            <a:r>
              <a:rPr lang="fi-FI"/>
              <a:t>Toiminnallisuus</a:t>
            </a:r>
          </a:p>
          <a:p>
            <a:pPr marL="285750" indent="-285750">
              <a:buFont typeface="Calibri" panose="020B0604020202020204" pitchFamily="34" charset="0"/>
              <a:buChar char="-"/>
            </a:pPr>
            <a:r>
              <a:rPr lang="fi-FI"/>
              <a:t>Virheiden tarkastus ja testaaminen</a:t>
            </a:r>
          </a:p>
          <a:p>
            <a:pPr marL="0" indent="0">
              <a:buNone/>
            </a:pPr>
            <a:endParaRPr lang="fi-FI"/>
          </a:p>
          <a:p>
            <a:pPr marL="285750" indent="-285750">
              <a:buFont typeface="Calibri" panose="020B0604020202020204" pitchFamily="34" charset="0"/>
              <a:buChar char="-"/>
            </a:pPr>
            <a:endParaRPr lang="fi-FI"/>
          </a:p>
        </p:txBody>
      </p:sp>
      <p:sp>
        <p:nvSpPr>
          <p:cNvPr id="5" name="Sisällön paikkamerkki 2">
            <a:extLst>
              <a:ext uri="{FF2B5EF4-FFF2-40B4-BE49-F238E27FC236}">
                <a16:creationId xmlns:a16="http://schemas.microsoft.com/office/drawing/2014/main" id="{3374C673-CFE2-1FC0-927D-E5783D214B5D}"/>
              </a:ext>
            </a:extLst>
          </p:cNvPr>
          <p:cNvSpPr txBox="1">
            <a:spLocks/>
          </p:cNvSpPr>
          <p:nvPr/>
        </p:nvSpPr>
        <p:spPr>
          <a:xfrm>
            <a:off x="6841739" y="3872056"/>
            <a:ext cx="4357754" cy="2706631"/>
          </a:xfrm>
          <a:prstGeom prst="rect">
            <a:avLst/>
          </a:prstGeom>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Font typeface="Arial" panose="020B0604020202020204" pitchFamily="34" charset="0"/>
              <a:buChar char="•"/>
              <a:defRPr sz="16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Consolas" panose="020B0609020204030204" pitchFamily="49" charset="0"/>
              <a:buChar char="+"/>
              <a:defRPr sz="1400" kern="1200">
                <a:solidFill>
                  <a:schemeClr val="tx1"/>
                </a:solidFill>
                <a:latin typeface="+mn-lt"/>
                <a:ea typeface="+mn-ea"/>
                <a:cs typeface="+mn-cs"/>
              </a:defRPr>
            </a:lvl2pPr>
            <a:lvl3pPr marL="64008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822960" indent="-228600" algn="l" defTabSz="914400" rtl="0" eaLnBrk="1" latinLnBrk="0" hangingPunct="1">
              <a:lnSpc>
                <a:spcPct val="120000"/>
              </a:lnSpc>
              <a:spcBef>
                <a:spcPts val="500"/>
              </a:spcBef>
              <a:buFont typeface="Consolas" panose="020B0609020204030204" pitchFamily="49" charset="0"/>
              <a:buChar char="+"/>
              <a:defRPr sz="1200" kern="1200">
                <a:solidFill>
                  <a:schemeClr val="tx1"/>
                </a:solidFill>
                <a:latin typeface="+mn-lt"/>
                <a:ea typeface="+mn-ea"/>
                <a:cs typeface="+mn-cs"/>
              </a:defRPr>
            </a:lvl4pPr>
            <a:lvl5pPr marL="100584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fi-FI" b="1" u="sng"/>
              <a:t>Marjatta</a:t>
            </a:r>
            <a:endParaRPr lang="fi-FI"/>
          </a:p>
          <a:p>
            <a:pPr>
              <a:buFont typeface="Calibri" panose="020B0604020202020204" pitchFamily="34" charset="0"/>
              <a:buChar char="-"/>
            </a:pPr>
            <a:r>
              <a:rPr lang="fi-FI"/>
              <a:t>Suunnittelu</a:t>
            </a:r>
          </a:p>
          <a:p>
            <a:pPr>
              <a:buFont typeface="Calibri" panose="020B0604020202020204" pitchFamily="34" charset="0"/>
              <a:buChar char="-"/>
            </a:pPr>
            <a:r>
              <a:rPr lang="fi-FI"/>
              <a:t>Ulkoasu</a:t>
            </a:r>
          </a:p>
          <a:p>
            <a:pPr marL="285750" indent="-285750">
              <a:buFont typeface="Calibri" panose="020B0604020202020204" pitchFamily="34" charset="0"/>
              <a:buChar char="-"/>
            </a:pPr>
            <a:r>
              <a:rPr lang="fi-FI"/>
              <a:t>Toiminnallisuus</a:t>
            </a:r>
          </a:p>
          <a:p>
            <a:pPr marL="285750" indent="-285750">
              <a:buFont typeface="Calibri" panose="020B0604020202020204" pitchFamily="34" charset="0"/>
              <a:buChar char="-"/>
            </a:pPr>
            <a:r>
              <a:rPr lang="fi-FI"/>
              <a:t>Yhteisen projektin dokumentointi</a:t>
            </a:r>
          </a:p>
        </p:txBody>
      </p:sp>
      <p:sp>
        <p:nvSpPr>
          <p:cNvPr id="4" name="Tekstiruutu 3">
            <a:extLst>
              <a:ext uri="{FF2B5EF4-FFF2-40B4-BE49-F238E27FC236}">
                <a16:creationId xmlns:a16="http://schemas.microsoft.com/office/drawing/2014/main" id="{91465312-2855-CE76-2714-A057F63030A0}"/>
              </a:ext>
            </a:extLst>
          </p:cNvPr>
          <p:cNvSpPr txBox="1"/>
          <p:nvPr/>
        </p:nvSpPr>
        <p:spPr>
          <a:xfrm>
            <a:off x="857377" y="1276351"/>
            <a:ext cx="9513462" cy="31393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fi-FI"/>
              <a:t>Työnjako on tehty tasapuolisesti ja toteutimme projektin siten, että molemmat osallistuivat melkein kaikkeen. </a:t>
            </a:r>
          </a:p>
          <a:p>
            <a:pPr marL="285750" indent="-285750">
              <a:buFont typeface="Arial"/>
              <a:buChar char="•"/>
            </a:pPr>
            <a:r>
              <a:rPr lang="fi-FI"/>
              <a:t>Prosessin osia jakaessa otimme kuitenkin huomioon molempien vahvuudet, joita hyödynsimme mm. koodin rakenteen toteutuksessa, testaustauksessa, grafiikoiden suunnittelussa. Kävimme läpi toistemme tekemiä koodinosia ja näin pystyimme antamaan palautetta toiselle sekä maksimoimaan molempien oppimisprosessin koodaamisen/peliprojektin osalta.</a:t>
            </a:r>
          </a:p>
          <a:p>
            <a:pPr marL="285750" indent="-285750">
              <a:buFont typeface="Arial"/>
              <a:buChar char="•"/>
            </a:pPr>
            <a:endParaRPr lang="fi-FI"/>
          </a:p>
          <a:p>
            <a:pPr marL="285750" indent="-285750">
              <a:buFont typeface="Arial"/>
              <a:buChar char="•"/>
            </a:pPr>
            <a:r>
              <a:rPr lang="fi-FI"/>
              <a:t>Molemmat käyttivät n. 50h projektin tekemiseen.</a:t>
            </a:r>
          </a:p>
          <a:p>
            <a:pPr marL="285750" indent="-285750">
              <a:buFont typeface="Arial"/>
              <a:buChar char="•"/>
            </a:pPr>
            <a:endParaRPr lang="fi-FI"/>
          </a:p>
          <a:p>
            <a:endParaRPr lang="fi-FI"/>
          </a:p>
        </p:txBody>
      </p:sp>
    </p:spTree>
    <p:extLst>
      <p:ext uri="{BB962C8B-B14F-4D97-AF65-F5344CB8AC3E}">
        <p14:creationId xmlns:p14="http://schemas.microsoft.com/office/powerpoint/2010/main" val="156289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EB88DCCB-E176-BA1A-39A1-6084DF31D207}"/>
              </a:ext>
            </a:extLst>
          </p:cNvPr>
          <p:cNvSpPr>
            <a:spLocks noGrp="1"/>
          </p:cNvSpPr>
          <p:nvPr>
            <p:ph type="title"/>
          </p:nvPr>
        </p:nvSpPr>
        <p:spPr/>
        <p:txBody>
          <a:bodyPr/>
          <a:lstStyle/>
          <a:p>
            <a:r>
              <a:rPr lang="fi-FI"/>
              <a:t>Aikataulu suunnitelman toteuttamiseksi</a:t>
            </a:r>
          </a:p>
        </p:txBody>
      </p:sp>
      <p:sp>
        <p:nvSpPr>
          <p:cNvPr id="3" name="Sisällön paikkamerkki 2">
            <a:extLst>
              <a:ext uri="{FF2B5EF4-FFF2-40B4-BE49-F238E27FC236}">
                <a16:creationId xmlns:a16="http://schemas.microsoft.com/office/drawing/2014/main" id="{E9D862A9-F7F0-6E91-AB32-1BCACB92992C}"/>
              </a:ext>
            </a:extLst>
          </p:cNvPr>
          <p:cNvSpPr>
            <a:spLocks noGrp="1"/>
          </p:cNvSpPr>
          <p:nvPr>
            <p:ph idx="1"/>
          </p:nvPr>
        </p:nvSpPr>
        <p:spPr>
          <a:xfrm>
            <a:off x="1629508" y="2327801"/>
            <a:ext cx="9493250" cy="4006568"/>
          </a:xfrm>
        </p:spPr>
        <p:txBody>
          <a:bodyPr vert="horz" lIns="91440" tIns="45720" rIns="91440" bIns="45720" rtlCol="0" anchor="t">
            <a:normAutofit/>
          </a:bodyPr>
          <a:lstStyle/>
          <a:p>
            <a:r>
              <a:rPr lang="fi-FI"/>
              <a:t>Pelin toteutus aikataulu joulukuu 2024 – tammikuu 2025.</a:t>
            </a:r>
          </a:p>
          <a:p>
            <a:r>
              <a:rPr lang="fi-FI"/>
              <a:t>Välietappeja pidimme säännöllisesti, jolloin tarkastimme aikataulun ja toteutuneet tehtävät.</a:t>
            </a:r>
          </a:p>
          <a:p>
            <a:r>
              <a:rPr lang="fi-FI"/>
              <a:t>Pelin suunnittelu painottui joulukuu 2024 puolelle ja pelin varsinainen toteutus alkoi tammikuussa 2025 joululoman jälkeen.</a:t>
            </a:r>
          </a:p>
          <a:p>
            <a:r>
              <a:rPr lang="fi-FI"/>
              <a:t>Peli valmistui tammikuun aikana deadlineen mennessä (31.1.2025). Palautuspäivä oli 13.1.2024.</a:t>
            </a:r>
          </a:p>
          <a:p>
            <a:endParaRPr lang="fi-FI"/>
          </a:p>
          <a:p>
            <a:endParaRPr lang="fi-FI"/>
          </a:p>
          <a:p>
            <a:endParaRPr lang="fi-FI"/>
          </a:p>
        </p:txBody>
      </p:sp>
    </p:spTree>
    <p:extLst>
      <p:ext uri="{BB962C8B-B14F-4D97-AF65-F5344CB8AC3E}">
        <p14:creationId xmlns:p14="http://schemas.microsoft.com/office/powerpoint/2010/main" val="1101204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tsikko 1">
            <a:extLst>
              <a:ext uri="{FF2B5EF4-FFF2-40B4-BE49-F238E27FC236}">
                <a16:creationId xmlns:a16="http://schemas.microsoft.com/office/drawing/2014/main" id="{EB88DCCB-E176-BA1A-39A1-6084DF31D207}"/>
              </a:ext>
            </a:extLst>
          </p:cNvPr>
          <p:cNvSpPr>
            <a:spLocks noGrp="1"/>
          </p:cNvSpPr>
          <p:nvPr>
            <p:ph type="title"/>
          </p:nvPr>
        </p:nvSpPr>
        <p:spPr>
          <a:xfrm>
            <a:off x="337136" y="-164754"/>
            <a:ext cx="9291544" cy="1062504"/>
          </a:xfrm>
        </p:spPr>
        <p:txBody>
          <a:bodyPr>
            <a:normAutofit/>
          </a:bodyPr>
          <a:lstStyle/>
          <a:p>
            <a:r>
              <a:rPr lang="fi-FI"/>
              <a:t>Projektin aikataulu</a:t>
            </a:r>
          </a:p>
        </p:txBody>
      </p:sp>
      <p:graphicFrame>
        <p:nvGraphicFramePr>
          <p:cNvPr id="4" name="Taulukko 3">
            <a:extLst>
              <a:ext uri="{FF2B5EF4-FFF2-40B4-BE49-F238E27FC236}">
                <a16:creationId xmlns:a16="http://schemas.microsoft.com/office/drawing/2014/main" id="{719CE49E-0136-08BD-9BD1-226891478BB9}"/>
              </a:ext>
            </a:extLst>
          </p:cNvPr>
          <p:cNvGraphicFramePr>
            <a:graphicFrameLocks noGrp="1"/>
          </p:cNvGraphicFramePr>
          <p:nvPr>
            <p:extLst>
              <p:ext uri="{D42A27DB-BD31-4B8C-83A1-F6EECF244321}">
                <p14:modId xmlns:p14="http://schemas.microsoft.com/office/powerpoint/2010/main" val="1527761814"/>
              </p:ext>
            </p:extLst>
          </p:nvPr>
        </p:nvGraphicFramePr>
        <p:xfrm>
          <a:off x="493058" y="1053353"/>
          <a:ext cx="11460601" cy="4702941"/>
        </p:xfrm>
        <a:graphic>
          <a:graphicData uri="http://schemas.openxmlformats.org/drawingml/2006/table">
            <a:tbl>
              <a:tblPr firstRow="1" bandRow="1">
                <a:tableStyleId>{5C22544A-7EE6-4342-B048-85BDC9FD1C3A}</a:tableStyleId>
              </a:tblPr>
              <a:tblGrid>
                <a:gridCol w="1423217">
                  <a:extLst>
                    <a:ext uri="{9D8B030D-6E8A-4147-A177-3AD203B41FA5}">
                      <a16:colId xmlns:a16="http://schemas.microsoft.com/office/drawing/2014/main" val="1916255072"/>
                    </a:ext>
                  </a:extLst>
                </a:gridCol>
                <a:gridCol w="3791546">
                  <a:extLst>
                    <a:ext uri="{9D8B030D-6E8A-4147-A177-3AD203B41FA5}">
                      <a16:colId xmlns:a16="http://schemas.microsoft.com/office/drawing/2014/main" val="3245292099"/>
                    </a:ext>
                  </a:extLst>
                </a:gridCol>
                <a:gridCol w="1690072">
                  <a:extLst>
                    <a:ext uri="{9D8B030D-6E8A-4147-A177-3AD203B41FA5}">
                      <a16:colId xmlns:a16="http://schemas.microsoft.com/office/drawing/2014/main" val="1904560575"/>
                    </a:ext>
                  </a:extLst>
                </a:gridCol>
                <a:gridCol w="1378743">
                  <a:extLst>
                    <a:ext uri="{9D8B030D-6E8A-4147-A177-3AD203B41FA5}">
                      <a16:colId xmlns:a16="http://schemas.microsoft.com/office/drawing/2014/main" val="3237692747"/>
                    </a:ext>
                  </a:extLst>
                </a:gridCol>
                <a:gridCol w="1266921">
                  <a:extLst>
                    <a:ext uri="{9D8B030D-6E8A-4147-A177-3AD203B41FA5}">
                      <a16:colId xmlns:a16="http://schemas.microsoft.com/office/drawing/2014/main" val="698373902"/>
                    </a:ext>
                  </a:extLst>
                </a:gridCol>
                <a:gridCol w="1910102">
                  <a:extLst>
                    <a:ext uri="{9D8B030D-6E8A-4147-A177-3AD203B41FA5}">
                      <a16:colId xmlns:a16="http://schemas.microsoft.com/office/drawing/2014/main" val="321944665"/>
                    </a:ext>
                  </a:extLst>
                </a:gridCol>
              </a:tblGrid>
              <a:tr h="463123">
                <a:tc>
                  <a:txBody>
                    <a:bodyPr/>
                    <a:lstStyle/>
                    <a:p>
                      <a:r>
                        <a:rPr lang="fi-FI" sz="1000"/>
                        <a:t>Vaihe</a:t>
                      </a:r>
                    </a:p>
                  </a:txBody>
                  <a:tcPr/>
                </a:tc>
                <a:tc>
                  <a:txBody>
                    <a:bodyPr/>
                    <a:lstStyle/>
                    <a:p>
                      <a:r>
                        <a:rPr lang="fi-FI" sz="1000"/>
                        <a:t>Tehtävä</a:t>
                      </a:r>
                    </a:p>
                  </a:txBody>
                  <a:tcPr/>
                </a:tc>
                <a:tc>
                  <a:txBody>
                    <a:bodyPr/>
                    <a:lstStyle/>
                    <a:p>
                      <a:r>
                        <a:rPr lang="fi-FI" sz="1000"/>
                        <a:t>Aloitus pvm</a:t>
                      </a:r>
                    </a:p>
                  </a:txBody>
                  <a:tcPr/>
                </a:tc>
                <a:tc>
                  <a:txBody>
                    <a:bodyPr/>
                    <a:lstStyle/>
                    <a:p>
                      <a:r>
                        <a:rPr lang="fi-FI" sz="1000"/>
                        <a:t>Lopetus pvm</a:t>
                      </a:r>
                    </a:p>
                  </a:txBody>
                  <a:tcPr/>
                </a:tc>
                <a:tc>
                  <a:txBody>
                    <a:bodyPr/>
                    <a:lstStyle/>
                    <a:p>
                      <a:r>
                        <a:rPr lang="fi-FI" sz="1000"/>
                        <a:t>Kesto (pv)</a:t>
                      </a:r>
                    </a:p>
                  </a:txBody>
                  <a:tcPr/>
                </a:tc>
                <a:tc>
                  <a:txBody>
                    <a:bodyPr/>
                    <a:lstStyle/>
                    <a:p>
                      <a:r>
                        <a:rPr lang="fi-FI" sz="1000"/>
                        <a:t>Vastuuhlö</a:t>
                      </a:r>
                    </a:p>
                  </a:txBody>
                  <a:tcPr/>
                </a:tc>
                <a:extLst>
                  <a:ext uri="{0D108BD9-81ED-4DB2-BD59-A6C34878D82A}">
                    <a16:rowId xmlns:a16="http://schemas.microsoft.com/office/drawing/2014/main" val="1624192165"/>
                  </a:ext>
                </a:extLst>
              </a:tr>
              <a:tr h="561091">
                <a:tc>
                  <a:txBody>
                    <a:bodyPr/>
                    <a:lstStyle/>
                    <a:p>
                      <a:r>
                        <a:rPr lang="fi-FI" sz="1000"/>
                        <a:t>Suunnittelu</a:t>
                      </a:r>
                    </a:p>
                  </a:txBody>
                  <a:tcPr/>
                </a:tc>
                <a:tc>
                  <a:txBody>
                    <a:bodyPr/>
                    <a:lstStyle/>
                    <a:p>
                      <a:pPr lvl="0">
                        <a:buNone/>
                      </a:pPr>
                      <a:r>
                        <a:rPr lang="fi-FI" sz="1000" b="0" i="0" u="none" strike="noStrike" noProof="0">
                          <a:solidFill>
                            <a:srgbClr val="000000"/>
                          </a:solidFill>
                          <a:latin typeface="Consolas"/>
                        </a:rPr>
                        <a:t>Aiheen valinta, materiaaleihin perehtyminen, </a:t>
                      </a:r>
                      <a:r>
                        <a:rPr lang="fi-FI" sz="1000" b="0" i="0" u="none" strike="noStrike" noProof="0" err="1">
                          <a:solidFill>
                            <a:srgbClr val="000000"/>
                          </a:solidFill>
                          <a:latin typeface="Consolas"/>
                        </a:rPr>
                        <a:t>pp</a:t>
                      </a:r>
                      <a:r>
                        <a:rPr lang="fi-FI" sz="1000" b="0" i="0" u="none" strike="noStrike" noProof="0">
                          <a:solidFill>
                            <a:srgbClr val="000000"/>
                          </a:solidFill>
                          <a:latin typeface="Consolas"/>
                        </a:rPr>
                        <a:t>-esityspohja</a:t>
                      </a:r>
                      <a:endParaRPr lang="en-US" sz="1000" b="0" i="0" u="none" strike="noStrike" noProof="0">
                        <a:solidFill>
                          <a:srgbClr val="000000"/>
                        </a:solidFill>
                        <a:latin typeface="Consolas"/>
                      </a:endParaRPr>
                    </a:p>
                  </a:txBody>
                  <a:tcPr/>
                </a:tc>
                <a:tc>
                  <a:txBody>
                    <a:bodyPr/>
                    <a:lstStyle/>
                    <a:p>
                      <a:r>
                        <a:rPr lang="fi-FI" sz="1000"/>
                        <a:t>27.11.2024</a:t>
                      </a:r>
                    </a:p>
                    <a:p>
                      <a:pPr lvl="0">
                        <a:buNone/>
                      </a:pPr>
                      <a:endParaRPr lang="fi-FI" sz="1000"/>
                    </a:p>
                    <a:p>
                      <a:pPr lvl="0">
                        <a:buNone/>
                      </a:pPr>
                      <a:endParaRPr lang="fi-FI" sz="1000"/>
                    </a:p>
                  </a:txBody>
                  <a:tcPr/>
                </a:tc>
                <a:tc>
                  <a:txBody>
                    <a:bodyPr/>
                    <a:lstStyle/>
                    <a:p>
                      <a:pPr lvl="0">
                        <a:buNone/>
                      </a:pPr>
                      <a:r>
                        <a:rPr lang="fi-FI" sz="1000" b="0" i="0" u="none" strike="noStrike" noProof="0">
                          <a:solidFill>
                            <a:srgbClr val="000000"/>
                          </a:solidFill>
                          <a:latin typeface="Consolas"/>
                        </a:rPr>
                        <a:t>9.12.2024</a:t>
                      </a:r>
                      <a:endParaRPr lang="fi-FI"/>
                    </a:p>
                  </a:txBody>
                  <a:tcPr/>
                </a:tc>
                <a:tc>
                  <a:txBody>
                    <a:bodyPr/>
                    <a:lstStyle/>
                    <a:p>
                      <a:r>
                        <a:rPr lang="fi-FI" sz="1000"/>
                        <a:t>12</a:t>
                      </a:r>
                    </a:p>
                  </a:txBody>
                  <a:tcPr/>
                </a:tc>
                <a:tc>
                  <a:txBody>
                    <a:bodyPr/>
                    <a:lstStyle/>
                    <a:p>
                      <a:pPr lvl="0">
                        <a:buNone/>
                      </a:pPr>
                      <a:r>
                        <a:rPr lang="fi-FI" sz="1000" b="0" i="0" u="none" strike="noStrike" noProof="0">
                          <a:solidFill>
                            <a:srgbClr val="000000"/>
                          </a:solidFill>
                          <a:latin typeface="Consolas"/>
                        </a:rPr>
                        <a:t>Johanna ja Marjatta</a:t>
                      </a:r>
                    </a:p>
                    <a:p>
                      <a:pPr lvl="0">
                        <a:buNone/>
                      </a:pPr>
                      <a:endParaRPr lang="fi-FI" sz="1000" b="0" i="0" u="none" strike="noStrike" noProof="0">
                        <a:solidFill>
                          <a:srgbClr val="000000"/>
                        </a:solidFill>
                        <a:latin typeface="Consolas"/>
                      </a:endParaRPr>
                    </a:p>
                    <a:p>
                      <a:pPr lvl="0">
                        <a:buNone/>
                      </a:pPr>
                      <a:endParaRPr lang="fi-FI" sz="1000" b="0" i="0" u="none" strike="noStrike" noProof="0">
                        <a:solidFill>
                          <a:srgbClr val="000000"/>
                        </a:solidFill>
                        <a:latin typeface="Consolas"/>
                      </a:endParaRPr>
                    </a:p>
                  </a:txBody>
                  <a:tcPr/>
                </a:tc>
                <a:extLst>
                  <a:ext uri="{0D108BD9-81ED-4DB2-BD59-A6C34878D82A}">
                    <a16:rowId xmlns:a16="http://schemas.microsoft.com/office/drawing/2014/main" val="1875026126"/>
                  </a:ext>
                </a:extLst>
              </a:tr>
              <a:tr h="659059">
                <a:tc>
                  <a:txBody>
                    <a:bodyPr/>
                    <a:lstStyle/>
                    <a:p>
                      <a:r>
                        <a:rPr lang="fi-FI" sz="1000"/>
                        <a:t>Kehitys</a:t>
                      </a:r>
                    </a:p>
                  </a:txBody>
                  <a:tcPr/>
                </a:tc>
                <a:tc>
                  <a:txBody>
                    <a:bodyPr/>
                    <a:lstStyle/>
                    <a:p>
                      <a:pPr lvl="0">
                        <a:buNone/>
                      </a:pPr>
                      <a:r>
                        <a:rPr lang="fi-FI" sz="1000" b="0" i="0" u="none" strike="noStrike" noProof="0">
                          <a:solidFill>
                            <a:srgbClr val="000000"/>
                          </a:solidFill>
                          <a:latin typeface="Consolas"/>
                        </a:rPr>
                        <a:t>Ulkoasun suunnittelu (proto)</a:t>
                      </a:r>
                      <a:endParaRPr lang="en-US" sz="1000" b="0" i="0" u="none" strike="noStrike" noProof="0">
                        <a:solidFill>
                          <a:srgbClr val="000000"/>
                        </a:solidFill>
                        <a:latin typeface="Consolas"/>
                      </a:endParaRPr>
                    </a:p>
                    <a:p>
                      <a:pPr lvl="0">
                        <a:buNone/>
                      </a:pPr>
                      <a:r>
                        <a:rPr lang="fi-FI" sz="1000" b="0" i="0" u="none" strike="noStrike" noProof="0">
                          <a:solidFill>
                            <a:srgbClr val="000000"/>
                          </a:solidFill>
                          <a:latin typeface="Consolas"/>
                        </a:rPr>
                        <a:t>Koodirungon muotoilu (raakakoodi: html, </a:t>
                      </a:r>
                      <a:r>
                        <a:rPr lang="fi-FI" sz="1000" b="0" i="0" u="none" strike="noStrike" noProof="0" err="1">
                          <a:solidFill>
                            <a:srgbClr val="000000"/>
                          </a:solidFill>
                          <a:latin typeface="Consolas"/>
                        </a:rPr>
                        <a:t>js</a:t>
                      </a:r>
                      <a:r>
                        <a:rPr lang="fi-FI" sz="1000" b="0" i="0" u="none" strike="noStrike" noProof="0">
                          <a:solidFill>
                            <a:srgbClr val="000000"/>
                          </a:solidFill>
                          <a:latin typeface="Consolas"/>
                        </a:rPr>
                        <a:t>, </a:t>
                      </a:r>
                      <a:r>
                        <a:rPr lang="fi-FI" sz="1000" b="0" i="0" u="none" strike="noStrike" noProof="0" err="1">
                          <a:solidFill>
                            <a:srgbClr val="000000"/>
                          </a:solidFill>
                          <a:latin typeface="Consolas"/>
                        </a:rPr>
                        <a:t>css</a:t>
                      </a:r>
                      <a:r>
                        <a:rPr lang="fi-FI" sz="1000" b="0" i="0" u="none" strike="noStrike" noProof="0">
                          <a:solidFill>
                            <a:srgbClr val="000000"/>
                          </a:solidFill>
                          <a:latin typeface="Consolas"/>
                        </a:rPr>
                        <a:t>)</a:t>
                      </a:r>
                      <a:endParaRPr lang="fi-FI"/>
                    </a:p>
                  </a:txBody>
                  <a:tcPr/>
                </a:tc>
                <a:tc>
                  <a:txBody>
                    <a:bodyPr/>
                    <a:lstStyle/>
                    <a:p>
                      <a:r>
                        <a:rPr lang="fi-FI" sz="1000"/>
                        <a:t>28.11.2024</a:t>
                      </a:r>
                    </a:p>
                    <a:p>
                      <a:pPr lvl="0">
                        <a:buNone/>
                      </a:pPr>
                      <a:r>
                        <a:rPr lang="fi-FI" sz="1000"/>
                        <a:t>28.11.2024</a:t>
                      </a:r>
                    </a:p>
                  </a:txBody>
                  <a:tcPr/>
                </a:tc>
                <a:tc>
                  <a:txBody>
                    <a:bodyPr/>
                    <a:lstStyle/>
                    <a:p>
                      <a:r>
                        <a:rPr lang="fi-FI" sz="1000"/>
                        <a:t>5.12.2024</a:t>
                      </a:r>
                    </a:p>
                    <a:p>
                      <a:pPr lvl="0">
                        <a:buNone/>
                      </a:pPr>
                      <a:r>
                        <a:rPr lang="fi-FI" sz="1000"/>
                        <a:t>10.1.2025</a:t>
                      </a:r>
                    </a:p>
                  </a:txBody>
                  <a:tcPr/>
                </a:tc>
                <a:tc>
                  <a:txBody>
                    <a:bodyPr/>
                    <a:lstStyle/>
                    <a:p>
                      <a:r>
                        <a:rPr lang="fi-FI" sz="1000"/>
                        <a:t>7</a:t>
                      </a:r>
                    </a:p>
                    <a:p>
                      <a:pPr lvl="0">
                        <a:buNone/>
                      </a:pPr>
                      <a:r>
                        <a:rPr lang="fi-FI" sz="1000"/>
                        <a:t>19 (</a:t>
                      </a:r>
                      <a:r>
                        <a:rPr lang="fi-FI" sz="1000" err="1"/>
                        <a:t>huom</a:t>
                      </a:r>
                      <a:r>
                        <a:rPr lang="fi-FI" sz="1000"/>
                        <a:t>! Loma, kokonaisajasta – 20 pvä)</a:t>
                      </a:r>
                    </a:p>
                  </a:txBody>
                  <a:tcPr/>
                </a:tc>
                <a:tc>
                  <a:txBody>
                    <a:bodyPr/>
                    <a:lstStyle/>
                    <a:p>
                      <a:pPr lvl="0">
                        <a:buNone/>
                      </a:pPr>
                      <a:r>
                        <a:rPr lang="fi-FI" sz="1000" b="0" i="0" u="none" strike="noStrike" noProof="0">
                          <a:solidFill>
                            <a:srgbClr val="000000"/>
                          </a:solidFill>
                          <a:latin typeface="Consolas"/>
                        </a:rPr>
                        <a:t>Johanna ja Marjatta</a:t>
                      </a:r>
                    </a:p>
                    <a:p>
                      <a:pPr lvl="0">
                        <a:buNone/>
                      </a:pPr>
                      <a:r>
                        <a:rPr lang="fi-FI" sz="1000" b="0" i="0" u="none" strike="noStrike" noProof="0">
                          <a:solidFill>
                            <a:srgbClr val="000000"/>
                          </a:solidFill>
                          <a:latin typeface="Consolas"/>
                        </a:rPr>
                        <a:t>Marjatta</a:t>
                      </a:r>
                      <a:endParaRPr lang="fi-FI"/>
                    </a:p>
                  </a:txBody>
                  <a:tcPr/>
                </a:tc>
                <a:extLst>
                  <a:ext uri="{0D108BD9-81ED-4DB2-BD59-A6C34878D82A}">
                    <a16:rowId xmlns:a16="http://schemas.microsoft.com/office/drawing/2014/main" val="4274858076"/>
                  </a:ext>
                </a:extLst>
              </a:tr>
              <a:tr h="676872">
                <a:tc>
                  <a:txBody>
                    <a:bodyPr/>
                    <a:lstStyle/>
                    <a:p>
                      <a:r>
                        <a:rPr lang="fi-FI" sz="1000"/>
                        <a:t>Testaus</a:t>
                      </a:r>
                    </a:p>
                  </a:txBody>
                  <a:tcPr/>
                </a:tc>
                <a:tc>
                  <a:txBody>
                    <a:bodyPr/>
                    <a:lstStyle/>
                    <a:p>
                      <a:pPr lvl="0">
                        <a:buNone/>
                      </a:pPr>
                      <a:r>
                        <a:rPr lang="fi-FI" sz="1000" b="0" i="0" u="none" strike="noStrike" noProof="0">
                          <a:solidFill>
                            <a:srgbClr val="000000"/>
                          </a:solidFill>
                          <a:latin typeface="Consolas"/>
                        </a:rPr>
                        <a:t>Pelikenttä (alpha), hahmot (alpha), hypyt (alpha) </a:t>
                      </a:r>
                      <a:endParaRPr lang="en-US" sz="1000" b="0" i="0" u="none" strike="noStrike" noProof="0">
                        <a:solidFill>
                          <a:srgbClr val="000000"/>
                        </a:solidFill>
                        <a:latin typeface="Consolas"/>
                      </a:endParaRPr>
                    </a:p>
                    <a:p>
                      <a:pPr lvl="0">
                        <a:buNone/>
                      </a:pPr>
                      <a:r>
                        <a:rPr lang="fi-FI" sz="1000" b="0" i="0" u="none" strike="noStrike" noProof="0">
                          <a:solidFill>
                            <a:srgbClr val="000000"/>
                          </a:solidFill>
                          <a:latin typeface="Consolas"/>
                        </a:rPr>
                        <a:t>Grafiikka (</a:t>
                      </a:r>
                      <a:r>
                        <a:rPr lang="fi-FI" sz="1000" b="0" i="0" u="none" strike="noStrike" noProof="0" err="1">
                          <a:solidFill>
                            <a:srgbClr val="000000"/>
                          </a:solidFill>
                          <a:latin typeface="Consolas"/>
                        </a:rPr>
                        <a:t>beta</a:t>
                      </a:r>
                      <a:r>
                        <a:rPr lang="fi-FI" sz="1000" b="0" i="0" u="none" strike="noStrike" noProof="0">
                          <a:solidFill>
                            <a:srgbClr val="000000"/>
                          </a:solidFill>
                          <a:latin typeface="Consolas"/>
                        </a:rPr>
                        <a:t>)</a:t>
                      </a:r>
                      <a:endParaRPr lang="fi-FI"/>
                    </a:p>
                    <a:p>
                      <a:pPr lvl="0">
                        <a:buNone/>
                      </a:pPr>
                      <a:r>
                        <a:rPr lang="fi-FI" sz="1000" b="0" i="0" u="none" strike="noStrike" noProof="0">
                          <a:solidFill>
                            <a:srgbClr val="000000"/>
                          </a:solidFill>
                          <a:latin typeface="Consolas"/>
                        </a:rPr>
                        <a:t>Eri selaimet (</a:t>
                      </a:r>
                      <a:r>
                        <a:rPr lang="fi-FI" sz="1000" b="0" i="0" u="none" strike="noStrike" noProof="0" err="1">
                          <a:solidFill>
                            <a:srgbClr val="000000"/>
                          </a:solidFill>
                          <a:latin typeface="Consolas"/>
                        </a:rPr>
                        <a:t>chrome</a:t>
                      </a:r>
                      <a:r>
                        <a:rPr lang="fi-FI" sz="1000" b="0" i="0" u="none" strike="noStrike" noProof="0">
                          <a:solidFill>
                            <a:srgbClr val="000000"/>
                          </a:solidFill>
                          <a:latin typeface="Consolas"/>
                        </a:rPr>
                        <a:t>, </a:t>
                      </a:r>
                      <a:r>
                        <a:rPr lang="fi-FI" sz="1000" b="0" i="0" u="none" strike="noStrike" noProof="0" err="1">
                          <a:solidFill>
                            <a:srgbClr val="000000"/>
                          </a:solidFill>
                          <a:latin typeface="Consolas"/>
                        </a:rPr>
                        <a:t>edge</a:t>
                      </a:r>
                      <a:r>
                        <a:rPr lang="fi-FI" sz="1000" b="0" i="0" u="none" strike="noStrike" noProof="0">
                          <a:solidFill>
                            <a:srgbClr val="000000"/>
                          </a:solidFill>
                          <a:latin typeface="Consolas"/>
                        </a:rPr>
                        <a:t>, safari)(</a:t>
                      </a:r>
                      <a:r>
                        <a:rPr lang="fi-FI" sz="1000" b="0" i="0" u="none" strike="noStrike" noProof="0" err="1">
                          <a:solidFill>
                            <a:srgbClr val="000000"/>
                          </a:solidFill>
                          <a:latin typeface="Consolas"/>
                        </a:rPr>
                        <a:t>beta</a:t>
                      </a:r>
                      <a:r>
                        <a:rPr lang="fi-FI" sz="1000" b="0" i="0" u="none" strike="noStrike" noProof="0">
                          <a:solidFill>
                            <a:srgbClr val="000000"/>
                          </a:solidFill>
                          <a:latin typeface="Consolas"/>
                        </a:rPr>
                        <a:t>) -&gt; </a:t>
                      </a:r>
                      <a:r>
                        <a:rPr lang="fi-FI" sz="1000" b="0" i="0" u="none" strike="noStrike" noProof="0">
                          <a:solidFill>
                            <a:srgbClr val="000000"/>
                          </a:solidFill>
                          <a:latin typeface="Consolas"/>
                          <a:hlinkClick r:id="rId2"/>
                        </a:rPr>
                        <a:t>https://screenfly.org</a:t>
                      </a:r>
                      <a:endParaRPr lang="fi-FI"/>
                    </a:p>
                  </a:txBody>
                  <a:tcPr/>
                </a:tc>
                <a:tc>
                  <a:txBody>
                    <a:bodyPr/>
                    <a:lstStyle/>
                    <a:p>
                      <a:r>
                        <a:rPr lang="fi-FI" sz="1000"/>
                        <a:t>10.1.2025</a:t>
                      </a:r>
                    </a:p>
                    <a:p>
                      <a:pPr lvl="0">
                        <a:buNone/>
                      </a:pPr>
                      <a:r>
                        <a:rPr lang="fi-FI" sz="1000"/>
                        <a:t>8.1.2025</a:t>
                      </a:r>
                    </a:p>
                    <a:p>
                      <a:pPr lvl="0">
                        <a:buNone/>
                      </a:pPr>
                      <a:r>
                        <a:rPr lang="fi-FI" sz="1000"/>
                        <a:t>10.1.2025</a:t>
                      </a:r>
                    </a:p>
                  </a:txBody>
                  <a:tcPr/>
                </a:tc>
                <a:tc>
                  <a:txBody>
                    <a:bodyPr/>
                    <a:lstStyle/>
                    <a:p>
                      <a:r>
                        <a:rPr lang="fi-FI" sz="1000"/>
                        <a:t>13.1.2025</a:t>
                      </a:r>
                    </a:p>
                    <a:p>
                      <a:pPr lvl="0">
                        <a:buNone/>
                      </a:pPr>
                      <a:r>
                        <a:rPr lang="fi-FI" sz="1000"/>
                        <a:t>13.1.2025</a:t>
                      </a:r>
                    </a:p>
                    <a:p>
                      <a:pPr lvl="0">
                        <a:buNone/>
                      </a:pPr>
                      <a:r>
                        <a:rPr lang="fi-FI" sz="1000"/>
                        <a:t>10.1.2025</a:t>
                      </a:r>
                    </a:p>
                  </a:txBody>
                  <a:tcPr/>
                </a:tc>
                <a:tc>
                  <a:txBody>
                    <a:bodyPr/>
                    <a:lstStyle/>
                    <a:p>
                      <a:r>
                        <a:rPr lang="fi-FI" sz="1000"/>
                        <a:t>3</a:t>
                      </a:r>
                    </a:p>
                    <a:p>
                      <a:pPr lvl="0">
                        <a:buNone/>
                      </a:pPr>
                      <a:r>
                        <a:rPr lang="fi-FI" sz="1000"/>
                        <a:t>5</a:t>
                      </a:r>
                    </a:p>
                    <a:p>
                      <a:pPr lvl="0">
                        <a:buNone/>
                      </a:pPr>
                      <a:r>
                        <a:rPr lang="fi-FI" sz="1000"/>
                        <a:t>1</a:t>
                      </a:r>
                    </a:p>
                  </a:txBody>
                  <a:tcPr/>
                </a:tc>
                <a:tc>
                  <a:txBody>
                    <a:bodyPr/>
                    <a:lstStyle/>
                    <a:p>
                      <a:pPr lvl="0">
                        <a:buNone/>
                      </a:pPr>
                      <a:r>
                        <a:rPr lang="fi-FI" sz="1000" b="0" i="0" u="none" strike="noStrike" noProof="0">
                          <a:solidFill>
                            <a:srgbClr val="000000"/>
                          </a:solidFill>
                          <a:latin typeface="Consolas"/>
                        </a:rPr>
                        <a:t>Johanna ja Marjatta</a:t>
                      </a:r>
                    </a:p>
                    <a:p>
                      <a:pPr lvl="0">
                        <a:buNone/>
                      </a:pPr>
                      <a:r>
                        <a:rPr lang="fi-FI" sz="1000" b="0" i="0" u="none" strike="noStrike" noProof="0">
                          <a:solidFill>
                            <a:srgbClr val="000000"/>
                          </a:solidFill>
                          <a:latin typeface="Consolas"/>
                        </a:rPr>
                        <a:t>Johanna ja Marjatta</a:t>
                      </a:r>
                    </a:p>
                    <a:p>
                      <a:pPr lvl="0">
                        <a:buNone/>
                      </a:pPr>
                      <a:r>
                        <a:rPr lang="fi-FI" sz="1000" b="0" i="0" u="none" strike="noStrike" noProof="0">
                          <a:solidFill>
                            <a:srgbClr val="000000"/>
                          </a:solidFill>
                          <a:latin typeface="Consolas"/>
                        </a:rPr>
                        <a:t>Johanna ja Marjatta</a:t>
                      </a:r>
                      <a:endParaRPr lang="fi-FI"/>
                    </a:p>
                  </a:txBody>
                  <a:tcPr/>
                </a:tc>
                <a:extLst>
                  <a:ext uri="{0D108BD9-81ED-4DB2-BD59-A6C34878D82A}">
                    <a16:rowId xmlns:a16="http://schemas.microsoft.com/office/drawing/2014/main" val="3815854461"/>
                  </a:ext>
                </a:extLst>
              </a:tr>
              <a:tr h="944058">
                <a:tc>
                  <a:txBody>
                    <a:bodyPr/>
                    <a:lstStyle/>
                    <a:p>
                      <a:r>
                        <a:rPr lang="fi-FI" sz="1000"/>
                        <a:t>Dokumentointi</a:t>
                      </a:r>
                    </a:p>
                  </a:txBody>
                  <a:tcPr/>
                </a:tc>
                <a:tc>
                  <a:txBody>
                    <a:bodyPr/>
                    <a:lstStyle/>
                    <a:p>
                      <a:pPr lvl="0">
                        <a:buNone/>
                      </a:pPr>
                      <a:r>
                        <a:rPr lang="fi-FI" sz="1000" b="0" i="0" u="none" strike="noStrike" noProof="0">
                          <a:solidFill>
                            <a:srgbClr val="000000"/>
                          </a:solidFill>
                          <a:latin typeface="Consolas"/>
                        </a:rPr>
                        <a:t>Pelisuunnitteludokumentti (osa projektisuunnitelmaa)</a:t>
                      </a:r>
                      <a:endParaRPr lang="en-US" sz="1000" b="0" i="0" u="none" strike="noStrike" noProof="0">
                        <a:solidFill>
                          <a:srgbClr val="000000"/>
                        </a:solidFill>
                        <a:latin typeface="Consolas"/>
                      </a:endParaRPr>
                    </a:p>
                    <a:p>
                      <a:pPr lvl="0">
                        <a:buNone/>
                      </a:pPr>
                      <a:endParaRPr lang="fi-FI" sz="1000" b="0" i="0" u="none" strike="noStrike" noProof="0">
                        <a:solidFill>
                          <a:srgbClr val="000000"/>
                        </a:solidFill>
                        <a:latin typeface="Consolas"/>
                      </a:endParaRPr>
                    </a:p>
                    <a:p>
                      <a:pPr lvl="0">
                        <a:buNone/>
                      </a:pPr>
                      <a:endParaRPr lang="fi-FI" sz="1000" b="0" i="0" u="none" strike="noStrike" noProof="0">
                        <a:solidFill>
                          <a:srgbClr val="000000"/>
                        </a:solidFill>
                        <a:latin typeface="Consolas"/>
                      </a:endParaRPr>
                    </a:p>
                    <a:p>
                      <a:pPr lvl="0">
                        <a:buNone/>
                      </a:pPr>
                      <a:r>
                        <a:rPr lang="fi-FI" sz="1000" b="0" i="0" u="none" strike="noStrike" noProof="0">
                          <a:solidFill>
                            <a:srgbClr val="000000"/>
                          </a:solidFill>
                          <a:latin typeface="Consolas"/>
                        </a:rPr>
                        <a:t>Projektisuunnitelma</a:t>
                      </a:r>
                      <a:endParaRPr lang="en-US" sz="1000" b="0" i="0" u="none" strike="noStrike" noProof="0">
                        <a:solidFill>
                          <a:srgbClr val="000000"/>
                        </a:solidFill>
                        <a:latin typeface="Consolas"/>
                      </a:endParaRPr>
                    </a:p>
                    <a:p>
                      <a:pPr lvl="0">
                        <a:buNone/>
                      </a:pPr>
                      <a:r>
                        <a:rPr lang="fi-FI" sz="1000" b="0" i="0" u="none" strike="noStrike" noProof="0">
                          <a:solidFill>
                            <a:srgbClr val="000000"/>
                          </a:solidFill>
                          <a:latin typeface="Consolas"/>
                        </a:rPr>
                        <a:t>Loppuraportti</a:t>
                      </a:r>
                      <a:endParaRPr lang="fi-FI" sz="1000"/>
                    </a:p>
                  </a:txBody>
                  <a:tcPr/>
                </a:tc>
                <a:tc>
                  <a:txBody>
                    <a:bodyPr/>
                    <a:lstStyle/>
                    <a:p>
                      <a:r>
                        <a:rPr lang="fi-FI" sz="1000"/>
                        <a:t>9.12.2024</a:t>
                      </a:r>
                    </a:p>
                    <a:p>
                      <a:pPr lvl="0">
                        <a:buNone/>
                      </a:pPr>
                      <a:endParaRPr lang="fi-FI" sz="1000"/>
                    </a:p>
                    <a:p>
                      <a:pPr lvl="0">
                        <a:buNone/>
                      </a:pPr>
                      <a:endParaRPr lang="fi-FI" sz="1000"/>
                    </a:p>
                    <a:p>
                      <a:pPr lvl="0">
                        <a:buNone/>
                      </a:pPr>
                      <a:r>
                        <a:rPr lang="fi-FI" sz="1000"/>
                        <a:t>7.1.2025</a:t>
                      </a:r>
                    </a:p>
                    <a:p>
                      <a:pPr lvl="0">
                        <a:buNone/>
                      </a:pPr>
                      <a:r>
                        <a:rPr lang="fi-FI" sz="1000"/>
                        <a:t>10.1.2025</a:t>
                      </a:r>
                    </a:p>
                  </a:txBody>
                  <a:tcPr/>
                </a:tc>
                <a:tc>
                  <a:txBody>
                    <a:bodyPr/>
                    <a:lstStyle/>
                    <a:p>
                      <a:r>
                        <a:rPr lang="fi-FI" sz="1000"/>
                        <a:t>10.1.2025</a:t>
                      </a:r>
                    </a:p>
                    <a:p>
                      <a:pPr lvl="0">
                        <a:buNone/>
                      </a:pPr>
                      <a:endParaRPr lang="fi-FI" sz="1000"/>
                    </a:p>
                    <a:p>
                      <a:pPr lvl="0">
                        <a:buNone/>
                      </a:pPr>
                      <a:endParaRPr lang="fi-FI" sz="1000"/>
                    </a:p>
                    <a:p>
                      <a:pPr lvl="0">
                        <a:buNone/>
                      </a:pPr>
                      <a:r>
                        <a:rPr lang="fi-FI" sz="1000"/>
                        <a:t>13.1.2025</a:t>
                      </a:r>
                    </a:p>
                    <a:p>
                      <a:pPr lvl="0">
                        <a:buNone/>
                      </a:pPr>
                      <a:r>
                        <a:rPr lang="fi-FI" sz="1000"/>
                        <a:t>13.1.2025</a:t>
                      </a:r>
                    </a:p>
                  </a:txBody>
                  <a:tcPr/>
                </a:tc>
                <a:tc>
                  <a:txBody>
                    <a:bodyPr/>
                    <a:lstStyle/>
                    <a:p>
                      <a:r>
                        <a:rPr lang="fi-FI" sz="1000"/>
                        <a:t>18 (</a:t>
                      </a:r>
                      <a:r>
                        <a:rPr lang="fi-FI" sz="1000" err="1"/>
                        <a:t>huom</a:t>
                      </a:r>
                      <a:r>
                        <a:rPr lang="fi-FI" sz="1000"/>
                        <a:t>! Loma, kokonaisajasta –12 pvä</a:t>
                      </a:r>
                    </a:p>
                    <a:p>
                      <a:pPr lvl="0">
                        <a:buNone/>
                      </a:pPr>
                      <a:r>
                        <a:rPr lang="fi-FI" sz="1000"/>
                        <a:t>6</a:t>
                      </a:r>
                    </a:p>
                    <a:p>
                      <a:pPr lvl="0">
                        <a:buNone/>
                      </a:pPr>
                      <a:r>
                        <a:rPr lang="fi-FI" sz="1000"/>
                        <a:t>3</a:t>
                      </a:r>
                    </a:p>
                  </a:txBody>
                  <a:tcPr/>
                </a:tc>
                <a:tc>
                  <a:txBody>
                    <a:bodyPr/>
                    <a:lstStyle/>
                    <a:p>
                      <a:pPr lvl="0">
                        <a:buNone/>
                      </a:pPr>
                      <a:r>
                        <a:rPr lang="fi-FI" sz="1000" b="0" i="0" u="none" strike="noStrike" noProof="0">
                          <a:solidFill>
                            <a:srgbClr val="000000"/>
                          </a:solidFill>
                          <a:latin typeface="Consolas"/>
                        </a:rPr>
                        <a:t>Johanna</a:t>
                      </a:r>
                    </a:p>
                    <a:p>
                      <a:pPr lvl="0">
                        <a:buNone/>
                      </a:pPr>
                      <a:endParaRPr lang="fi-FI" sz="1000" b="0" i="0" u="none" strike="noStrike" noProof="0">
                        <a:solidFill>
                          <a:srgbClr val="000000"/>
                        </a:solidFill>
                        <a:latin typeface="Consolas"/>
                      </a:endParaRPr>
                    </a:p>
                    <a:p>
                      <a:pPr lvl="0">
                        <a:buNone/>
                      </a:pPr>
                      <a:endParaRPr lang="fi-FI" sz="1000" b="0" i="0" u="none" strike="noStrike" noProof="0">
                        <a:solidFill>
                          <a:srgbClr val="000000"/>
                        </a:solidFill>
                        <a:latin typeface="Consolas"/>
                      </a:endParaRPr>
                    </a:p>
                    <a:p>
                      <a:pPr lvl="0">
                        <a:buNone/>
                      </a:pPr>
                      <a:r>
                        <a:rPr lang="fi-FI" sz="1000" b="0" i="0" u="none" strike="noStrike" noProof="0">
                          <a:solidFill>
                            <a:srgbClr val="000000"/>
                          </a:solidFill>
                          <a:latin typeface="Consolas"/>
                        </a:rPr>
                        <a:t>Johanna ja Marjatta</a:t>
                      </a:r>
                    </a:p>
                    <a:p>
                      <a:pPr lvl="0">
                        <a:buNone/>
                      </a:pPr>
                      <a:r>
                        <a:rPr lang="fi-FI" sz="1000" b="0" i="0" u="none" strike="noStrike" noProof="0">
                          <a:solidFill>
                            <a:srgbClr val="000000"/>
                          </a:solidFill>
                          <a:latin typeface="Consolas"/>
                        </a:rPr>
                        <a:t>Johanna ja Marjatta</a:t>
                      </a:r>
                      <a:endParaRPr lang="fi-FI"/>
                    </a:p>
                  </a:txBody>
                  <a:tcPr/>
                </a:tc>
                <a:extLst>
                  <a:ext uri="{0D108BD9-81ED-4DB2-BD59-A6C34878D82A}">
                    <a16:rowId xmlns:a16="http://schemas.microsoft.com/office/drawing/2014/main" val="228538055"/>
                  </a:ext>
                </a:extLst>
              </a:tr>
              <a:tr h="507654">
                <a:tc>
                  <a:txBody>
                    <a:bodyPr/>
                    <a:lstStyle/>
                    <a:p>
                      <a:r>
                        <a:rPr lang="fi-FI" sz="1000"/>
                        <a:t>Viimeistely</a:t>
                      </a:r>
                    </a:p>
                  </a:txBody>
                  <a:tcPr/>
                </a:tc>
                <a:tc>
                  <a:txBody>
                    <a:bodyPr/>
                    <a:lstStyle/>
                    <a:p>
                      <a:pPr lvl="0">
                        <a:buNone/>
                      </a:pPr>
                      <a:r>
                        <a:rPr lang="fi-FI" sz="1000" b="0" i="0" u="none" strike="noStrike" noProof="0">
                          <a:solidFill>
                            <a:srgbClr val="000000"/>
                          </a:solidFill>
                          <a:latin typeface="Consolas"/>
                        </a:rPr>
                        <a:t>Testauksessa löytyneet kehityskohteet, bugit, ym.</a:t>
                      </a:r>
                      <a:endParaRPr lang="en-US" sz="1000" b="0" i="0" u="none" strike="noStrike" noProof="0">
                        <a:solidFill>
                          <a:srgbClr val="000000"/>
                        </a:solidFill>
                        <a:latin typeface="Consolas"/>
                      </a:endParaRPr>
                    </a:p>
                    <a:p>
                      <a:pPr lvl="0">
                        <a:buNone/>
                      </a:pPr>
                      <a:r>
                        <a:rPr lang="fi-FI" sz="1000" b="0" i="0" u="none" strike="noStrike" noProof="0">
                          <a:solidFill>
                            <a:srgbClr val="000000"/>
                          </a:solidFill>
                          <a:latin typeface="Consolas"/>
                        </a:rPr>
                        <a:t>Ulkoasu</a:t>
                      </a:r>
                      <a:endParaRPr lang="fi-FI"/>
                    </a:p>
                  </a:txBody>
                  <a:tcPr/>
                </a:tc>
                <a:tc>
                  <a:txBody>
                    <a:bodyPr/>
                    <a:lstStyle/>
                    <a:p>
                      <a:r>
                        <a:rPr lang="fi-FI" sz="1000"/>
                        <a:t>8.1.2025</a:t>
                      </a:r>
                    </a:p>
                    <a:p>
                      <a:pPr lvl="0">
                        <a:buNone/>
                      </a:pPr>
                      <a:r>
                        <a:rPr lang="fi-FI" sz="1000"/>
                        <a:t>8.1.2025</a:t>
                      </a:r>
                    </a:p>
                  </a:txBody>
                  <a:tcPr/>
                </a:tc>
                <a:tc>
                  <a:txBody>
                    <a:bodyPr/>
                    <a:lstStyle/>
                    <a:p>
                      <a:r>
                        <a:rPr lang="fi-FI" sz="1000"/>
                        <a:t>13.1.2025</a:t>
                      </a:r>
                    </a:p>
                    <a:p>
                      <a:pPr lvl="0">
                        <a:buNone/>
                      </a:pPr>
                      <a:r>
                        <a:rPr lang="fi-FI" sz="1000"/>
                        <a:t>13.1.2025</a:t>
                      </a:r>
                    </a:p>
                  </a:txBody>
                  <a:tcPr/>
                </a:tc>
                <a:tc>
                  <a:txBody>
                    <a:bodyPr/>
                    <a:lstStyle/>
                    <a:p>
                      <a:r>
                        <a:rPr lang="fi-FI" sz="1000"/>
                        <a:t>5</a:t>
                      </a:r>
                    </a:p>
                    <a:p>
                      <a:pPr lvl="0">
                        <a:buNone/>
                      </a:pPr>
                      <a:r>
                        <a:rPr lang="fi-FI" sz="1000"/>
                        <a:t>5</a:t>
                      </a:r>
                    </a:p>
                  </a:txBody>
                  <a:tcPr/>
                </a:tc>
                <a:tc>
                  <a:txBody>
                    <a:bodyPr/>
                    <a:lstStyle/>
                    <a:p>
                      <a:pPr lvl="0">
                        <a:buNone/>
                      </a:pPr>
                      <a:r>
                        <a:rPr lang="fi-FI" sz="1000" b="0" i="0" u="none" strike="noStrike" noProof="0">
                          <a:solidFill>
                            <a:srgbClr val="000000"/>
                          </a:solidFill>
                          <a:latin typeface="Consolas"/>
                        </a:rPr>
                        <a:t>Johanna ja Marjatta</a:t>
                      </a:r>
                    </a:p>
                    <a:p>
                      <a:pPr lvl="0">
                        <a:buNone/>
                      </a:pPr>
                      <a:r>
                        <a:rPr lang="fi-FI" sz="1000" b="0" i="0" u="none" strike="noStrike" noProof="0">
                          <a:solidFill>
                            <a:srgbClr val="000000"/>
                          </a:solidFill>
                          <a:latin typeface="Consolas"/>
                        </a:rPr>
                        <a:t>Johanna ja Marjatta</a:t>
                      </a:r>
                      <a:endParaRPr lang="fi-FI"/>
                    </a:p>
                  </a:txBody>
                  <a:tcPr/>
                </a:tc>
                <a:extLst>
                  <a:ext uri="{0D108BD9-81ED-4DB2-BD59-A6C34878D82A}">
                    <a16:rowId xmlns:a16="http://schemas.microsoft.com/office/drawing/2014/main" val="597252799"/>
                  </a:ext>
                </a:extLst>
              </a:tr>
              <a:tr h="311717">
                <a:tc>
                  <a:txBody>
                    <a:bodyPr/>
                    <a:lstStyle/>
                    <a:p>
                      <a:r>
                        <a:rPr lang="fi-FI" sz="1000"/>
                        <a:t>Julkaiseminen</a:t>
                      </a:r>
                    </a:p>
                  </a:txBody>
                  <a:tcPr/>
                </a:tc>
                <a:tc>
                  <a:txBody>
                    <a:bodyPr/>
                    <a:lstStyle/>
                    <a:p>
                      <a:r>
                        <a:rPr lang="fi-FI" sz="1000"/>
                        <a:t>Palautus </a:t>
                      </a:r>
                      <a:r>
                        <a:rPr lang="fi-FI" sz="1000" err="1"/>
                        <a:t>Githubiin</a:t>
                      </a:r>
                    </a:p>
                  </a:txBody>
                  <a:tcPr/>
                </a:tc>
                <a:tc>
                  <a:txBody>
                    <a:bodyPr/>
                    <a:lstStyle/>
                    <a:p>
                      <a:r>
                        <a:rPr lang="fi-FI" sz="1000"/>
                        <a:t>13.1.2025</a:t>
                      </a:r>
                    </a:p>
                  </a:txBody>
                  <a:tcPr/>
                </a:tc>
                <a:tc>
                  <a:txBody>
                    <a:bodyPr/>
                    <a:lstStyle/>
                    <a:p>
                      <a:r>
                        <a:rPr lang="fi-FI" sz="1000"/>
                        <a:t>13.1.2025</a:t>
                      </a:r>
                    </a:p>
                  </a:txBody>
                  <a:tcPr/>
                </a:tc>
                <a:tc>
                  <a:txBody>
                    <a:bodyPr/>
                    <a:lstStyle/>
                    <a:p>
                      <a:r>
                        <a:rPr lang="fi-FI" sz="1000"/>
                        <a:t>1</a:t>
                      </a:r>
                    </a:p>
                  </a:txBody>
                  <a:tcPr/>
                </a:tc>
                <a:tc>
                  <a:txBody>
                    <a:bodyPr/>
                    <a:lstStyle/>
                    <a:p>
                      <a:pPr lvl="0">
                        <a:buNone/>
                      </a:pPr>
                      <a:r>
                        <a:rPr lang="fi-FI" sz="1000" b="0" i="0" u="none" strike="noStrike" noProof="0">
                          <a:solidFill>
                            <a:srgbClr val="000000"/>
                          </a:solidFill>
                          <a:latin typeface="Consolas"/>
                        </a:rPr>
                        <a:t>Johanna ja Marjatta</a:t>
                      </a:r>
                      <a:endParaRPr lang="fi-FI"/>
                    </a:p>
                  </a:txBody>
                  <a:tcPr/>
                </a:tc>
                <a:extLst>
                  <a:ext uri="{0D108BD9-81ED-4DB2-BD59-A6C34878D82A}">
                    <a16:rowId xmlns:a16="http://schemas.microsoft.com/office/drawing/2014/main" val="3880708359"/>
                  </a:ext>
                </a:extLst>
              </a:tr>
              <a:tr h="451436">
                <a:tc>
                  <a:txBody>
                    <a:bodyPr/>
                    <a:lstStyle/>
                    <a:p>
                      <a:r>
                        <a:rPr lang="fi-FI" sz="1000"/>
                        <a:t>Projektin päätös</a:t>
                      </a:r>
                    </a:p>
                  </a:txBody>
                  <a:tcPr/>
                </a:tc>
                <a:tc>
                  <a:txBody>
                    <a:bodyPr/>
                    <a:lstStyle/>
                    <a:p>
                      <a:pPr lvl="0">
                        <a:buNone/>
                      </a:pPr>
                      <a:r>
                        <a:rPr lang="fi-FI" sz="1000" b="0" i="0" u="none" strike="noStrike" noProof="0">
                          <a:solidFill>
                            <a:srgbClr val="000000"/>
                          </a:solidFill>
                          <a:latin typeface="Consolas"/>
                        </a:rPr>
                        <a:t>Projektin onnistumisen peilaaminen riskianalyysiin</a:t>
                      </a:r>
                      <a:endParaRPr lang="fi-FI"/>
                    </a:p>
                  </a:txBody>
                  <a:tcPr/>
                </a:tc>
                <a:tc>
                  <a:txBody>
                    <a:bodyPr/>
                    <a:lstStyle/>
                    <a:p>
                      <a:r>
                        <a:rPr lang="fi-FI" sz="1000"/>
                        <a:t>10.1.2025</a:t>
                      </a:r>
                    </a:p>
                  </a:txBody>
                  <a:tcPr/>
                </a:tc>
                <a:tc>
                  <a:txBody>
                    <a:bodyPr/>
                    <a:lstStyle/>
                    <a:p>
                      <a:r>
                        <a:rPr lang="fi-FI" sz="1000"/>
                        <a:t>13.1.2025</a:t>
                      </a:r>
                    </a:p>
                  </a:txBody>
                  <a:tcPr/>
                </a:tc>
                <a:tc>
                  <a:txBody>
                    <a:bodyPr/>
                    <a:lstStyle/>
                    <a:p>
                      <a:r>
                        <a:rPr lang="fi-FI" sz="1000"/>
                        <a:t>3</a:t>
                      </a:r>
                    </a:p>
                  </a:txBody>
                  <a:tcPr/>
                </a:tc>
                <a:tc>
                  <a:txBody>
                    <a:bodyPr/>
                    <a:lstStyle/>
                    <a:p>
                      <a:pPr lvl="0">
                        <a:buNone/>
                      </a:pPr>
                      <a:r>
                        <a:rPr lang="fi-FI" sz="1000" b="0" i="0" u="none" strike="noStrike" noProof="0">
                          <a:solidFill>
                            <a:srgbClr val="000000"/>
                          </a:solidFill>
                          <a:latin typeface="Consolas"/>
                        </a:rPr>
                        <a:t>Johanna ja Marjatta</a:t>
                      </a:r>
                      <a:endParaRPr lang="fi-FI"/>
                    </a:p>
                  </a:txBody>
                  <a:tcPr/>
                </a:tc>
                <a:extLst>
                  <a:ext uri="{0D108BD9-81ED-4DB2-BD59-A6C34878D82A}">
                    <a16:rowId xmlns:a16="http://schemas.microsoft.com/office/drawing/2014/main" val="1628669500"/>
                  </a:ext>
                </a:extLst>
              </a:tr>
            </a:tbl>
          </a:graphicData>
        </a:graphic>
      </p:graphicFrame>
      <p:sp>
        <p:nvSpPr>
          <p:cNvPr id="3" name="Tekstiruutu 2">
            <a:extLst>
              <a:ext uri="{FF2B5EF4-FFF2-40B4-BE49-F238E27FC236}">
                <a16:creationId xmlns:a16="http://schemas.microsoft.com/office/drawing/2014/main" id="{37A3F29D-3D57-4951-57EE-B4029431D33F}"/>
              </a:ext>
            </a:extLst>
          </p:cNvPr>
          <p:cNvSpPr txBox="1"/>
          <p:nvPr/>
        </p:nvSpPr>
        <p:spPr>
          <a:xfrm>
            <a:off x="495971" y="6126361"/>
            <a:ext cx="11272475"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i-FI"/>
              <a:t>MOLEMMAT KÄYTTIVÄT PROJEKTIN TEKEMISEEN NOIN 50h (omat työajanseurannat OSSI-sivuilla).</a:t>
            </a:r>
          </a:p>
        </p:txBody>
      </p:sp>
    </p:spTree>
    <p:extLst>
      <p:ext uri="{BB962C8B-B14F-4D97-AF65-F5344CB8AC3E}">
        <p14:creationId xmlns:p14="http://schemas.microsoft.com/office/powerpoint/2010/main" val="1609237846"/>
      </p:ext>
    </p:extLst>
  </p:cSld>
  <p:clrMapOvr>
    <a:masterClrMapping/>
  </p:clrMapOvr>
</p:sld>
</file>

<file path=ppt/theme/theme1.xml><?xml version="1.0" encoding="utf-8"?>
<a:theme xmlns:a="http://schemas.openxmlformats.org/drawingml/2006/main" name="AfterhoursVTI">
  <a:themeElements>
    <a:clrScheme name="AnalogousFromLightSeedLeftStep">
      <a:dk1>
        <a:srgbClr val="000000"/>
      </a:dk1>
      <a:lt1>
        <a:srgbClr val="FFFFFF"/>
      </a:lt1>
      <a:dk2>
        <a:srgbClr val="412D24"/>
      </a:dk2>
      <a:lt2>
        <a:srgbClr val="E2E4E8"/>
      </a:lt2>
      <a:accent1>
        <a:srgbClr val="B89F61"/>
      </a:accent1>
      <a:accent2>
        <a:srgbClr val="D28767"/>
      </a:accent2>
      <a:accent3>
        <a:srgbClr val="DA838C"/>
      </a:accent3>
      <a:accent4>
        <a:srgbClr val="D267A0"/>
      </a:accent4>
      <a:accent5>
        <a:srgbClr val="DA83D5"/>
      </a:accent5>
      <a:accent6>
        <a:srgbClr val="AB67D2"/>
      </a:accent6>
      <a:hlink>
        <a:srgbClr val="697DAE"/>
      </a:hlink>
      <a:folHlink>
        <a:srgbClr val="7F7F7F"/>
      </a:folHlink>
    </a:clrScheme>
    <a:fontScheme name="Street">
      <a:majorFont>
        <a:latin typeface="Franklin Gothic Heavy"/>
        <a:ea typeface=""/>
        <a:cs typeface=""/>
      </a:majorFont>
      <a:minorFont>
        <a:latin typeface="Consola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fterhoursVTI" id="{90A150B1-9C08-42C7-B4E0-C1D732064FA1}" vid="{A6104589-8A83-4A64-B7F1-AAF946A40515}"/>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16</Slides>
  <Notes>0</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AfterhoursVTI</vt:lpstr>
      <vt:lpstr>Ryhmätyö Projekti 658 CANVAS API</vt:lpstr>
      <vt:lpstr>Projektisuunnitelma</vt:lpstr>
      <vt:lpstr>Projektin aloitus</vt:lpstr>
      <vt:lpstr>Pelisuunnitteludokumentti (GDD)</vt:lpstr>
      <vt:lpstr>Pelisuunnitteludokumentti (GDD)</vt:lpstr>
      <vt:lpstr>Resurssit</vt:lpstr>
      <vt:lpstr>Työnjako</vt:lpstr>
      <vt:lpstr>Aikataulu suunnitelman toteuttamiseksi</vt:lpstr>
      <vt:lpstr>Projektin aikataulu</vt:lpstr>
      <vt:lpstr>Hallintamallit ja viestintä</vt:lpstr>
      <vt:lpstr>Riskit</vt:lpstr>
      <vt:lpstr>PowerPoint Presentation</vt:lpstr>
      <vt:lpstr>PowerPoint Presentation</vt:lpstr>
      <vt:lpstr>Projektin loppuraportti</vt:lpstr>
      <vt:lpstr>Lähteet</vt:lpstr>
      <vt:lpstr>Kiitos kun olit mukana seuraamassa projektiamme esityksemme kautta!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1</cp:revision>
  <dcterms:created xsi:type="dcterms:W3CDTF">2024-10-27T08:39:25Z</dcterms:created>
  <dcterms:modified xsi:type="dcterms:W3CDTF">2025-01-13T09:43:29Z</dcterms:modified>
</cp:coreProperties>
</file>

<file path=docProps/thumbnail.jpeg>
</file>